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7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824D-AF96-4019-8EF7-97FAD1BFA68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D5B7-916F-44D0-B3A8-873023559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2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MUGGLx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April, Queen Mary’s University</a:t>
            </a:r>
          </a:p>
        </p:txBody>
      </p:sp>
    </p:spTree>
    <p:extLst>
      <p:ext uri="{BB962C8B-B14F-4D97-AF65-F5344CB8AC3E}">
        <p14:creationId xmlns:p14="http://schemas.microsoft.com/office/powerpoint/2010/main" val="34345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MUGGLx</a:t>
            </a:r>
            <a:r>
              <a:rPr lang="en-GB" dirty="0" smtClean="0"/>
              <a:t> Agenda</a:t>
            </a:r>
            <a:br>
              <a:rPr lang="en-GB" dirty="0" smtClean="0"/>
            </a:br>
            <a:r>
              <a:rPr lang="en-GB" sz="2000" dirty="0" smtClean="0"/>
              <a:t>5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April, Queen Mary’s University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64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514600" algn="l"/>
              </a:tabLst>
            </a:pPr>
            <a:r>
              <a:rPr lang="en-GB" dirty="0" smtClean="0"/>
              <a:t>12:00 - </a:t>
            </a:r>
            <a:r>
              <a:rPr lang="en-GB" dirty="0" smtClean="0"/>
              <a:t>12:05pm </a:t>
            </a:r>
            <a:r>
              <a:rPr lang="en-GB" dirty="0" smtClean="0"/>
              <a:t>	</a:t>
            </a:r>
            <a:r>
              <a:rPr lang="en-GB" dirty="0" smtClean="0"/>
              <a:t>Introduction</a:t>
            </a:r>
          </a:p>
          <a:p>
            <a:pPr marL="0" indent="0">
              <a:buNone/>
              <a:tabLst>
                <a:tab pos="2514600" algn="l"/>
              </a:tabLst>
            </a:pPr>
            <a:endParaRPr lang="en-GB" dirty="0"/>
          </a:p>
          <a:p>
            <a:pPr marL="0" indent="0">
              <a:buNone/>
              <a:tabLst>
                <a:tab pos="2514600" algn="l"/>
              </a:tabLst>
            </a:pPr>
            <a:r>
              <a:rPr lang="en-GB" dirty="0" smtClean="0"/>
              <a:t>12:05 - 12:15pm	Moodle Coursework by Alistair Spark, RVC.</a:t>
            </a:r>
            <a:endParaRPr lang="en-GB" dirty="0" smtClean="0"/>
          </a:p>
          <a:p>
            <a:pPr marL="0" indent="0">
              <a:buNone/>
              <a:tabLst>
                <a:tab pos="2514600" algn="l"/>
              </a:tabLst>
            </a:pPr>
            <a:r>
              <a:rPr lang="en-GB" dirty="0" smtClean="0"/>
              <a:t>	</a:t>
            </a:r>
          </a:p>
          <a:p>
            <a:pPr marL="0" indent="0">
              <a:buNone/>
              <a:tabLst>
                <a:tab pos="2514600" algn="l"/>
              </a:tabLst>
            </a:pPr>
            <a:r>
              <a:rPr lang="en-GB" dirty="0" smtClean="0"/>
              <a:t>12:15 </a:t>
            </a:r>
            <a:r>
              <a:rPr lang="en-GB" dirty="0"/>
              <a:t>- </a:t>
            </a:r>
            <a:r>
              <a:rPr lang="en-GB" dirty="0" smtClean="0"/>
              <a:t>12:30pm </a:t>
            </a:r>
            <a:r>
              <a:rPr lang="en-GB" dirty="0" smtClean="0"/>
              <a:t>	</a:t>
            </a:r>
            <a:r>
              <a:rPr lang="en-GB" dirty="0" smtClean="0"/>
              <a:t>Moodle </a:t>
            </a:r>
            <a:r>
              <a:rPr lang="en-GB" dirty="0" smtClean="0"/>
              <a:t>MyFeedback</a:t>
            </a:r>
          </a:p>
          <a:p>
            <a:pPr marL="0" indent="0">
              <a:buNone/>
              <a:tabLst>
                <a:tab pos="2514600" algn="l"/>
                <a:tab pos="3048000" algn="l"/>
              </a:tabLst>
            </a:pPr>
            <a:r>
              <a:rPr lang="en-GB" dirty="0" smtClean="0"/>
              <a:t>		</a:t>
            </a:r>
            <a:r>
              <a:rPr lang="en-GB" sz="2600" dirty="0" smtClean="0"/>
              <a:t>Raising bugs, issues, feature requests.</a:t>
            </a:r>
          </a:p>
          <a:p>
            <a:pPr marL="0" indent="0">
              <a:buNone/>
              <a:tabLst>
                <a:tab pos="2514600" algn="l"/>
                <a:tab pos="3048000" algn="l"/>
              </a:tabLst>
            </a:pPr>
            <a:r>
              <a:rPr lang="en-GB" sz="2600" dirty="0"/>
              <a:t>	</a:t>
            </a:r>
            <a:r>
              <a:rPr lang="en-GB" sz="2600" dirty="0" smtClean="0"/>
              <a:t>	How could we help develop these ideas?</a:t>
            </a:r>
            <a:br>
              <a:rPr lang="en-GB" sz="2600" dirty="0" smtClean="0"/>
            </a:br>
            <a:endParaRPr lang="en-GB" sz="2600" dirty="0" smtClean="0"/>
          </a:p>
          <a:p>
            <a:pPr marL="0" indent="0">
              <a:buNone/>
              <a:tabLst>
                <a:tab pos="2514600" algn="l"/>
              </a:tabLst>
            </a:pPr>
            <a:r>
              <a:rPr lang="en-GB" dirty="0" smtClean="0"/>
              <a:t>12:30 </a:t>
            </a:r>
            <a:r>
              <a:rPr lang="en-GB" dirty="0" smtClean="0"/>
              <a:t>- </a:t>
            </a:r>
            <a:r>
              <a:rPr lang="en-GB" dirty="0" smtClean="0"/>
              <a:t>12:50pm </a:t>
            </a:r>
            <a:r>
              <a:rPr lang="en-GB" dirty="0" smtClean="0"/>
              <a:t>	Moodle themes</a:t>
            </a:r>
          </a:p>
          <a:p>
            <a:pPr marL="0" indent="0">
              <a:buNone/>
              <a:tabLst>
                <a:tab pos="2514600" algn="l"/>
                <a:tab pos="3048000" algn="l"/>
              </a:tabLst>
            </a:pPr>
            <a:r>
              <a:rPr lang="en-GB" dirty="0" smtClean="0"/>
              <a:t>		</a:t>
            </a:r>
            <a:r>
              <a:rPr lang="en-GB" sz="2600" dirty="0" smtClean="0"/>
              <a:t>Theme revamp by Chris Fryer, LSE.</a:t>
            </a:r>
          </a:p>
          <a:p>
            <a:pPr marL="0" indent="0">
              <a:buNone/>
              <a:tabLst>
                <a:tab pos="2514600" algn="l"/>
                <a:tab pos="3048000" algn="l"/>
              </a:tabLst>
            </a:pPr>
            <a:r>
              <a:rPr lang="en-GB" sz="2600" dirty="0"/>
              <a:t>	</a:t>
            </a:r>
            <a:r>
              <a:rPr lang="en-GB" sz="2600" dirty="0" smtClean="0"/>
              <a:t>	Accessible Moodle by Jess Gramp, UCL.</a:t>
            </a:r>
          </a:p>
          <a:p>
            <a:pPr marL="0" indent="0">
              <a:buNone/>
              <a:tabLst>
                <a:tab pos="2514600" algn="l"/>
                <a:tab pos="3048000" algn="l"/>
              </a:tabLst>
            </a:pPr>
            <a:r>
              <a:rPr lang="en-GB" sz="2600" dirty="0"/>
              <a:t>	</a:t>
            </a:r>
            <a:r>
              <a:rPr lang="en-GB" sz="2600" dirty="0" smtClean="0"/>
              <a:t>	Theme progress by Leonard </a:t>
            </a:r>
            <a:r>
              <a:rPr lang="en-GB" sz="2600" dirty="0" err="1" smtClean="0"/>
              <a:t>Houx</a:t>
            </a:r>
            <a:r>
              <a:rPr lang="en-GB" sz="2600" dirty="0" smtClean="0"/>
              <a:t>, City University.</a:t>
            </a:r>
            <a:br>
              <a:rPr lang="en-GB" sz="2600" dirty="0" smtClean="0"/>
            </a:br>
            <a:endParaRPr lang="en-GB" sz="2600" dirty="0" smtClean="0"/>
          </a:p>
          <a:p>
            <a:pPr marL="0" indent="0">
              <a:lnSpc>
                <a:spcPct val="100000"/>
              </a:lnSpc>
              <a:buNone/>
              <a:tabLst>
                <a:tab pos="2514600" algn="l"/>
              </a:tabLst>
            </a:pPr>
            <a:r>
              <a:rPr lang="en-GB" dirty="0" smtClean="0"/>
              <a:t>12:50 </a:t>
            </a:r>
            <a:r>
              <a:rPr lang="en-GB" dirty="0" smtClean="0"/>
              <a:t>- 1:00pm</a:t>
            </a:r>
            <a:r>
              <a:rPr lang="en-GB" sz="2600" dirty="0" smtClean="0"/>
              <a:t>	</a:t>
            </a:r>
            <a:r>
              <a:rPr lang="en-GB" dirty="0"/>
              <a:t>Any other business?</a:t>
            </a:r>
          </a:p>
        </p:txBody>
      </p:sp>
    </p:spTree>
    <p:extLst>
      <p:ext uri="{BB962C8B-B14F-4D97-AF65-F5344CB8AC3E}">
        <p14:creationId xmlns:p14="http://schemas.microsoft.com/office/powerpoint/2010/main" val="410199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MUGGLx</vt:lpstr>
      <vt:lpstr>MUGGLx Agenda 5th April, Queen Mary’s University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MUGGLx</dc:title>
  <dc:creator>Gramp, Jessica</dc:creator>
  <cp:lastModifiedBy>Gramp, Jessica</cp:lastModifiedBy>
  <cp:revision>6</cp:revision>
  <dcterms:created xsi:type="dcterms:W3CDTF">2017-03-03T15:41:50Z</dcterms:created>
  <dcterms:modified xsi:type="dcterms:W3CDTF">2017-03-06T14:59:29Z</dcterms:modified>
</cp:coreProperties>
</file>