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7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1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6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05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7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49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6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1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6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1170-0318-435A-84FB-62AA2C474588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4E23-C187-400E-B4B7-F9C6E0D6C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50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org/plugins/view.php?plugin=report_myfeedb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Feedback update </a:t>
            </a:r>
            <a:r>
              <a:rPr lang="en-GB" dirty="0" smtClean="0"/>
              <a:t>released to community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V2.8.4 released 27 </a:t>
            </a:r>
            <a:r>
              <a:rPr lang="en-GB" dirty="0"/>
              <a:t>October </a:t>
            </a:r>
            <a:r>
              <a:rPr lang="en-GB" dirty="0" smtClean="0"/>
              <a:t>2016</a:t>
            </a:r>
            <a:r>
              <a:rPr lang="en-GB" dirty="0" smtClean="0"/>
              <a:t>. </a:t>
            </a:r>
          </a:p>
          <a:p>
            <a:r>
              <a:rPr lang="en-GB" dirty="0" smtClean="0"/>
              <a:t>D</a:t>
            </a:r>
            <a:r>
              <a:rPr lang="en-GB" dirty="0" smtClean="0"/>
              <a:t>o</a:t>
            </a:r>
            <a:r>
              <a:rPr lang="en-GB" dirty="0" smtClean="0"/>
              <a:t>wnload from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 smtClean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moodle.org/plugins/view.php?plugin=report_myfeedback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New </a:t>
            </a:r>
            <a:r>
              <a:rPr lang="en-GB" b="1" dirty="0"/>
              <a:t>Departmental admin </a:t>
            </a:r>
            <a:r>
              <a:rPr lang="en-GB" dirty="0"/>
              <a:t>dashboard. </a:t>
            </a:r>
            <a:endParaRPr lang="en-GB" dirty="0" smtClean="0"/>
          </a:p>
          <a:p>
            <a:r>
              <a:rPr lang="en-GB" dirty="0" smtClean="0"/>
              <a:t>New </a:t>
            </a:r>
            <a:r>
              <a:rPr lang="en-GB" b="1" dirty="0"/>
              <a:t>Module tutor </a:t>
            </a:r>
            <a:r>
              <a:rPr lang="en-GB" dirty="0"/>
              <a:t>dashboard. </a:t>
            </a:r>
            <a:endParaRPr lang="en-GB" dirty="0" smtClean="0"/>
          </a:p>
          <a:p>
            <a:r>
              <a:rPr lang="en-GB" dirty="0" smtClean="0"/>
              <a:t>New </a:t>
            </a:r>
            <a:r>
              <a:rPr lang="en-GB" b="1" dirty="0"/>
              <a:t>Personal tutor </a:t>
            </a:r>
            <a:r>
              <a:rPr lang="en-GB" dirty="0"/>
              <a:t>dashboard. </a:t>
            </a:r>
            <a:endParaRPr lang="en-GB" dirty="0" smtClean="0"/>
          </a:p>
          <a:p>
            <a:r>
              <a:rPr lang="en-GB" dirty="0" smtClean="0"/>
              <a:t>New </a:t>
            </a:r>
            <a:r>
              <a:rPr lang="en-GB" b="1" dirty="0"/>
              <a:t>My students </a:t>
            </a:r>
            <a:r>
              <a:rPr lang="en-GB" dirty="0"/>
              <a:t>tab for staff to view personal tutees and students on courses. </a:t>
            </a:r>
            <a:endParaRPr lang="en-GB" dirty="0" smtClean="0"/>
          </a:p>
          <a:p>
            <a:r>
              <a:rPr lang="en-GB" b="1" dirty="0" smtClean="0"/>
              <a:t>Checks </a:t>
            </a:r>
            <a:r>
              <a:rPr lang="en-GB" b="1" dirty="0"/>
              <a:t>for extensions </a:t>
            </a:r>
            <a:r>
              <a:rPr lang="en-GB" dirty="0"/>
              <a:t>granted to individual students (or groups) so the Moodle assignment and quiz due date is accurate for each student. </a:t>
            </a:r>
            <a:endParaRPr lang="en-GB" dirty="0" smtClean="0"/>
          </a:p>
          <a:p>
            <a:r>
              <a:rPr lang="en-GB" dirty="0" smtClean="0"/>
              <a:t>Displays </a:t>
            </a:r>
            <a:r>
              <a:rPr lang="en-GB" b="1" dirty="0" smtClean="0"/>
              <a:t>rubric &amp; grading form icons </a:t>
            </a:r>
            <a:r>
              <a:rPr lang="en-GB" dirty="0" smtClean="0"/>
              <a:t>for Moodle Assignments (where relevant). </a:t>
            </a:r>
            <a:endParaRPr lang="en-GB" dirty="0" smtClean="0"/>
          </a:p>
          <a:p>
            <a:r>
              <a:rPr lang="en-GB" dirty="0" smtClean="0"/>
              <a:t>Allows </a:t>
            </a:r>
            <a:r>
              <a:rPr lang="en-GB" dirty="0"/>
              <a:t>for </a:t>
            </a:r>
            <a:r>
              <a:rPr lang="en-GB" b="1" dirty="0"/>
              <a:t>archived Moodle versions </a:t>
            </a:r>
            <a:r>
              <a:rPr lang="en-GB" dirty="0"/>
              <a:t>to be added to the report (warning: switching this on is NOT recommended, as there are some permission issues around using </a:t>
            </a:r>
            <a:r>
              <a:rPr lang="en-GB" dirty="0" smtClean="0"/>
              <a:t>this*).</a:t>
            </a:r>
          </a:p>
          <a:p>
            <a:r>
              <a:rPr lang="en-GB" b="1" dirty="0" smtClean="0"/>
              <a:t>Multiple </a:t>
            </a:r>
            <a:r>
              <a:rPr lang="en-GB" b="1" dirty="0"/>
              <a:t>bug fixes</a:t>
            </a:r>
            <a:r>
              <a:rPr lang="en-GB" dirty="0"/>
              <a:t>. Thoroughly tested: a production quality release</a:t>
            </a:r>
            <a:r>
              <a:rPr lang="en-GB" dirty="0" smtClean="0"/>
              <a:t>. Now live across UCL.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4171" y="6390278"/>
            <a:ext cx="320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*should be fixed in next release.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610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1.2"/>
  <p:tag name="PPTVERSION" val="16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Feedback update released to community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JGramp</dc:creator>
  <cp:lastModifiedBy>JGramp</cp:lastModifiedBy>
  <cp:revision>4</cp:revision>
  <dcterms:created xsi:type="dcterms:W3CDTF">2016-11-24T16:44:44Z</dcterms:created>
  <dcterms:modified xsi:type="dcterms:W3CDTF">2016-11-24T16:54:49Z</dcterms:modified>
</cp:coreProperties>
</file>