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5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3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733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1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816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23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16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7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3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1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5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4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4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488C-1416-42BA-872F-575E539C4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Resaca Riparian </a:t>
            </a:r>
            <a:br>
              <a:rPr lang="en-US" dirty="0"/>
            </a:br>
            <a:r>
              <a:rPr lang="en-US" dirty="0"/>
              <a:t>Characterization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7471D-22B7-46DC-9AD2-CB31A647C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904" y="4050836"/>
            <a:ext cx="7766936" cy="1096899"/>
          </a:xfrm>
        </p:spPr>
        <p:txBody>
          <a:bodyPr/>
          <a:lstStyle/>
          <a:p>
            <a:r>
              <a:rPr lang="en-US" dirty="0"/>
              <a:t>Alvaro Garcia</a:t>
            </a:r>
          </a:p>
          <a:p>
            <a:endParaRPr lang="en-US" dirty="0"/>
          </a:p>
        </p:txBody>
      </p:sp>
      <p:pic>
        <p:nvPicPr>
          <p:cNvPr id="2050" name="Picture 2" descr="Image result for resaca brownsville tx">
            <a:extLst>
              <a:ext uri="{FF2B5EF4-FFF2-40B4-BE49-F238E27FC236}">
                <a16:creationId xmlns:a16="http://schemas.microsoft.com/office/drawing/2014/main" id="{8A39675B-8B7F-47D3-81E3-CD0EAA12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8" y="3348317"/>
            <a:ext cx="6703169" cy="313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FAC6-798A-4E7A-97DB-8257B6F4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Riparian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EC3F-D94B-4822-8D54-56521403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327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Help improve water quality through nutrient removal</a:t>
            </a:r>
          </a:p>
          <a:p>
            <a:r>
              <a:rPr lang="en-US" sz="2000" dirty="0"/>
              <a:t>Serve as habitat for various fauna and flora</a:t>
            </a:r>
          </a:p>
          <a:p>
            <a:r>
              <a:rPr lang="en-US" sz="2000" dirty="0"/>
              <a:t>Stabilize soil and reduce sediment runoff</a:t>
            </a:r>
          </a:p>
        </p:txBody>
      </p:sp>
      <p:pic>
        <p:nvPicPr>
          <p:cNvPr id="1026" name="Picture 2" descr="Image result for riparian zone">
            <a:extLst>
              <a:ext uri="{FF2B5EF4-FFF2-40B4-BE49-F238E27FC236}">
                <a16:creationId xmlns:a16="http://schemas.microsoft.com/office/drawing/2014/main" id="{14C4360F-222A-4A66-A8CD-EF1231B1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623127"/>
            <a:ext cx="6221682" cy="372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78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D6D1-726E-473D-9C54-6AB7B58F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dirty="0"/>
              <a:t>Goals/Aims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20A4-CDBF-4736-B32E-9A5EE939E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1974"/>
            <a:ext cx="8596668" cy="496354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Delineate riparian zones using USDA method</a:t>
            </a:r>
          </a:p>
          <a:p>
            <a:pPr lvl="1"/>
            <a:r>
              <a:rPr lang="en-US" sz="2200" dirty="0"/>
              <a:t>Based on elevation, land cover, soil, wetlands, 50 year flood heights, streams, lakes, and watersheds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resaca</a:t>
            </a:r>
            <a:r>
              <a:rPr lang="en-US" sz="2400" dirty="0"/>
              <a:t> </a:t>
            </a:r>
            <a:r>
              <a:rPr lang="en-US" sz="2400" dirty="0" err="1"/>
              <a:t>subwatershed</a:t>
            </a:r>
            <a:r>
              <a:rPr lang="en-US" sz="2400" dirty="0"/>
              <a:t> shapefiles for more precision</a:t>
            </a:r>
          </a:p>
          <a:p>
            <a:r>
              <a:rPr lang="en-US" sz="2400" dirty="0"/>
              <a:t>Create test buffers at various recommended lengths (Hawes and Smith 2005)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Erosion Control: 30 to 98 ft.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Water Quality: 16 to 164 ft. with 49 ft. being optimal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Aquatic Wildlife: 33 to 164 ft.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Terrestrial Wildlife: Test for continuity of riparian zone?</a:t>
            </a:r>
          </a:p>
          <a:p>
            <a:r>
              <a:rPr lang="en-US" sz="2400" dirty="0"/>
              <a:t>Test those buffers on the delineated </a:t>
            </a:r>
            <a:r>
              <a:rPr lang="en-US" sz="2400" dirty="0" err="1"/>
              <a:t>resaca</a:t>
            </a:r>
            <a:r>
              <a:rPr lang="en-US" sz="2400" dirty="0"/>
              <a:t> riparian zones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7B95C-5AB4-4320-9DF0-A58917DD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186C-DF6B-4475-9688-DEEC6174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Arcpy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Arcpy</a:t>
            </a:r>
            <a:r>
              <a:rPr lang="en-US" sz="2400" dirty="0">
                <a:solidFill>
                  <a:schemeClr val="bg1"/>
                </a:solidFill>
              </a:rPr>
              <a:t> API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 buffers using Python rather than manually on GIS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Characterize </a:t>
            </a:r>
            <a:r>
              <a:rPr lang="en-US" sz="2400" dirty="0" err="1">
                <a:solidFill>
                  <a:schemeClr val="bg1"/>
                </a:solidFill>
              </a:rPr>
              <a:t>resaca</a:t>
            </a:r>
            <a:r>
              <a:rPr lang="en-US" sz="2400" dirty="0">
                <a:solidFill>
                  <a:schemeClr val="bg1"/>
                </a:solidFill>
              </a:rPr>
              <a:t> riparian zones and rank </a:t>
            </a:r>
            <a:r>
              <a:rPr lang="en-US" sz="2400" dirty="0" err="1">
                <a:solidFill>
                  <a:schemeClr val="bg1"/>
                </a:solidFill>
              </a:rPr>
              <a:t>subwatersheds</a:t>
            </a:r>
            <a:r>
              <a:rPr lang="en-US" sz="2400" dirty="0">
                <a:solidFill>
                  <a:schemeClr val="bg1"/>
                </a:solidFill>
              </a:rPr>
              <a:t> based on functions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arcpy">
            <a:extLst>
              <a:ext uri="{FF2B5EF4-FFF2-40B4-BE49-F238E27FC236}">
                <a16:creationId xmlns:a16="http://schemas.microsoft.com/office/drawing/2014/main" id="{22A6E5AD-B25C-478C-B2A3-10BFF865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493930"/>
            <a:ext cx="5143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4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CDD1-7027-4E86-9A2B-0EB4F2BD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048E-68E3-420B-ACFB-584E8AEF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The absence of riparian zones or engineered hard edges may impact </a:t>
            </a:r>
            <a:r>
              <a:rPr lang="en-US" sz="2000" dirty="0" err="1"/>
              <a:t>resaca</a:t>
            </a:r>
            <a:r>
              <a:rPr lang="en-US" sz="2000" dirty="0"/>
              <a:t> water quality and sedimentation rates</a:t>
            </a:r>
          </a:p>
          <a:p>
            <a:r>
              <a:rPr lang="en-US" sz="2000" dirty="0"/>
              <a:t>Riparian zones serve as a biodiversity hub for many species</a:t>
            </a:r>
          </a:p>
          <a:p>
            <a:r>
              <a:rPr lang="en-US" sz="2000" dirty="0"/>
              <a:t>Urban development can threaten ecosystem services provided by both riparian zones and </a:t>
            </a:r>
            <a:r>
              <a:rPr lang="en-US" sz="2000" dirty="0" err="1"/>
              <a:t>resacas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098" name="Picture 2" descr="Image result for resaca rio grande valley">
            <a:extLst>
              <a:ext uri="{FF2B5EF4-FFF2-40B4-BE49-F238E27FC236}">
                <a16:creationId xmlns:a16="http://schemas.microsoft.com/office/drawing/2014/main" id="{5F3729F0-9638-4BAB-B57D-C1F5A1052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7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24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A456-507D-4874-98DC-FF8FC7F9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219" y="2350718"/>
            <a:ext cx="8596668" cy="1320800"/>
          </a:xfrm>
        </p:spPr>
        <p:txBody>
          <a:bodyPr>
            <a:noAutofit/>
          </a:bodyPr>
          <a:lstStyle/>
          <a:p>
            <a:r>
              <a:rPr lang="en-US" sz="60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197055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Resaca Riparian  Characterization Using Python</vt:lpstr>
      <vt:lpstr>Riparian Zones</vt:lpstr>
      <vt:lpstr>Goals/Aims</vt:lpstr>
      <vt:lpstr>Methods</vt:lpstr>
      <vt:lpstr>Significance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Resaca Riparian  Characterization Using Python</dc:title>
  <dc:creator>Alvaro Garcia</dc:creator>
  <cp:lastModifiedBy>Alvaro Garcia</cp:lastModifiedBy>
  <cp:revision>2</cp:revision>
  <dcterms:created xsi:type="dcterms:W3CDTF">2019-03-06T19:12:39Z</dcterms:created>
  <dcterms:modified xsi:type="dcterms:W3CDTF">2019-03-06T19:51:05Z</dcterms:modified>
</cp:coreProperties>
</file>