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p:scale>
          <a:sx n="66" d="100"/>
          <a:sy n="66" d="100"/>
        </p:scale>
        <p:origin x="54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3D1D1-9874-4CAD-9687-97963EE7762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204342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3D1D1-9874-4CAD-9687-97963EE7762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334328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3D1D1-9874-4CAD-9687-97963EE7762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391404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3D1D1-9874-4CAD-9687-97963EE7762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21026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63D1D1-9874-4CAD-9687-97963EE7762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254630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3D1D1-9874-4CAD-9687-97963EE7762A}"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305699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3D1D1-9874-4CAD-9687-97963EE7762A}"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108199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3D1D1-9874-4CAD-9687-97963EE7762A}"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363851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3D1D1-9874-4CAD-9687-97963EE7762A}"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428983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3D1D1-9874-4CAD-9687-97963EE7762A}"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257298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63D1D1-9874-4CAD-9687-97963EE7762A}"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63720-F4A1-4ABF-9AF5-CFB1250FEAD9}" type="slidenum">
              <a:rPr lang="en-US" smtClean="0"/>
              <a:t>‹#›</a:t>
            </a:fld>
            <a:endParaRPr lang="en-US"/>
          </a:p>
        </p:txBody>
      </p:sp>
    </p:spTree>
    <p:extLst>
      <p:ext uri="{BB962C8B-B14F-4D97-AF65-F5344CB8AC3E}">
        <p14:creationId xmlns:p14="http://schemas.microsoft.com/office/powerpoint/2010/main" val="112663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3D1D1-9874-4CAD-9687-97963EE7762A}" type="datetimeFigureOut">
              <a:rPr lang="en-US" smtClean="0"/>
              <a:t>3/4/2019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63720-F4A1-4ABF-9AF5-CFB1250FEAD9}" type="slidenum">
              <a:rPr lang="en-US" smtClean="0"/>
              <a:t>‹#›</a:t>
            </a:fld>
            <a:endParaRPr lang="en-US"/>
          </a:p>
        </p:txBody>
      </p:sp>
    </p:spTree>
    <p:extLst>
      <p:ext uri="{BB962C8B-B14F-4D97-AF65-F5344CB8AC3E}">
        <p14:creationId xmlns:p14="http://schemas.microsoft.com/office/powerpoint/2010/main" val="250997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programmingforbiologists.org/lectures/web-data/" TargetMode="External"/><Relationship Id="rId3" Type="http://schemas.openxmlformats.org/officeDocument/2006/relationships/hyperlink" Target="https://ebird.org/hotspots?hs=L1918641&amp;yr=all&amp;m" TargetMode="External"/><Relationship Id="rId7" Type="http://schemas.openxmlformats.org/officeDocument/2006/relationships/hyperlink" Target="https://documenter.getpostman.com/view/664302/ebird-api-20/2HTbHW" TargetMode="External"/><Relationship Id="rId12" Type="http://schemas.openxmlformats.org/officeDocument/2006/relationships/hyperlink" Target="http://www.nimbios.org/tutorials/TT_SpatialData2" TargetMode="External"/><Relationship Id="rId2" Type="http://schemas.openxmlformats.org/officeDocument/2006/relationships/hyperlink" Target="https://github.com/moodycam/MARS-5470-4470/blob/master/Collis/Lec%207.2%20Excel%20continued.ipynb" TargetMode="External"/><Relationship Id="rId1" Type="http://schemas.openxmlformats.org/officeDocument/2006/relationships/slideLayout" Target="../slideLayouts/slideLayout2.xml"/><Relationship Id="rId6" Type="http://schemas.openxmlformats.org/officeDocument/2006/relationships/hyperlink" Target="https://www.crummy.com/software/BeautifulSoup/" TargetMode="External"/><Relationship Id="rId11" Type="http://schemas.openxmlformats.org/officeDocument/2006/relationships/hyperlink" Target="https://docs.python.org/3/library/json.html" TargetMode="External"/><Relationship Id="rId5" Type="http://schemas.openxmlformats.org/officeDocument/2006/relationships/hyperlink" Target="https://cornelllabofornithology.github.io/auk/" TargetMode="External"/><Relationship Id="rId10" Type="http://schemas.openxmlformats.org/officeDocument/2006/relationships/hyperlink" Target="https://www.dataquest.io/blog/python-api-tutorial/" TargetMode="External"/><Relationship Id="rId4" Type="http://schemas.openxmlformats.org/officeDocument/2006/relationships/hyperlink" Target="https://pypi.org/project/ebird-api/" TargetMode="External"/><Relationship Id="rId9" Type="http://schemas.openxmlformats.org/officeDocument/2006/relationships/hyperlink" Target="http://pypi-stats.com/package/?q=ebird-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620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05000" y="-1571625"/>
            <a:ext cx="16002000" cy="10001250"/>
          </a:xfrm>
          <a:prstGeom prst="rect">
            <a:avLst/>
          </a:prstGeom>
        </p:spPr>
      </p:pic>
    </p:spTree>
    <p:extLst>
      <p:ext uri="{BB962C8B-B14F-4D97-AF65-F5344CB8AC3E}">
        <p14:creationId xmlns:p14="http://schemas.microsoft.com/office/powerpoint/2010/main" val="392437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6002000" cy="1000125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524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05000" y="-1571625"/>
            <a:ext cx="16002000" cy="10001250"/>
          </a:xfrm>
          <a:prstGeom prst="rect">
            <a:avLst/>
          </a:prstGeom>
        </p:spPr>
      </p:pic>
    </p:spTree>
    <p:extLst>
      <p:ext uri="{BB962C8B-B14F-4D97-AF65-F5344CB8AC3E}">
        <p14:creationId xmlns:p14="http://schemas.microsoft.com/office/powerpoint/2010/main" val="184260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76943" y="1869167"/>
            <a:ext cx="7551057" cy="4351338"/>
          </a:xfrm>
        </p:spPr>
        <p:txBody>
          <a:bodyPr>
            <a:normAutofit fontScale="92500" lnSpcReduction="10000"/>
          </a:bodyPr>
          <a:lstStyle/>
          <a:p>
            <a:r>
              <a:rPr lang="en-US" dirty="0" smtClean="0"/>
              <a:t>The distribution of a species may be influenced by an array of factors. The set of conditions that allow a species to exist in a geographic area is a representation of the species ecological niche. However, defining these conditions is difficult, due to the complexity of natural systems. One approach to characterizing the ecological niche uses spatial data, GIS software, and modeling algorithms. ecological niche modeling, running maximum entropy. Applications of ecological niche modeling covered in this tutorial included biogeography, conservation biology, disease ecology, </a:t>
            </a:r>
            <a:r>
              <a:rPr lang="en-US" dirty="0" err="1" smtClean="0"/>
              <a:t>macroecology</a:t>
            </a:r>
            <a:r>
              <a:rPr lang="en-US" dirty="0" smtClean="0"/>
              <a:t>, and invasion biology.</a:t>
            </a:r>
            <a:endParaRPr lang="en-US" dirty="0"/>
          </a:p>
        </p:txBody>
      </p:sp>
      <p:sp>
        <p:nvSpPr>
          <p:cNvPr id="5" name="Content Placeholder 2"/>
          <p:cNvSpPr txBox="1">
            <a:spLocks/>
          </p:cNvSpPr>
          <p:nvPr/>
        </p:nvSpPr>
        <p:spPr>
          <a:xfrm>
            <a:off x="7953828" y="1869167"/>
            <a:ext cx="42381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What are the species distributions of a </a:t>
            </a:r>
            <a:r>
              <a:rPr lang="en-US" dirty="0" err="1" smtClean="0"/>
              <a:t>spe</a:t>
            </a:r>
            <a:endParaRPr lang="en-US" dirty="0"/>
          </a:p>
        </p:txBody>
      </p:sp>
    </p:spTree>
    <p:extLst>
      <p:ext uri="{BB962C8B-B14F-4D97-AF65-F5344CB8AC3E}">
        <p14:creationId xmlns:p14="http://schemas.microsoft.com/office/powerpoint/2010/main" val="342718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hlinkClick r:id="rId2"/>
              </a:rPr>
              <a:t>https://github.com/moodycam/MARS-5470-4470/blob/master/Collis/Lec%207.2%20Excel%20continued.ipynb</a:t>
            </a:r>
            <a:endParaRPr lang="en-US" dirty="0" smtClean="0"/>
          </a:p>
          <a:p>
            <a:r>
              <a:rPr lang="en-US" dirty="0" smtClean="0">
                <a:hlinkClick r:id="rId3"/>
              </a:rPr>
              <a:t>https://ebird.org/hotspots?hs=L1918641&amp;yr=all&amp;m</a:t>
            </a:r>
            <a:r>
              <a:rPr lang="en-US" dirty="0" smtClean="0"/>
              <a:t>=</a:t>
            </a:r>
          </a:p>
          <a:p>
            <a:r>
              <a:rPr lang="en-US" dirty="0" smtClean="0">
                <a:hlinkClick r:id="rId4"/>
              </a:rPr>
              <a:t>https://pypi.org/project/ebird-api/</a:t>
            </a:r>
            <a:endParaRPr lang="en-US" dirty="0" smtClean="0"/>
          </a:p>
          <a:p>
            <a:r>
              <a:rPr lang="en-US" dirty="0" smtClean="0">
                <a:hlinkClick r:id="rId5"/>
              </a:rPr>
              <a:t>https://cornelllabofornithology.github.io/auk/</a:t>
            </a:r>
            <a:endParaRPr lang="en-US" dirty="0" smtClean="0"/>
          </a:p>
          <a:p>
            <a:r>
              <a:rPr lang="en-US" dirty="0" smtClean="0">
                <a:hlinkClick r:id="rId6"/>
              </a:rPr>
              <a:t>https://www.crummy.com/software/BeautifulSoup/</a:t>
            </a:r>
            <a:endParaRPr lang="en-US" dirty="0" smtClean="0"/>
          </a:p>
          <a:p>
            <a:r>
              <a:rPr lang="en-US" dirty="0" smtClean="0">
                <a:hlinkClick r:id="rId7"/>
              </a:rPr>
              <a:t>https://documenter.getpostman.com/view/664302/ebird-api-20/2HTbHW</a:t>
            </a:r>
            <a:endParaRPr lang="en-US" dirty="0" smtClean="0"/>
          </a:p>
          <a:p>
            <a:r>
              <a:rPr lang="en-US" dirty="0" smtClean="0">
                <a:hlinkClick r:id="rId8"/>
              </a:rPr>
              <a:t>http://www.programmingforbiologists.org/lectures/web-data/</a:t>
            </a:r>
            <a:endParaRPr lang="en-US" dirty="0" smtClean="0"/>
          </a:p>
          <a:p>
            <a:r>
              <a:rPr lang="en-US" dirty="0" smtClean="0">
                <a:hlinkClick r:id="rId4"/>
              </a:rPr>
              <a:t>https://pypi.org/project/ebird-api/</a:t>
            </a:r>
            <a:endParaRPr lang="en-US" dirty="0" smtClean="0"/>
          </a:p>
          <a:p>
            <a:r>
              <a:rPr lang="en-US" dirty="0" smtClean="0">
                <a:hlinkClick r:id="rId9"/>
              </a:rPr>
              <a:t>http://pypi-stats.com/package/?q=ebird-api</a:t>
            </a:r>
            <a:r>
              <a:rPr lang="en-US" dirty="0" smtClean="0"/>
              <a:t/>
            </a:r>
            <a:br>
              <a:rPr lang="en-US" dirty="0" smtClean="0"/>
            </a:br>
            <a:r>
              <a:rPr lang="en-US" dirty="0" smtClean="0">
                <a:hlinkClick r:id="rId10"/>
              </a:rPr>
              <a:t>https://www.dataquest.io/blog/python-api-tutorial/</a:t>
            </a:r>
            <a:endParaRPr lang="en-US" dirty="0" smtClean="0"/>
          </a:p>
          <a:p>
            <a:r>
              <a:rPr lang="en-US" dirty="0" smtClean="0">
                <a:hlinkClick r:id="rId11"/>
              </a:rPr>
              <a:t>https</a:t>
            </a:r>
            <a:r>
              <a:rPr lang="en-US" smtClean="0">
                <a:hlinkClick r:id="rId11"/>
              </a:rPr>
              <a:t>://docs.python.org/3/library/json.html</a:t>
            </a:r>
            <a:r>
              <a:rPr lang="en-US" smtClean="0"/>
              <a:t/>
            </a:r>
            <a:br>
              <a:rPr lang="en-US" smtClean="0"/>
            </a:br>
            <a:r>
              <a:rPr lang="en-US" smtClean="0">
                <a:hlinkClick r:id="rId12"/>
              </a:rPr>
              <a:t>http://www.nimbios.org/tutorials/TT_SpatialData2</a:t>
            </a:r>
            <a:endParaRPr lang="en-US" smtClean="0"/>
          </a:p>
          <a:p>
            <a:endParaRPr lang="en-US" dirty="0"/>
          </a:p>
        </p:txBody>
      </p:sp>
    </p:spTree>
    <p:extLst>
      <p:ext uri="{BB962C8B-B14F-4D97-AF65-F5344CB8AC3E}">
        <p14:creationId xmlns:p14="http://schemas.microsoft.com/office/powerpoint/2010/main" val="3133383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146</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Texas Rio Grande Valley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srv_veralab</dc:creator>
  <cp:lastModifiedBy>srv_veralab</cp:lastModifiedBy>
  <cp:revision>4</cp:revision>
  <dcterms:created xsi:type="dcterms:W3CDTF">2019-03-04T20:07:56Z</dcterms:created>
  <dcterms:modified xsi:type="dcterms:W3CDTF">2019-03-04T21:23:41Z</dcterms:modified>
</cp:coreProperties>
</file>