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B71C54-63C1-4B83-8324-BBCEC579C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15D940-E187-4030-B313-FDC84AE67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3046" y="0"/>
            <a:ext cx="406895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CA67B-4CEE-46CA-A514-1F6C9B4D4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2902" y="1286929"/>
            <a:ext cx="2216031" cy="4284129"/>
          </a:xfrm>
        </p:spPr>
        <p:txBody>
          <a:bodyPr anchor="ctr">
            <a:normAutofit/>
          </a:bodyPr>
          <a:lstStyle/>
          <a:p>
            <a:pPr algn="l"/>
            <a:r>
              <a:rPr lang="en-US" sz="2800">
                <a:solidFill>
                  <a:srgbClr val="FFFFFF"/>
                </a:solidFill>
              </a:rPr>
              <a:t>Alvaro Garcia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E38F34-66D8-4203-B16C-14AC20248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89680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951E7-13E0-49F6-82A9-E4D3DF55C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86929"/>
            <a:ext cx="7674983" cy="4284129"/>
          </a:xfrm>
        </p:spPr>
        <p:txBody>
          <a:bodyPr anchor="ctr">
            <a:normAutofit/>
          </a:bodyPr>
          <a:lstStyle/>
          <a:p>
            <a:r>
              <a:rPr lang="en-US" sz="7400"/>
              <a:t>Python Cameron County Population Modeling</a:t>
            </a:r>
          </a:p>
        </p:txBody>
      </p:sp>
    </p:spTree>
    <p:extLst>
      <p:ext uri="{BB962C8B-B14F-4D97-AF65-F5344CB8AC3E}">
        <p14:creationId xmlns:p14="http://schemas.microsoft.com/office/powerpoint/2010/main" val="10578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1B08-3AF4-4616-82DC-3EDECEEC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36D4-58D0-45D0-A4FD-3CF1C722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2377171"/>
          </a:xfrm>
        </p:spPr>
        <p:txBody>
          <a:bodyPr>
            <a:normAutofit/>
          </a:bodyPr>
          <a:lstStyle/>
          <a:p>
            <a:r>
              <a:rPr lang="en-US" dirty="0"/>
              <a:t>Urbanized populations are expected to increase</a:t>
            </a:r>
          </a:p>
          <a:p>
            <a:r>
              <a:rPr lang="en-US" dirty="0"/>
              <a:t>Urbanization can have impacts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Water Quality/Quantity in Watersheds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Habitat Displacement/Fragmentation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Flora/Fauna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8D95FB-0866-4ABB-B767-7C417A9107E4}"/>
              </a:ext>
            </a:extLst>
          </p:cNvPr>
          <p:cNvSpPr txBox="1">
            <a:spLocks/>
          </p:cNvSpPr>
          <p:nvPr/>
        </p:nvSpPr>
        <p:spPr>
          <a:xfrm>
            <a:off x="680320" y="4480829"/>
            <a:ext cx="9613861" cy="237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Urbanization and population modeling can help foresee impacts and help plan ahead.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BE47-481D-4386-9F1C-F4DA97CD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Methods –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E312F-B752-447A-9972-44CD74256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219" y="2087640"/>
            <a:ext cx="6102219" cy="3477074"/>
          </a:xfrm>
        </p:spPr>
        <p:txBody>
          <a:bodyPr/>
          <a:lstStyle/>
          <a:p>
            <a:r>
              <a:rPr lang="en-US" dirty="0"/>
              <a:t>Acquired Population Data – 1970-2018</a:t>
            </a:r>
          </a:p>
          <a:p>
            <a:r>
              <a:rPr lang="en-US" dirty="0"/>
              <a:t>Used Pandas to create data frame and set exponential equation variables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53AA4A9-EE18-4EDB-9CCD-CAE28E001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524251"/>
            <a:ext cx="8421297" cy="3170608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734FCA-989C-4E84-9EF8-70D6FB27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90"/>
          <a:stretch/>
        </p:blipFill>
        <p:spPr>
          <a:xfrm>
            <a:off x="8618016" y="3931557"/>
            <a:ext cx="3481690" cy="21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8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C3A1-07D3-4DDE-8FA3-E3659F69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OLS Regression on the Exponential Growth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4D40-31E2-4288-80E9-BBC3522B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43" y="2106053"/>
            <a:ext cx="9613861" cy="110119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Statsmodels</a:t>
            </a:r>
            <a:r>
              <a:rPr lang="en-US" dirty="0"/>
              <a:t> package, OLS regression was performed on the natural log of population over starting population versus time.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D0EC175D-D776-424A-9E98-F973F9D6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768" y="3207243"/>
            <a:ext cx="5204911" cy="34064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3B3ED6-4288-4327-8544-16028CF53E8C}"/>
              </a:ext>
            </a:extLst>
          </p:cNvPr>
          <p:cNvSpPr txBox="1">
            <a:spLocks/>
          </p:cNvSpPr>
          <p:nvPr/>
        </p:nvSpPr>
        <p:spPr>
          <a:xfrm>
            <a:off x="281643" y="4305114"/>
            <a:ext cx="5603590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</a:t>
            </a:r>
            <a:r>
              <a:rPr lang="en-US" dirty="0" err="1"/>
              <a:t>Statsmodels</a:t>
            </a:r>
            <a:r>
              <a:rPr lang="en-US" dirty="0"/>
              <a:t> predict function, population projections were made</a:t>
            </a:r>
          </a:p>
          <a:p>
            <a:r>
              <a:rPr lang="en-US" dirty="0"/>
              <a:t>This was done for:</a:t>
            </a:r>
          </a:p>
          <a:p>
            <a:pPr lvl="1"/>
            <a:r>
              <a:rPr lang="en-US" dirty="0"/>
              <a:t>1970-2018</a:t>
            </a:r>
          </a:p>
          <a:p>
            <a:pPr lvl="1"/>
            <a:r>
              <a:rPr lang="en-US" dirty="0"/>
              <a:t>1993-2018</a:t>
            </a:r>
          </a:p>
          <a:p>
            <a:pPr lvl="1"/>
            <a:r>
              <a:rPr lang="en-US" dirty="0"/>
              <a:t>2008-2018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4B990F-EE28-470E-82AA-4CAB36BC87B8}"/>
              </a:ext>
            </a:extLst>
          </p:cNvPr>
          <p:cNvSpPr txBox="1">
            <a:spLocks/>
          </p:cNvSpPr>
          <p:nvPr/>
        </p:nvSpPr>
        <p:spPr>
          <a:xfrm>
            <a:off x="281643" y="2935921"/>
            <a:ext cx="4883681" cy="1369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was also done for linear models</a:t>
            </a:r>
          </a:p>
          <a:p>
            <a:r>
              <a:rPr lang="en-US" dirty="0"/>
              <a:t>Difference between population and starting population vs time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5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F97B-D6C9-4129-B8E3-5494E0EF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GIS Landcover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0193-4D8A-4772-AA3D-094AB890B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5939554" cy="4044877"/>
          </a:xfrm>
        </p:spPr>
        <p:txBody>
          <a:bodyPr/>
          <a:lstStyle/>
          <a:p>
            <a:r>
              <a:rPr lang="en-US" dirty="0"/>
              <a:t>NLCD provides land cover change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2001-2006, 2006-2011</a:t>
            </a:r>
          </a:p>
          <a:p>
            <a:r>
              <a:rPr lang="en-US" dirty="0"/>
              <a:t>Counted pixel values that had changed to urbanization classifications</a:t>
            </a:r>
          </a:p>
          <a:p>
            <a:r>
              <a:rPr lang="en-US" dirty="0"/>
              <a:t>Calculated linear rates  </a:t>
            </a:r>
          </a:p>
        </p:txBody>
      </p:sp>
      <p:pic>
        <p:nvPicPr>
          <p:cNvPr id="5" name="Picture 4" descr="A picture containing outdoor object, night&#10;&#10;Description generated with high confidence">
            <a:extLst>
              <a:ext uri="{FF2B5EF4-FFF2-40B4-BE49-F238E27FC236}">
                <a16:creationId xmlns:a16="http://schemas.microsoft.com/office/drawing/2014/main" id="{21213F98-3901-4E80-9338-04971078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907" y="2284468"/>
            <a:ext cx="4886617" cy="42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5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B1A2-5478-4A55-918C-2C68D0C8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Population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18D81-D6A8-4B72-8D23-494C8EC02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28" y="2097636"/>
            <a:ext cx="9383698" cy="4568570"/>
          </a:xfrm>
        </p:spPr>
      </p:pic>
    </p:spTree>
    <p:extLst>
      <p:ext uri="{BB962C8B-B14F-4D97-AF65-F5344CB8AC3E}">
        <p14:creationId xmlns:p14="http://schemas.microsoft.com/office/powerpoint/2010/main" val="207318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B1A2-5478-4A55-918C-2C68D0C8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Land Cover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FA343-8354-4D67-B458-0F62158B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42" y="3586579"/>
            <a:ext cx="10686716" cy="13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B1A2-5478-4A55-918C-2C68D0C8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062E-25DC-438E-B01B-A621BBE1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901329" cy="3599316"/>
          </a:xfrm>
        </p:spPr>
        <p:txBody>
          <a:bodyPr/>
          <a:lstStyle/>
          <a:p>
            <a:r>
              <a:rPr lang="en-US" dirty="0"/>
              <a:t>Change to urbanization classifications is fairly constant </a:t>
            </a:r>
          </a:p>
          <a:p>
            <a:r>
              <a:rPr lang="en-US" dirty="0"/>
              <a:t>Longer time period = more exponential behavior</a:t>
            </a:r>
          </a:p>
          <a:p>
            <a:r>
              <a:rPr lang="en-US" dirty="0"/>
              <a:t>Linear segments in the population data dictated models</a:t>
            </a:r>
          </a:p>
          <a:p>
            <a:r>
              <a:rPr lang="en-US" dirty="0"/>
              <a:t>As time increases, the model’s accuracy will probably fall off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BFCE20-9637-4DAA-A471-83499C5A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98" y="2336872"/>
            <a:ext cx="6400084" cy="37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4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B1A2-5478-4A55-918C-2C68D0C8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9574334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Python Cameron County Population Modeling</vt:lpstr>
      <vt:lpstr>Introduction</vt:lpstr>
      <vt:lpstr>Methods – Data Preparation</vt:lpstr>
      <vt:lpstr>Methods – OLS Regression on the Exponential Growth Equation</vt:lpstr>
      <vt:lpstr>Methods – GIS Landcover Analysis </vt:lpstr>
      <vt:lpstr>Results – Population Model</vt:lpstr>
      <vt:lpstr>Results – Land Cover Classification</vt:lpstr>
      <vt:lpstr>Conclusions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Cameron County Population Modeling</dc:title>
  <dc:creator>Alvaro Garcia</dc:creator>
  <cp:lastModifiedBy>Alvaro Garcia</cp:lastModifiedBy>
  <cp:revision>4</cp:revision>
  <dcterms:created xsi:type="dcterms:W3CDTF">2019-05-08T17:21:11Z</dcterms:created>
  <dcterms:modified xsi:type="dcterms:W3CDTF">2019-05-08T17:46:09Z</dcterms:modified>
</cp:coreProperties>
</file>