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0582F-F725-4468-93D8-754E6C1C41E3}" v="78" dt="2019-03-17T16:37:37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qi Wu" userId="ff75c4869f2ab683" providerId="LiveId" clId="{1330582F-F725-4468-93D8-754E6C1C41E3}"/>
    <pc:docChg chg="undo custSel addSld modSld">
      <pc:chgData name="Qiqi Wu" userId="ff75c4869f2ab683" providerId="LiveId" clId="{1330582F-F725-4468-93D8-754E6C1C41E3}" dt="2019-03-17T16:37:27.381" v="595" actId="14100"/>
      <pc:docMkLst>
        <pc:docMk/>
      </pc:docMkLst>
      <pc:sldChg chg="addSp modSp">
        <pc:chgData name="Qiqi Wu" userId="ff75c4869f2ab683" providerId="LiveId" clId="{1330582F-F725-4468-93D8-754E6C1C41E3}" dt="2019-03-10T16:51:51.060" v="146" actId="20577"/>
        <pc:sldMkLst>
          <pc:docMk/>
          <pc:sldMk cId="3668461674" sldId="256"/>
        </pc:sldMkLst>
        <pc:spChg chg="mod">
          <ac:chgData name="Qiqi Wu" userId="ff75c4869f2ab683" providerId="LiveId" clId="{1330582F-F725-4468-93D8-754E6C1C41E3}" dt="2019-03-10T16:51:36.957" v="134" actId="14100"/>
          <ac:spMkLst>
            <pc:docMk/>
            <pc:sldMk cId="3668461674" sldId="256"/>
            <ac:spMk id="9" creationId="{D0F1A629-9318-48F9-BF37-E0F7A2CC1D41}"/>
          </ac:spMkLst>
        </pc:spChg>
        <pc:spChg chg="mod">
          <ac:chgData name="Qiqi Wu" userId="ff75c4869f2ab683" providerId="LiveId" clId="{1330582F-F725-4468-93D8-754E6C1C41E3}" dt="2019-03-10T16:51:48.075" v="140" actId="14100"/>
          <ac:spMkLst>
            <pc:docMk/>
            <pc:sldMk cId="3668461674" sldId="256"/>
            <ac:spMk id="10" creationId="{7AAF3479-F047-453C-A74E-D0B82340F9C6}"/>
          </ac:spMkLst>
        </pc:spChg>
        <pc:spChg chg="mod">
          <ac:chgData name="Qiqi Wu" userId="ff75c4869f2ab683" providerId="LiveId" clId="{1330582F-F725-4468-93D8-754E6C1C41E3}" dt="2019-03-10T16:51:51.060" v="146" actId="20577"/>
          <ac:spMkLst>
            <pc:docMk/>
            <pc:sldMk cId="3668461674" sldId="256"/>
            <ac:spMk id="11" creationId="{76345752-083F-4088-9BE6-A77D83BE3E6D}"/>
          </ac:spMkLst>
        </pc:spChg>
        <pc:spChg chg="add mod">
          <ac:chgData name="Qiqi Wu" userId="ff75c4869f2ab683" providerId="LiveId" clId="{1330582F-F725-4468-93D8-754E6C1C41E3}" dt="2019-03-10T16:51:23.988" v="121" actId="14100"/>
          <ac:spMkLst>
            <pc:docMk/>
            <pc:sldMk cId="3668461674" sldId="256"/>
            <ac:spMk id="26" creationId="{34095CEB-C850-4BBF-ACA6-27D5F898AB15}"/>
          </ac:spMkLst>
        </pc:spChg>
        <pc:cxnChg chg="add mod">
          <ac:chgData name="Qiqi Wu" userId="ff75c4869f2ab683" providerId="LiveId" clId="{1330582F-F725-4468-93D8-754E6C1C41E3}" dt="2019-03-10T16:50:59.420" v="109" actId="14100"/>
          <ac:cxnSpMkLst>
            <pc:docMk/>
            <pc:sldMk cId="3668461674" sldId="256"/>
            <ac:cxnSpMk id="22" creationId="{6B289CA9-2BF4-4702-900D-B8290C325B24}"/>
          </ac:cxnSpMkLst>
        </pc:cxnChg>
      </pc:sldChg>
      <pc:sldChg chg="addSp delSp modSp add">
        <pc:chgData name="Qiqi Wu" userId="ff75c4869f2ab683" providerId="LiveId" clId="{1330582F-F725-4468-93D8-754E6C1C41E3}" dt="2019-03-10T16:57:07.284" v="202" actId="1076"/>
        <pc:sldMkLst>
          <pc:docMk/>
          <pc:sldMk cId="3555219632" sldId="257"/>
        </pc:sldMkLst>
        <pc:spChg chg="del">
          <ac:chgData name="Qiqi Wu" userId="ff75c4869f2ab683" providerId="LiveId" clId="{1330582F-F725-4468-93D8-754E6C1C41E3}" dt="2019-03-10T11:07:31.713" v="2" actId="478"/>
          <ac:spMkLst>
            <pc:docMk/>
            <pc:sldMk cId="3555219632" sldId="257"/>
            <ac:spMk id="2" creationId="{1FD2C61C-1254-4E42-9056-4320241DD08A}"/>
          </ac:spMkLst>
        </pc:spChg>
        <pc:spChg chg="del">
          <ac:chgData name="Qiqi Wu" userId="ff75c4869f2ab683" providerId="LiveId" clId="{1330582F-F725-4468-93D8-754E6C1C41E3}" dt="2019-03-10T11:07:31.229" v="1" actId="478"/>
          <ac:spMkLst>
            <pc:docMk/>
            <pc:sldMk cId="3555219632" sldId="257"/>
            <ac:spMk id="3" creationId="{E05C3F72-DCF5-4139-9FC9-83C8F0CF7C9E}"/>
          </ac:spMkLst>
        </pc:spChg>
        <pc:spChg chg="add del mod">
          <ac:chgData name="Qiqi Wu" userId="ff75c4869f2ab683" providerId="LiveId" clId="{1330582F-F725-4468-93D8-754E6C1C41E3}" dt="2019-03-10T16:56:44.834" v="194" actId="478"/>
          <ac:spMkLst>
            <pc:docMk/>
            <pc:sldMk cId="3555219632" sldId="257"/>
            <ac:spMk id="6" creationId="{C584E1E0-3519-4CC5-BB77-199C6AB7454C}"/>
          </ac:spMkLst>
        </pc:spChg>
        <pc:spChg chg="add del mod">
          <ac:chgData name="Qiqi Wu" userId="ff75c4869f2ab683" providerId="LiveId" clId="{1330582F-F725-4468-93D8-754E6C1C41E3}" dt="2019-03-10T16:56:46.056" v="195" actId="478"/>
          <ac:spMkLst>
            <pc:docMk/>
            <pc:sldMk cId="3555219632" sldId="257"/>
            <ac:spMk id="7" creationId="{5826C1BE-E23A-43AC-BFAC-537D8F62E780}"/>
          </ac:spMkLst>
        </pc:spChg>
        <pc:picChg chg="add del mod modCrop">
          <ac:chgData name="Qiqi Wu" userId="ff75c4869f2ab683" providerId="LiveId" clId="{1330582F-F725-4468-93D8-754E6C1C41E3}" dt="2019-03-10T16:52:01.045" v="147" actId="478"/>
          <ac:picMkLst>
            <pc:docMk/>
            <pc:sldMk cId="3555219632" sldId="257"/>
            <ac:picMk id="4" creationId="{EFE1C0C0-DAE4-4F31-B34C-83FC1257F6E2}"/>
          </ac:picMkLst>
        </pc:picChg>
        <pc:picChg chg="add del mod modCrop">
          <ac:chgData name="Qiqi Wu" userId="ff75c4869f2ab683" providerId="LiveId" clId="{1330582F-F725-4468-93D8-754E6C1C41E3}" dt="2019-03-10T16:56:43.153" v="193" actId="478"/>
          <ac:picMkLst>
            <pc:docMk/>
            <pc:sldMk cId="3555219632" sldId="257"/>
            <ac:picMk id="5" creationId="{FE7DF4FC-6C28-431D-BCCA-9E7C0185D7ED}"/>
          </ac:picMkLst>
        </pc:picChg>
        <pc:picChg chg="add mod modCrop">
          <ac:chgData name="Qiqi Wu" userId="ff75c4869f2ab683" providerId="LiveId" clId="{1330582F-F725-4468-93D8-754E6C1C41E3}" dt="2019-03-10T16:57:07.284" v="202" actId="1076"/>
          <ac:picMkLst>
            <pc:docMk/>
            <pc:sldMk cId="3555219632" sldId="257"/>
            <ac:picMk id="8" creationId="{3EEE4139-E2E3-49A5-8EF0-59883516C801}"/>
          </ac:picMkLst>
        </pc:picChg>
      </pc:sldChg>
      <pc:sldChg chg="addSp delSp modSp add">
        <pc:chgData name="Qiqi Wu" userId="ff75c4869f2ab683" providerId="LiveId" clId="{1330582F-F725-4468-93D8-754E6C1C41E3}" dt="2019-03-10T15:43:24.900" v="94" actId="14100"/>
        <pc:sldMkLst>
          <pc:docMk/>
          <pc:sldMk cId="1862699846" sldId="258"/>
        </pc:sldMkLst>
        <pc:spChg chg="del">
          <ac:chgData name="Qiqi Wu" userId="ff75c4869f2ab683" providerId="LiveId" clId="{1330582F-F725-4468-93D8-754E6C1C41E3}" dt="2019-03-10T15:17:47.142" v="11" actId="478"/>
          <ac:spMkLst>
            <pc:docMk/>
            <pc:sldMk cId="1862699846" sldId="258"/>
            <ac:spMk id="2" creationId="{36F54B95-F98C-45C1-8A00-2CA5032CA61B}"/>
          </ac:spMkLst>
        </pc:spChg>
        <pc:spChg chg="del">
          <ac:chgData name="Qiqi Wu" userId="ff75c4869f2ab683" providerId="LiveId" clId="{1330582F-F725-4468-93D8-754E6C1C41E3}" dt="2019-03-10T15:17:47.142" v="11" actId="478"/>
          <ac:spMkLst>
            <pc:docMk/>
            <pc:sldMk cId="1862699846" sldId="258"/>
            <ac:spMk id="3" creationId="{BA536CAB-09E5-4379-BD1D-D894725E8FB8}"/>
          </ac:spMkLst>
        </pc:spChg>
        <pc:spChg chg="add mod">
          <ac:chgData name="Qiqi Wu" userId="ff75c4869f2ab683" providerId="LiveId" clId="{1330582F-F725-4468-93D8-754E6C1C41E3}" dt="2019-03-10T15:42:58.467" v="76" actId="14100"/>
          <ac:spMkLst>
            <pc:docMk/>
            <pc:sldMk cId="1862699846" sldId="258"/>
            <ac:spMk id="6" creationId="{528A52D9-FC0C-4FDA-98FE-CD0BC40FC20C}"/>
          </ac:spMkLst>
        </pc:spChg>
        <pc:spChg chg="add mod">
          <ac:chgData name="Qiqi Wu" userId="ff75c4869f2ab683" providerId="LiveId" clId="{1330582F-F725-4468-93D8-754E6C1C41E3}" dt="2019-03-10T15:43:14.883" v="88" actId="14100"/>
          <ac:spMkLst>
            <pc:docMk/>
            <pc:sldMk cId="1862699846" sldId="258"/>
            <ac:spMk id="7" creationId="{46943ED9-9837-4B5E-BB60-5BA08423CC4A}"/>
          </ac:spMkLst>
        </pc:spChg>
        <pc:spChg chg="add mod">
          <ac:chgData name="Qiqi Wu" userId="ff75c4869f2ab683" providerId="LiveId" clId="{1330582F-F725-4468-93D8-754E6C1C41E3}" dt="2019-03-10T15:43:06.779" v="82" actId="14100"/>
          <ac:spMkLst>
            <pc:docMk/>
            <pc:sldMk cId="1862699846" sldId="258"/>
            <ac:spMk id="8" creationId="{4B43913C-B27F-4965-BB84-336895127706}"/>
          </ac:spMkLst>
        </pc:spChg>
        <pc:spChg chg="add del">
          <ac:chgData name="Qiqi Wu" userId="ff75c4869f2ab683" providerId="LiveId" clId="{1330582F-F725-4468-93D8-754E6C1C41E3}" dt="2019-03-10T15:18:15.608" v="20" actId="478"/>
          <ac:spMkLst>
            <pc:docMk/>
            <pc:sldMk cId="1862699846" sldId="258"/>
            <ac:spMk id="9" creationId="{2AECED25-4CEE-47F8-98B2-13D0513ECFA7}"/>
          </ac:spMkLst>
        </pc:spChg>
        <pc:spChg chg="add del">
          <ac:chgData name="Qiqi Wu" userId="ff75c4869f2ab683" providerId="LiveId" clId="{1330582F-F725-4468-93D8-754E6C1C41E3}" dt="2019-03-10T15:18:13.392" v="17" actId="478"/>
          <ac:spMkLst>
            <pc:docMk/>
            <pc:sldMk cId="1862699846" sldId="258"/>
            <ac:spMk id="10" creationId="{5CA09D1F-37D6-4EFF-BAE4-9BD62A3329A0}"/>
          </ac:spMkLst>
        </pc:spChg>
        <pc:spChg chg="add del mod">
          <ac:chgData name="Qiqi Wu" userId="ff75c4869f2ab683" providerId="LiveId" clId="{1330582F-F725-4468-93D8-754E6C1C41E3}" dt="2019-03-10T15:18:14.820" v="19" actId="478"/>
          <ac:spMkLst>
            <pc:docMk/>
            <pc:sldMk cId="1862699846" sldId="258"/>
            <ac:spMk id="11" creationId="{4FACC76B-F763-427A-B5DB-57B693D8D9C5}"/>
          </ac:spMkLst>
        </pc:spChg>
        <pc:spChg chg="add del">
          <ac:chgData name="Qiqi Wu" userId="ff75c4869f2ab683" providerId="LiveId" clId="{1330582F-F725-4468-93D8-754E6C1C41E3}" dt="2019-03-10T15:18:17.060" v="21" actId="478"/>
          <ac:spMkLst>
            <pc:docMk/>
            <pc:sldMk cId="1862699846" sldId="258"/>
            <ac:spMk id="12" creationId="{7C44961C-C349-4103-891D-A912787F2576}"/>
          </ac:spMkLst>
        </pc:spChg>
        <pc:spChg chg="add del">
          <ac:chgData name="Qiqi Wu" userId="ff75c4869f2ab683" providerId="LiveId" clId="{1330582F-F725-4468-93D8-754E6C1C41E3}" dt="2019-03-10T15:18:10.291" v="15" actId="478"/>
          <ac:spMkLst>
            <pc:docMk/>
            <pc:sldMk cId="1862699846" sldId="258"/>
            <ac:spMk id="13" creationId="{37BF18D1-71DE-4494-BC72-102F429A708B}"/>
          </ac:spMkLst>
        </pc:spChg>
        <pc:spChg chg="add del">
          <ac:chgData name="Qiqi Wu" userId="ff75c4869f2ab683" providerId="LiveId" clId="{1330582F-F725-4468-93D8-754E6C1C41E3}" dt="2019-03-10T15:18:11.332" v="16" actId="478"/>
          <ac:spMkLst>
            <pc:docMk/>
            <pc:sldMk cId="1862699846" sldId="258"/>
            <ac:spMk id="14" creationId="{F293397A-C2CC-4983-B8DC-4AB44EAB81ED}"/>
          </ac:spMkLst>
        </pc:spChg>
        <pc:spChg chg="add mod ord">
          <ac:chgData name="Qiqi Wu" userId="ff75c4869f2ab683" providerId="LiveId" clId="{1330582F-F725-4468-93D8-754E6C1C41E3}" dt="2019-03-10T15:18:40.059" v="32" actId="1076"/>
          <ac:spMkLst>
            <pc:docMk/>
            <pc:sldMk cId="1862699846" sldId="258"/>
            <ac:spMk id="15" creationId="{7070393C-9A08-4786-807D-9B52599F8B26}"/>
          </ac:spMkLst>
        </pc:spChg>
        <pc:spChg chg="add mod">
          <ac:chgData name="Qiqi Wu" userId="ff75c4869f2ab683" providerId="LiveId" clId="{1330582F-F725-4468-93D8-754E6C1C41E3}" dt="2019-03-10T15:43:24.900" v="94" actId="14100"/>
          <ac:spMkLst>
            <pc:docMk/>
            <pc:sldMk cId="1862699846" sldId="258"/>
            <ac:spMk id="22" creationId="{BC90393D-BDE1-471F-9116-CAB86D4E1BA8}"/>
          </ac:spMkLst>
        </pc:spChg>
        <pc:cxnChg chg="add mod">
          <ac:chgData name="Qiqi Wu" userId="ff75c4869f2ab683" providerId="LiveId" clId="{1330582F-F725-4468-93D8-754E6C1C41E3}" dt="2019-03-10T15:21:20.980" v="60" actId="1582"/>
          <ac:cxnSpMkLst>
            <pc:docMk/>
            <pc:sldMk cId="1862699846" sldId="258"/>
            <ac:cxnSpMk id="4" creationId="{4089AD38-8E17-42C8-A119-D297E3B321CE}"/>
          </ac:cxnSpMkLst>
        </pc:cxnChg>
        <pc:cxnChg chg="add mod">
          <ac:chgData name="Qiqi Wu" userId="ff75c4869f2ab683" providerId="LiveId" clId="{1330582F-F725-4468-93D8-754E6C1C41E3}" dt="2019-03-10T15:21:33.657" v="64" actId="1582"/>
          <ac:cxnSpMkLst>
            <pc:docMk/>
            <pc:sldMk cId="1862699846" sldId="258"/>
            <ac:cxnSpMk id="5" creationId="{A9C33A1D-24AF-4835-ABA9-5C9EF3C9B46E}"/>
          </ac:cxnSpMkLst>
        </pc:cxnChg>
        <pc:cxnChg chg="add mod">
          <ac:chgData name="Qiqi Wu" userId="ff75c4869f2ab683" providerId="LiveId" clId="{1330582F-F725-4468-93D8-754E6C1C41E3}" dt="2019-03-10T15:20:00.756" v="46" actId="14100"/>
          <ac:cxnSpMkLst>
            <pc:docMk/>
            <pc:sldMk cId="1862699846" sldId="258"/>
            <ac:cxnSpMk id="18" creationId="{88191B1D-E12D-400D-A06E-7905FEE9C500}"/>
          </ac:cxnSpMkLst>
        </pc:cxnChg>
      </pc:sldChg>
      <pc:sldChg chg="addSp delSp modSp add">
        <pc:chgData name="Qiqi Wu" userId="ff75c4869f2ab683" providerId="LiveId" clId="{1330582F-F725-4468-93D8-754E6C1C41E3}" dt="2019-03-10T15:43:55.610" v="103" actId="14100"/>
        <pc:sldMkLst>
          <pc:docMk/>
          <pc:sldMk cId="2002461044" sldId="259"/>
        </pc:sldMkLst>
        <pc:spChg chg="del">
          <ac:chgData name="Qiqi Wu" userId="ff75c4869f2ab683" providerId="LiveId" clId="{1330582F-F725-4468-93D8-754E6C1C41E3}" dt="2019-03-10T15:20:16.971" v="50" actId="478"/>
          <ac:spMkLst>
            <pc:docMk/>
            <pc:sldMk cId="2002461044" sldId="259"/>
            <ac:spMk id="2" creationId="{9E9F4176-E3FC-4147-B98F-05B514F47B72}"/>
          </ac:spMkLst>
        </pc:spChg>
        <pc:spChg chg="del">
          <ac:chgData name="Qiqi Wu" userId="ff75c4869f2ab683" providerId="LiveId" clId="{1330582F-F725-4468-93D8-754E6C1C41E3}" dt="2019-03-10T15:20:16.971" v="50" actId="478"/>
          <ac:spMkLst>
            <pc:docMk/>
            <pc:sldMk cId="2002461044" sldId="259"/>
            <ac:spMk id="3" creationId="{509CE172-202B-4EE6-AE8D-1344F757C788}"/>
          </ac:spMkLst>
        </pc:spChg>
        <pc:picChg chg="add del mod modCrop">
          <ac:chgData name="Qiqi Wu" userId="ff75c4869f2ab683" providerId="LiveId" clId="{1330582F-F725-4468-93D8-754E6C1C41E3}" dt="2019-03-10T15:21:10.260" v="58" actId="478"/>
          <ac:picMkLst>
            <pc:docMk/>
            <pc:sldMk cId="2002461044" sldId="259"/>
            <ac:picMk id="4" creationId="{D90E609A-39FD-43FE-9A77-A4BB1517B5E4}"/>
          </ac:picMkLst>
        </pc:picChg>
        <pc:picChg chg="add del mod modCrop">
          <ac:chgData name="Qiqi Wu" userId="ff75c4869f2ab683" providerId="LiveId" clId="{1330582F-F725-4468-93D8-754E6C1C41E3}" dt="2019-03-10T15:43:32.053" v="95" actId="478"/>
          <ac:picMkLst>
            <pc:docMk/>
            <pc:sldMk cId="2002461044" sldId="259"/>
            <ac:picMk id="5" creationId="{90DBAB41-F6BC-45DD-A0EA-E7DA9DB82072}"/>
          </ac:picMkLst>
        </pc:picChg>
        <pc:picChg chg="add mod modCrop">
          <ac:chgData name="Qiqi Wu" userId="ff75c4869f2ab683" providerId="LiveId" clId="{1330582F-F725-4468-93D8-754E6C1C41E3}" dt="2019-03-10T15:43:55.610" v="103" actId="14100"/>
          <ac:picMkLst>
            <pc:docMk/>
            <pc:sldMk cId="2002461044" sldId="259"/>
            <ac:picMk id="6" creationId="{D15770D0-F474-4B97-85C3-FF64DF0789EF}"/>
          </ac:picMkLst>
        </pc:picChg>
      </pc:sldChg>
      <pc:sldChg chg="addSp delSp modSp add">
        <pc:chgData name="Qiqi Wu" userId="ff75c4869f2ab683" providerId="LiveId" clId="{1330582F-F725-4468-93D8-754E6C1C41E3}" dt="2019-03-12T16:14:17.933" v="315" actId="1076"/>
        <pc:sldMkLst>
          <pc:docMk/>
          <pc:sldMk cId="1457626543" sldId="260"/>
        </pc:sldMkLst>
        <pc:spChg chg="del">
          <ac:chgData name="Qiqi Wu" userId="ff75c4869f2ab683" providerId="LiveId" clId="{1330582F-F725-4468-93D8-754E6C1C41E3}" dt="2019-03-12T16:08:19.459" v="204" actId="478"/>
          <ac:spMkLst>
            <pc:docMk/>
            <pc:sldMk cId="1457626543" sldId="260"/>
            <ac:spMk id="2" creationId="{14ED2954-54B1-4A5B-81FA-C6A3AD0A955E}"/>
          </ac:spMkLst>
        </pc:spChg>
        <pc:spChg chg="del">
          <ac:chgData name="Qiqi Wu" userId="ff75c4869f2ab683" providerId="LiveId" clId="{1330582F-F725-4468-93D8-754E6C1C41E3}" dt="2019-03-12T16:08:19.459" v="204" actId="478"/>
          <ac:spMkLst>
            <pc:docMk/>
            <pc:sldMk cId="1457626543" sldId="260"/>
            <ac:spMk id="3" creationId="{EB1D17D4-A844-4B33-A92F-E02A7FCD6F19}"/>
          </ac:spMkLst>
        </pc:spChg>
        <pc:spChg chg="add mod">
          <ac:chgData name="Qiqi Wu" userId="ff75c4869f2ab683" providerId="LiveId" clId="{1330582F-F725-4468-93D8-754E6C1C41E3}" dt="2019-03-12T16:08:31.870" v="210" actId="1076"/>
          <ac:spMkLst>
            <pc:docMk/>
            <pc:sldMk cId="1457626543" sldId="260"/>
            <ac:spMk id="4" creationId="{59FCA7A7-9835-4D51-8394-B1CABA739EA5}"/>
          </ac:spMkLst>
        </pc:spChg>
        <pc:spChg chg="add mod">
          <ac:chgData name="Qiqi Wu" userId="ff75c4869f2ab683" providerId="LiveId" clId="{1330582F-F725-4468-93D8-754E6C1C41E3}" dt="2019-03-12T16:10:37.765" v="255" actId="14100"/>
          <ac:spMkLst>
            <pc:docMk/>
            <pc:sldMk cId="1457626543" sldId="260"/>
            <ac:spMk id="5" creationId="{3BFE219B-4C65-4E95-A28E-F246D5DFDC84}"/>
          </ac:spMkLst>
        </pc:spChg>
        <pc:spChg chg="add mod">
          <ac:chgData name="Qiqi Wu" userId="ff75c4869f2ab683" providerId="LiveId" clId="{1330582F-F725-4468-93D8-754E6C1C41E3}" dt="2019-03-12T16:10:39.926" v="256" actId="14100"/>
          <ac:spMkLst>
            <pc:docMk/>
            <pc:sldMk cId="1457626543" sldId="260"/>
            <ac:spMk id="6" creationId="{F968C2C3-76D3-4CFA-AD09-443F1F7315B4}"/>
          </ac:spMkLst>
        </pc:spChg>
        <pc:spChg chg="add mod ord">
          <ac:chgData name="Qiqi Wu" userId="ff75c4869f2ab683" providerId="LiveId" clId="{1330582F-F725-4468-93D8-754E6C1C41E3}" dt="2019-03-12T16:14:17.933" v="315" actId="1076"/>
          <ac:spMkLst>
            <pc:docMk/>
            <pc:sldMk cId="1457626543" sldId="260"/>
            <ac:spMk id="7" creationId="{B39D628D-17FB-4068-B378-222D7613E7DF}"/>
          </ac:spMkLst>
        </pc:spChg>
        <pc:spChg chg="add mod ord">
          <ac:chgData name="Qiqi Wu" userId="ff75c4869f2ab683" providerId="LiveId" clId="{1330582F-F725-4468-93D8-754E6C1C41E3}" dt="2019-03-12T16:14:14.910" v="314" actId="1076"/>
          <ac:spMkLst>
            <pc:docMk/>
            <pc:sldMk cId="1457626543" sldId="260"/>
            <ac:spMk id="8" creationId="{8D5EE1AA-C68B-4AC9-97C6-023112329769}"/>
          </ac:spMkLst>
        </pc:spChg>
        <pc:spChg chg="add mod">
          <ac:chgData name="Qiqi Wu" userId="ff75c4869f2ab683" providerId="LiveId" clId="{1330582F-F725-4468-93D8-754E6C1C41E3}" dt="2019-03-12T16:12:38.366" v="283" actId="1076"/>
          <ac:spMkLst>
            <pc:docMk/>
            <pc:sldMk cId="1457626543" sldId="260"/>
            <ac:spMk id="9" creationId="{D746DB04-5FD2-4FBB-8BC0-DA0435225A23}"/>
          </ac:spMkLst>
        </pc:spChg>
        <pc:spChg chg="add mod">
          <ac:chgData name="Qiqi Wu" userId="ff75c4869f2ab683" providerId="LiveId" clId="{1330582F-F725-4468-93D8-754E6C1C41E3}" dt="2019-03-12T16:12:53.646" v="288" actId="1076"/>
          <ac:spMkLst>
            <pc:docMk/>
            <pc:sldMk cId="1457626543" sldId="260"/>
            <ac:spMk id="10" creationId="{C0F71A70-0900-46AA-9B6C-1559AF7B1F73}"/>
          </ac:spMkLst>
        </pc:spChg>
        <pc:spChg chg="add mod">
          <ac:chgData name="Qiqi Wu" userId="ff75c4869f2ab683" providerId="LiveId" clId="{1330582F-F725-4468-93D8-754E6C1C41E3}" dt="2019-03-12T16:12:50.597" v="287" actId="14100"/>
          <ac:spMkLst>
            <pc:docMk/>
            <pc:sldMk cId="1457626543" sldId="260"/>
            <ac:spMk id="11" creationId="{090C55F3-B771-4860-9E09-A395D7EDB7B8}"/>
          </ac:spMkLst>
        </pc:spChg>
        <pc:spChg chg="add mod">
          <ac:chgData name="Qiqi Wu" userId="ff75c4869f2ab683" providerId="LiveId" clId="{1330582F-F725-4468-93D8-754E6C1C41E3}" dt="2019-03-12T16:13:01.605" v="291" actId="14100"/>
          <ac:spMkLst>
            <pc:docMk/>
            <pc:sldMk cId="1457626543" sldId="260"/>
            <ac:spMk id="12" creationId="{7DFC767F-FDFD-4DB4-99FB-D51F6BEB4639}"/>
          </ac:spMkLst>
        </pc:spChg>
        <pc:spChg chg="add mod">
          <ac:chgData name="Qiqi Wu" userId="ff75c4869f2ab683" providerId="LiveId" clId="{1330582F-F725-4468-93D8-754E6C1C41E3}" dt="2019-03-12T16:14:12.621" v="313" actId="14100"/>
          <ac:spMkLst>
            <pc:docMk/>
            <pc:sldMk cId="1457626543" sldId="260"/>
            <ac:spMk id="13" creationId="{88C99D00-D212-4F13-A217-B10E84FE180D}"/>
          </ac:spMkLst>
        </pc:spChg>
      </pc:sldChg>
      <pc:sldChg chg="addSp delSp modSp add">
        <pc:chgData name="Qiqi Wu" userId="ff75c4869f2ab683" providerId="LiveId" clId="{1330582F-F725-4468-93D8-754E6C1C41E3}" dt="2019-03-12T16:14:46.157" v="323" actId="1076"/>
        <pc:sldMkLst>
          <pc:docMk/>
          <pc:sldMk cId="1615372243" sldId="261"/>
        </pc:sldMkLst>
        <pc:spChg chg="del">
          <ac:chgData name="Qiqi Wu" userId="ff75c4869f2ab683" providerId="LiveId" clId="{1330582F-F725-4468-93D8-754E6C1C41E3}" dt="2019-03-12T16:14:28.527" v="317" actId="478"/>
          <ac:spMkLst>
            <pc:docMk/>
            <pc:sldMk cId="1615372243" sldId="261"/>
            <ac:spMk id="2" creationId="{09123141-B351-4F7A-A90E-0FDC11B31C43}"/>
          </ac:spMkLst>
        </pc:spChg>
        <pc:spChg chg="del">
          <ac:chgData name="Qiqi Wu" userId="ff75c4869f2ab683" providerId="LiveId" clId="{1330582F-F725-4468-93D8-754E6C1C41E3}" dt="2019-03-12T16:14:28.527" v="317" actId="478"/>
          <ac:spMkLst>
            <pc:docMk/>
            <pc:sldMk cId="1615372243" sldId="261"/>
            <ac:spMk id="3" creationId="{79FFBED2-C9E5-44CE-B35E-08B0BFCA69F0}"/>
          </ac:spMkLst>
        </pc:spChg>
        <pc:picChg chg="add mod modCrop">
          <ac:chgData name="Qiqi Wu" userId="ff75c4869f2ab683" providerId="LiveId" clId="{1330582F-F725-4468-93D8-754E6C1C41E3}" dt="2019-03-12T16:14:46.157" v="323" actId="1076"/>
          <ac:picMkLst>
            <pc:docMk/>
            <pc:sldMk cId="1615372243" sldId="261"/>
            <ac:picMk id="4" creationId="{122F7691-93C7-480F-97C0-4745FE75D7E6}"/>
          </ac:picMkLst>
        </pc:picChg>
      </pc:sldChg>
      <pc:sldChg chg="addSp delSp modSp add">
        <pc:chgData name="Qiqi Wu" userId="ff75c4869f2ab683" providerId="LiveId" clId="{1330582F-F725-4468-93D8-754E6C1C41E3}" dt="2019-03-12T16:28:27.682" v="409" actId="478"/>
        <pc:sldMkLst>
          <pc:docMk/>
          <pc:sldMk cId="1598746123" sldId="262"/>
        </pc:sldMkLst>
        <pc:spChg chg="del">
          <ac:chgData name="Qiqi Wu" userId="ff75c4869f2ab683" providerId="LiveId" clId="{1330582F-F725-4468-93D8-754E6C1C41E3}" dt="2019-03-12T16:22:58.611" v="325" actId="478"/>
          <ac:spMkLst>
            <pc:docMk/>
            <pc:sldMk cId="1598746123" sldId="262"/>
            <ac:spMk id="2" creationId="{E27626B7-1C6F-4630-806B-B06673BCCB33}"/>
          </ac:spMkLst>
        </pc:spChg>
        <pc:spChg chg="del">
          <ac:chgData name="Qiqi Wu" userId="ff75c4869f2ab683" providerId="LiveId" clId="{1330582F-F725-4468-93D8-754E6C1C41E3}" dt="2019-03-12T16:22:58.611" v="325" actId="478"/>
          <ac:spMkLst>
            <pc:docMk/>
            <pc:sldMk cId="1598746123" sldId="262"/>
            <ac:spMk id="3" creationId="{4208B456-D1F1-4554-944D-B708CB538671}"/>
          </ac:spMkLst>
        </pc:spChg>
        <pc:spChg chg="add mod">
          <ac:chgData name="Qiqi Wu" userId="ff75c4869f2ab683" providerId="LiveId" clId="{1330582F-F725-4468-93D8-754E6C1C41E3}" dt="2019-03-12T16:23:19.770" v="332" actId="14100"/>
          <ac:spMkLst>
            <pc:docMk/>
            <pc:sldMk cId="1598746123" sldId="262"/>
            <ac:spMk id="4" creationId="{BB750DE3-1BCB-44A1-92F4-ADEE8FF7ED3D}"/>
          </ac:spMkLst>
        </pc:spChg>
        <pc:spChg chg="add mod">
          <ac:chgData name="Qiqi Wu" userId="ff75c4869f2ab683" providerId="LiveId" clId="{1330582F-F725-4468-93D8-754E6C1C41E3}" dt="2019-03-12T16:24:59.198" v="385" actId="20577"/>
          <ac:spMkLst>
            <pc:docMk/>
            <pc:sldMk cId="1598746123" sldId="262"/>
            <ac:spMk id="5" creationId="{87C8B371-8FB1-4B7E-89F3-1A14D0C27B44}"/>
          </ac:spMkLst>
        </pc:spChg>
        <pc:spChg chg="add mod">
          <ac:chgData name="Qiqi Wu" userId="ff75c4869f2ab683" providerId="LiveId" clId="{1330582F-F725-4468-93D8-754E6C1C41E3}" dt="2019-03-12T16:28:10.498" v="404" actId="20577"/>
          <ac:spMkLst>
            <pc:docMk/>
            <pc:sldMk cId="1598746123" sldId="262"/>
            <ac:spMk id="6" creationId="{9D2FC1F2-DC45-4D64-8A6D-26487C6C99E5}"/>
          </ac:spMkLst>
        </pc:spChg>
        <pc:spChg chg="add mod">
          <ac:chgData name="Qiqi Wu" userId="ff75c4869f2ab683" providerId="LiveId" clId="{1330582F-F725-4468-93D8-754E6C1C41E3}" dt="2019-03-12T16:28:07.452" v="400" actId="20577"/>
          <ac:spMkLst>
            <pc:docMk/>
            <pc:sldMk cId="1598746123" sldId="262"/>
            <ac:spMk id="7" creationId="{6A16BAA8-B8B3-48E5-8643-E522991F00C3}"/>
          </ac:spMkLst>
        </pc:spChg>
        <pc:spChg chg="add del mod">
          <ac:chgData name="Qiqi Wu" userId="ff75c4869f2ab683" providerId="LiveId" clId="{1330582F-F725-4468-93D8-754E6C1C41E3}" dt="2019-03-12T16:28:24.398" v="407" actId="478"/>
          <ac:spMkLst>
            <pc:docMk/>
            <pc:sldMk cId="1598746123" sldId="262"/>
            <ac:spMk id="8" creationId="{A7EEB024-9685-434F-85EA-F119854C9C80}"/>
          </ac:spMkLst>
        </pc:spChg>
        <pc:spChg chg="add del mod">
          <ac:chgData name="Qiqi Wu" userId="ff75c4869f2ab683" providerId="LiveId" clId="{1330582F-F725-4468-93D8-754E6C1C41E3}" dt="2019-03-12T16:28:26.135" v="408" actId="478"/>
          <ac:spMkLst>
            <pc:docMk/>
            <pc:sldMk cId="1598746123" sldId="262"/>
            <ac:spMk id="9" creationId="{C56D8BE0-8A57-455F-8932-60BFA2FF5C29}"/>
          </ac:spMkLst>
        </pc:spChg>
        <pc:spChg chg="add del mod">
          <ac:chgData name="Qiqi Wu" userId="ff75c4869f2ab683" providerId="LiveId" clId="{1330582F-F725-4468-93D8-754E6C1C41E3}" dt="2019-03-12T16:28:27.682" v="409" actId="478"/>
          <ac:spMkLst>
            <pc:docMk/>
            <pc:sldMk cId="1598746123" sldId="262"/>
            <ac:spMk id="10" creationId="{9A2FEA0D-9FF0-49A5-B673-B478A5319064}"/>
          </ac:spMkLst>
        </pc:spChg>
      </pc:sldChg>
      <pc:sldChg chg="addSp delSp modSp add">
        <pc:chgData name="Qiqi Wu" userId="ff75c4869f2ab683" providerId="LiveId" clId="{1330582F-F725-4468-93D8-754E6C1C41E3}" dt="2019-03-12T16:28:51.201" v="415" actId="14100"/>
        <pc:sldMkLst>
          <pc:docMk/>
          <pc:sldMk cId="1815142609" sldId="263"/>
        </pc:sldMkLst>
        <pc:spChg chg="del">
          <ac:chgData name="Qiqi Wu" userId="ff75c4869f2ab683" providerId="LiveId" clId="{1330582F-F725-4468-93D8-754E6C1C41E3}" dt="2019-03-12T16:25:15.677" v="387" actId="478"/>
          <ac:spMkLst>
            <pc:docMk/>
            <pc:sldMk cId="1815142609" sldId="263"/>
            <ac:spMk id="2" creationId="{10F3264A-842F-4EAD-BC3E-261462CE2328}"/>
          </ac:spMkLst>
        </pc:spChg>
        <pc:spChg chg="del">
          <ac:chgData name="Qiqi Wu" userId="ff75c4869f2ab683" providerId="LiveId" clId="{1330582F-F725-4468-93D8-754E6C1C41E3}" dt="2019-03-12T16:25:15.677" v="387" actId="478"/>
          <ac:spMkLst>
            <pc:docMk/>
            <pc:sldMk cId="1815142609" sldId="263"/>
            <ac:spMk id="3" creationId="{7EDCD959-95B0-4B52-83AF-701DF503EB11}"/>
          </ac:spMkLst>
        </pc:spChg>
        <pc:picChg chg="add del mod modCrop">
          <ac:chgData name="Qiqi Wu" userId="ff75c4869f2ab683" providerId="LiveId" clId="{1330582F-F725-4468-93D8-754E6C1C41E3}" dt="2019-03-12T16:28:34.703" v="410" actId="478"/>
          <ac:picMkLst>
            <pc:docMk/>
            <pc:sldMk cId="1815142609" sldId="263"/>
            <ac:picMk id="4" creationId="{69AB34B7-314F-431B-A370-E5CC33F96E78}"/>
          </ac:picMkLst>
        </pc:picChg>
        <pc:picChg chg="add mod modCrop">
          <ac:chgData name="Qiqi Wu" userId="ff75c4869f2ab683" providerId="LiveId" clId="{1330582F-F725-4468-93D8-754E6C1C41E3}" dt="2019-03-12T16:28:51.201" v="415" actId="14100"/>
          <ac:picMkLst>
            <pc:docMk/>
            <pc:sldMk cId="1815142609" sldId="263"/>
            <ac:picMk id="5" creationId="{EE2D8EC0-9994-4BF4-8F0A-7E80C3B7C7B9}"/>
          </ac:picMkLst>
        </pc:picChg>
      </pc:sldChg>
      <pc:sldChg chg="addSp delSp modSp add">
        <pc:chgData name="Qiqi Wu" userId="ff75c4869f2ab683" providerId="LiveId" clId="{1330582F-F725-4468-93D8-754E6C1C41E3}" dt="2019-03-17T16:36:46.830" v="587" actId="1076"/>
        <pc:sldMkLst>
          <pc:docMk/>
          <pc:sldMk cId="3551407123" sldId="264"/>
        </pc:sldMkLst>
        <pc:spChg chg="del">
          <ac:chgData name="Qiqi Wu" userId="ff75c4869f2ab683" providerId="LiveId" clId="{1330582F-F725-4468-93D8-754E6C1C41E3}" dt="2019-03-17T16:23:34.459" v="417" actId="478"/>
          <ac:spMkLst>
            <pc:docMk/>
            <pc:sldMk cId="3551407123" sldId="264"/>
            <ac:spMk id="2" creationId="{C0BDEBB0-2FCB-42EF-957F-E61DCC08F2AE}"/>
          </ac:spMkLst>
        </pc:spChg>
        <pc:spChg chg="del">
          <ac:chgData name="Qiqi Wu" userId="ff75c4869f2ab683" providerId="LiveId" clId="{1330582F-F725-4468-93D8-754E6C1C41E3}" dt="2019-03-17T16:23:34.459" v="417" actId="478"/>
          <ac:spMkLst>
            <pc:docMk/>
            <pc:sldMk cId="3551407123" sldId="264"/>
            <ac:spMk id="3" creationId="{D2F52FD8-8524-4B12-BAE9-3657460929D8}"/>
          </ac:spMkLst>
        </pc:spChg>
        <pc:spChg chg="add mod">
          <ac:chgData name="Qiqi Wu" userId="ff75c4869f2ab683" providerId="LiveId" clId="{1330582F-F725-4468-93D8-754E6C1C41E3}" dt="2019-03-17T16:32:24.252" v="506" actId="1076"/>
          <ac:spMkLst>
            <pc:docMk/>
            <pc:sldMk cId="3551407123" sldId="264"/>
            <ac:spMk id="4" creationId="{322C776D-2E15-4223-B22F-229ED710E9F0}"/>
          </ac:spMkLst>
        </pc:spChg>
        <pc:spChg chg="add mod">
          <ac:chgData name="Qiqi Wu" userId="ff75c4869f2ab683" providerId="LiveId" clId="{1330582F-F725-4468-93D8-754E6C1C41E3}" dt="2019-03-17T16:24:08.782" v="429" actId="1076"/>
          <ac:spMkLst>
            <pc:docMk/>
            <pc:sldMk cId="3551407123" sldId="264"/>
            <ac:spMk id="5" creationId="{C6F45251-516D-44A6-9FA0-8711A313D2E7}"/>
          </ac:spMkLst>
        </pc:spChg>
        <pc:spChg chg="add mod">
          <ac:chgData name="Qiqi Wu" userId="ff75c4869f2ab683" providerId="LiveId" clId="{1330582F-F725-4468-93D8-754E6C1C41E3}" dt="2019-03-17T16:24:28.478" v="433" actId="1076"/>
          <ac:spMkLst>
            <pc:docMk/>
            <pc:sldMk cId="3551407123" sldId="264"/>
            <ac:spMk id="6" creationId="{2E15F55B-742B-4AC8-A605-D30B890CF390}"/>
          </ac:spMkLst>
        </pc:spChg>
        <pc:spChg chg="add mod">
          <ac:chgData name="Qiqi Wu" userId="ff75c4869f2ab683" providerId="LiveId" clId="{1330582F-F725-4468-93D8-754E6C1C41E3}" dt="2019-03-17T16:24:34.623" v="435" actId="1076"/>
          <ac:spMkLst>
            <pc:docMk/>
            <pc:sldMk cId="3551407123" sldId="264"/>
            <ac:spMk id="7" creationId="{B717F623-A3A5-43F2-A61D-82643C82E251}"/>
          </ac:spMkLst>
        </pc:spChg>
        <pc:spChg chg="add mod">
          <ac:chgData name="Qiqi Wu" userId="ff75c4869f2ab683" providerId="LiveId" clId="{1330582F-F725-4468-93D8-754E6C1C41E3}" dt="2019-03-17T16:31:51.039" v="498" actId="1076"/>
          <ac:spMkLst>
            <pc:docMk/>
            <pc:sldMk cId="3551407123" sldId="264"/>
            <ac:spMk id="25" creationId="{710C2849-14EF-4CB1-8CA2-D1C84B29C5F4}"/>
          </ac:spMkLst>
        </pc:spChg>
        <pc:spChg chg="add mod">
          <ac:chgData name="Qiqi Wu" userId="ff75c4869f2ab683" providerId="LiveId" clId="{1330582F-F725-4468-93D8-754E6C1C41E3}" dt="2019-03-17T16:31:53.830" v="499" actId="1076"/>
          <ac:spMkLst>
            <pc:docMk/>
            <pc:sldMk cId="3551407123" sldId="264"/>
            <ac:spMk id="26" creationId="{069420DF-714A-4521-9AB2-9015320278DF}"/>
          </ac:spMkLst>
        </pc:spChg>
        <pc:spChg chg="add mod ord">
          <ac:chgData name="Qiqi Wu" userId="ff75c4869f2ab683" providerId="LiveId" clId="{1330582F-F725-4468-93D8-754E6C1C41E3}" dt="2019-03-17T16:29:11.176" v="478" actId="208"/>
          <ac:spMkLst>
            <pc:docMk/>
            <pc:sldMk cId="3551407123" sldId="264"/>
            <ac:spMk id="27" creationId="{9895947E-7C05-406C-B731-8DE55BC99A17}"/>
          </ac:spMkLst>
        </pc:spChg>
        <pc:spChg chg="add mod">
          <ac:chgData name="Qiqi Wu" userId="ff75c4869f2ab683" providerId="LiveId" clId="{1330582F-F725-4468-93D8-754E6C1C41E3}" dt="2019-03-17T16:33:19.600" v="514" actId="1076"/>
          <ac:spMkLst>
            <pc:docMk/>
            <pc:sldMk cId="3551407123" sldId="264"/>
            <ac:spMk id="34" creationId="{C9A39C69-E03B-4B5E-A377-BEF1F1894453}"/>
          </ac:spMkLst>
        </pc:spChg>
        <pc:spChg chg="add mod">
          <ac:chgData name="Qiqi Wu" userId="ff75c4869f2ab683" providerId="LiveId" clId="{1330582F-F725-4468-93D8-754E6C1C41E3}" dt="2019-03-17T16:33:09.999" v="513" actId="1076"/>
          <ac:spMkLst>
            <pc:docMk/>
            <pc:sldMk cId="3551407123" sldId="264"/>
            <ac:spMk id="35" creationId="{0B5F28A5-46F4-445D-946C-7FCD28DD5CDD}"/>
          </ac:spMkLst>
        </pc:spChg>
        <pc:spChg chg="add mod">
          <ac:chgData name="Qiqi Wu" userId="ff75c4869f2ab683" providerId="LiveId" clId="{1330582F-F725-4468-93D8-754E6C1C41E3}" dt="2019-03-17T16:35:00.591" v="551" actId="14100"/>
          <ac:spMkLst>
            <pc:docMk/>
            <pc:sldMk cId="3551407123" sldId="264"/>
            <ac:spMk id="36" creationId="{A37B8639-EE7A-4BCB-83F6-A3750CBC8FDF}"/>
          </ac:spMkLst>
        </pc:spChg>
        <pc:spChg chg="add mod">
          <ac:chgData name="Qiqi Wu" userId="ff75c4869f2ab683" providerId="LiveId" clId="{1330582F-F725-4468-93D8-754E6C1C41E3}" dt="2019-03-17T16:34:55.174" v="550" actId="14100"/>
          <ac:spMkLst>
            <pc:docMk/>
            <pc:sldMk cId="3551407123" sldId="264"/>
            <ac:spMk id="37" creationId="{A4289B2D-16A3-4523-B0DB-C5447CE6716C}"/>
          </ac:spMkLst>
        </pc:spChg>
        <pc:spChg chg="add mod">
          <ac:chgData name="Qiqi Wu" userId="ff75c4869f2ab683" providerId="LiveId" clId="{1330582F-F725-4468-93D8-754E6C1C41E3}" dt="2019-03-17T16:34:19.710" v="546" actId="1076"/>
          <ac:spMkLst>
            <pc:docMk/>
            <pc:sldMk cId="3551407123" sldId="264"/>
            <ac:spMk id="40" creationId="{DC55075F-F8F1-47B3-BF7B-4C8370067373}"/>
          </ac:spMkLst>
        </pc:spChg>
        <pc:spChg chg="add mod">
          <ac:chgData name="Qiqi Wu" userId="ff75c4869f2ab683" providerId="LiveId" clId="{1330582F-F725-4468-93D8-754E6C1C41E3}" dt="2019-03-17T16:34:22.011" v="548" actId="20577"/>
          <ac:spMkLst>
            <pc:docMk/>
            <pc:sldMk cId="3551407123" sldId="264"/>
            <ac:spMk id="41" creationId="{19E1A6F5-061E-46F1-A564-38C5B50EDC62}"/>
          </ac:spMkLst>
        </pc:spChg>
        <pc:spChg chg="add mod">
          <ac:chgData name="Qiqi Wu" userId="ff75c4869f2ab683" providerId="LiveId" clId="{1330582F-F725-4468-93D8-754E6C1C41E3}" dt="2019-03-17T16:36:46.830" v="587" actId="1076"/>
          <ac:spMkLst>
            <pc:docMk/>
            <pc:sldMk cId="3551407123" sldId="264"/>
            <ac:spMk id="42" creationId="{46FCEFAE-3D38-496D-8BAB-19C38D215BC4}"/>
          </ac:spMkLst>
        </pc:spChg>
        <pc:cxnChg chg="add mod">
          <ac:chgData name="Qiqi Wu" userId="ff75c4869f2ab683" providerId="LiveId" clId="{1330582F-F725-4468-93D8-754E6C1C41E3}" dt="2019-03-17T16:32:24.252" v="506" actId="1076"/>
          <ac:cxnSpMkLst>
            <pc:docMk/>
            <pc:sldMk cId="3551407123" sldId="264"/>
            <ac:cxnSpMk id="9" creationId="{41A3C8E3-1806-4934-9FAF-07588BBE99B9}"/>
          </ac:cxnSpMkLst>
        </pc:cxnChg>
        <pc:cxnChg chg="add mod">
          <ac:chgData name="Qiqi Wu" userId="ff75c4869f2ab683" providerId="LiveId" clId="{1330582F-F725-4468-93D8-754E6C1C41E3}" dt="2019-03-17T16:32:24.252" v="506" actId="1076"/>
          <ac:cxnSpMkLst>
            <pc:docMk/>
            <pc:sldMk cId="3551407123" sldId="264"/>
            <ac:cxnSpMk id="10" creationId="{52D64F68-3C9D-40C5-85E1-74E23127EF0E}"/>
          </ac:cxnSpMkLst>
        </pc:cxnChg>
        <pc:cxnChg chg="add mod">
          <ac:chgData name="Qiqi Wu" userId="ff75c4869f2ab683" providerId="LiveId" clId="{1330582F-F725-4468-93D8-754E6C1C41E3}" dt="2019-03-17T16:25:26.614" v="448" actId="14100"/>
          <ac:cxnSpMkLst>
            <pc:docMk/>
            <pc:sldMk cId="3551407123" sldId="264"/>
            <ac:cxnSpMk id="13" creationId="{45BC16FF-0443-4B99-8D18-45FA2CDA4B37}"/>
          </ac:cxnSpMkLst>
        </pc:cxnChg>
        <pc:cxnChg chg="add mod">
          <ac:chgData name="Qiqi Wu" userId="ff75c4869f2ab683" providerId="LiveId" clId="{1330582F-F725-4468-93D8-754E6C1C41E3}" dt="2019-03-17T16:25:33.014" v="451" actId="14100"/>
          <ac:cxnSpMkLst>
            <pc:docMk/>
            <pc:sldMk cId="3551407123" sldId="264"/>
            <ac:cxnSpMk id="16" creationId="{3BD7D76D-854F-4748-8BD2-5B8A9D35B724}"/>
          </ac:cxnSpMkLst>
        </pc:cxnChg>
        <pc:cxnChg chg="add mod">
          <ac:chgData name="Qiqi Wu" userId="ff75c4869f2ab683" providerId="LiveId" clId="{1330582F-F725-4468-93D8-754E6C1C41E3}" dt="2019-03-17T16:26:57.486" v="458" actId="14100"/>
          <ac:cxnSpMkLst>
            <pc:docMk/>
            <pc:sldMk cId="3551407123" sldId="264"/>
            <ac:cxnSpMk id="20" creationId="{66A44AD6-1E17-4CB8-9D4C-64A9AC75798A}"/>
          </ac:cxnSpMkLst>
        </pc:cxnChg>
        <pc:cxnChg chg="add mod">
          <ac:chgData name="Qiqi Wu" userId="ff75c4869f2ab683" providerId="LiveId" clId="{1330582F-F725-4468-93D8-754E6C1C41E3}" dt="2019-03-17T16:30:04.955" v="484" actId="693"/>
          <ac:cxnSpMkLst>
            <pc:docMk/>
            <pc:sldMk cId="3551407123" sldId="264"/>
            <ac:cxnSpMk id="29" creationId="{2945A726-1673-4391-870B-6DEBFB6A6363}"/>
          </ac:cxnSpMkLst>
        </pc:cxnChg>
        <pc:cxnChg chg="add mod">
          <ac:chgData name="Qiqi Wu" userId="ff75c4869f2ab683" providerId="LiveId" clId="{1330582F-F725-4468-93D8-754E6C1C41E3}" dt="2019-03-17T16:30:10.582" v="487" actId="14100"/>
          <ac:cxnSpMkLst>
            <pc:docMk/>
            <pc:sldMk cId="3551407123" sldId="264"/>
            <ac:cxnSpMk id="31" creationId="{93887A17-1A1C-4D67-99AE-686F2677F069}"/>
          </ac:cxnSpMkLst>
        </pc:cxnChg>
      </pc:sldChg>
      <pc:sldChg chg="addSp delSp modSp add">
        <pc:chgData name="Qiqi Wu" userId="ff75c4869f2ab683" providerId="LiveId" clId="{1330582F-F725-4468-93D8-754E6C1C41E3}" dt="2019-03-17T16:37:27.381" v="595" actId="14100"/>
        <pc:sldMkLst>
          <pc:docMk/>
          <pc:sldMk cId="2326890608" sldId="265"/>
        </pc:sldMkLst>
        <pc:spChg chg="del">
          <ac:chgData name="Qiqi Wu" userId="ff75c4869f2ab683" providerId="LiveId" clId="{1330582F-F725-4468-93D8-754E6C1C41E3}" dt="2019-03-17T16:37:11.748" v="589" actId="478"/>
          <ac:spMkLst>
            <pc:docMk/>
            <pc:sldMk cId="2326890608" sldId="265"/>
            <ac:spMk id="2" creationId="{D62E5F60-3067-42D1-AA16-90FABEA9DE40}"/>
          </ac:spMkLst>
        </pc:spChg>
        <pc:spChg chg="del">
          <ac:chgData name="Qiqi Wu" userId="ff75c4869f2ab683" providerId="LiveId" clId="{1330582F-F725-4468-93D8-754E6C1C41E3}" dt="2019-03-17T16:37:11.748" v="589" actId="478"/>
          <ac:spMkLst>
            <pc:docMk/>
            <pc:sldMk cId="2326890608" sldId="265"/>
            <ac:spMk id="3" creationId="{8F3DC0AB-4BE1-4F4E-8D93-7B6CBFE8E986}"/>
          </ac:spMkLst>
        </pc:spChg>
        <pc:picChg chg="add mod modCrop">
          <ac:chgData name="Qiqi Wu" userId="ff75c4869f2ab683" providerId="LiveId" clId="{1330582F-F725-4468-93D8-754E6C1C41E3}" dt="2019-03-17T16:37:27.381" v="595" actId="14100"/>
          <ac:picMkLst>
            <pc:docMk/>
            <pc:sldMk cId="2326890608" sldId="265"/>
            <ac:picMk id="4" creationId="{F46470A7-8504-460F-91D9-5CD9382FE3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4054-9690-4FB7-AB74-89B14257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E828-2565-47A7-8D9F-7C313A41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F7E2-B8E1-4839-AA61-86BA430A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6962-9415-4F8C-A29A-6CC71743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B10B-6CE3-407A-AA19-73104A4B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272-424D-42ED-82D3-6F3A43CA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2A944-4B78-47AD-BBA0-84907BE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1C6A-2504-45E1-AF3C-70E24D9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8180-1B93-4309-B03F-E39F06F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A71D-0785-478B-972D-7CD7AD1F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1E3C8-A98B-41BE-9137-0E4DB112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D71B6-97C4-4170-BA21-6ED8B1EE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D365-C999-495C-9145-619C1F2F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891E-8E96-4343-9D5B-904AB30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C04E-D771-4A9F-A100-4B86CD38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1F86-16FB-4644-BC1E-996520DE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206E-A7DE-461E-B874-7CE958EB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9374-4274-4FD6-984F-E4825BF7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4216-84FA-4CC1-80F3-E5483CFF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FD84-F242-4325-A043-055AF88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74A2-CDF8-4608-B8BE-F70C0B60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A5E9B-E417-401A-8DFE-50D2FDA5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0A9A-38B1-4149-8C74-5B3DCBDB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D0A-94FA-46F0-8908-5E404180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51B3-45E3-467A-975C-629B0E78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9B1E-0F05-46FF-8184-0EDE49EC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3417-D3C9-492E-81AF-5B35525D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9CD8-EDDA-4806-A831-5D139650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D4DDD-E90F-49F5-901F-15A8D8F0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59C4-1159-4E08-B1DA-8C56F0B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8846-4404-4A32-830E-B0AD0C4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87B2-53DD-4DD8-9C76-0FFAD0C9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3120-825B-44A3-BEFF-91ED3601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C088-03B3-415F-B72E-6EF3C244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6523C-F1E1-40A2-B806-7E954DC5C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0534F-6CAE-4EC5-9215-AB814048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9DF2F-22F8-425E-9071-DC37449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16238-F126-42F5-918A-A1183A55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31C82-D67F-4490-9624-A3FA19F1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4B8-924F-40FB-AF1D-2D367DE6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0730B-04E9-4379-BD48-BD31279C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A2A07-9B58-4714-AA52-251CBED9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96B84-9E0E-48BF-A8B0-15BC537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FFC5F-11FA-4FB8-AC20-799FF38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AC1AB-E1C7-44AF-97F9-15CF84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1BD6-5CF7-4570-99BA-CB907205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3193-8A34-448E-9E16-2D539913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EC7-A54B-4836-85FC-5D9DD610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86857-83A2-4BE8-A875-77A8CC1C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DC8D-BD51-464A-BFA5-6B9CAA60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30C0-4DA9-4FFD-9911-23F864E9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AC52B-D31F-40F8-83F0-BC309B8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28FD-CA03-4862-AC08-59B61043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855A-DCD1-4E60-9C0B-16D94D951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C94D-5C45-42E0-961A-298CD50A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D64B-65E6-45E9-ABB7-147C2D5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7701-0E49-40B2-A4DF-F572703F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35C5-FC52-4E46-9279-B86CE0F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9058D-6705-49B7-AD9D-D935CCB6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73C8-6030-45D1-A12D-67E017C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7CD6-DF29-40D1-BD0C-1A112EF6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4336-53AA-4219-9805-31855773F861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21DA-235B-4699-AAC9-14811631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0EEC-BBA2-461A-B61E-EFE044AA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E001-88F2-408B-BC44-1E8FDC7A8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4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64ECE-1FB6-46EB-8D41-FAFDAE21052A}"/>
              </a:ext>
            </a:extLst>
          </p:cNvPr>
          <p:cNvSpPr/>
          <p:nvPr/>
        </p:nvSpPr>
        <p:spPr>
          <a:xfrm>
            <a:off x="2823099" y="1070441"/>
            <a:ext cx="8815526" cy="4740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FE724-1566-49BB-A090-A3B0FBC2785D}"/>
              </a:ext>
            </a:extLst>
          </p:cNvPr>
          <p:cNvCxnSpPr/>
          <p:nvPr/>
        </p:nvCxnSpPr>
        <p:spPr>
          <a:xfrm>
            <a:off x="9010835" y="1070441"/>
            <a:ext cx="0" cy="47406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9036DB-0D19-4958-84D3-4687A3FB3AFD}"/>
              </a:ext>
            </a:extLst>
          </p:cNvPr>
          <p:cNvCxnSpPr>
            <a:cxnSpLocks/>
          </p:cNvCxnSpPr>
          <p:nvPr/>
        </p:nvCxnSpPr>
        <p:spPr>
          <a:xfrm flipV="1">
            <a:off x="2823099" y="2242294"/>
            <a:ext cx="6187736" cy="665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F1A629-9318-48F9-BF37-E0F7A2CC1D41}"/>
              </a:ext>
            </a:extLst>
          </p:cNvPr>
          <p:cNvSpPr txBox="1"/>
          <p:nvPr/>
        </p:nvSpPr>
        <p:spPr>
          <a:xfrm>
            <a:off x="3053918" y="1176520"/>
            <a:ext cx="9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479-F047-453C-A74E-D0B82340F9C6}"/>
              </a:ext>
            </a:extLst>
          </p:cNvPr>
          <p:cNvSpPr txBox="1"/>
          <p:nvPr/>
        </p:nvSpPr>
        <p:spPr>
          <a:xfrm>
            <a:off x="3053918" y="2348373"/>
            <a:ext cx="120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Board(0,1)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45752-083F-4088-9BE6-A77D83BE3E6D}"/>
              </a:ext>
            </a:extLst>
          </p:cNvPr>
          <p:cNvSpPr txBox="1"/>
          <p:nvPr/>
        </p:nvSpPr>
        <p:spPr>
          <a:xfrm>
            <a:off x="9198745" y="1205372"/>
            <a:ext cx="104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Tree(1,0)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A0896-15BF-4C7F-84C7-F033512102B1}"/>
              </a:ext>
            </a:extLst>
          </p:cNvPr>
          <p:cNvSpPr txBox="1"/>
          <p:nvPr/>
        </p:nvSpPr>
        <p:spPr>
          <a:xfrm>
            <a:off x="5668393" y="268880"/>
            <a:ext cx="4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1fr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9B7E8BA-4430-40F9-905E-48EE8C636F3C}"/>
              </a:ext>
            </a:extLst>
          </p:cNvPr>
          <p:cNvSpPr/>
          <p:nvPr/>
        </p:nvSpPr>
        <p:spPr>
          <a:xfrm>
            <a:off x="2024109" y="2257147"/>
            <a:ext cx="683580" cy="353041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CC29C89-4CFC-49BE-97F7-ACB08A22CBA4}"/>
              </a:ext>
            </a:extLst>
          </p:cNvPr>
          <p:cNvSpPr/>
          <p:nvPr/>
        </p:nvSpPr>
        <p:spPr>
          <a:xfrm>
            <a:off x="2045564" y="1070441"/>
            <a:ext cx="683580" cy="118363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9E5BC-296C-474E-B7FD-8061A3F57FE8}"/>
              </a:ext>
            </a:extLst>
          </p:cNvPr>
          <p:cNvSpPr txBox="1"/>
          <p:nvPr/>
        </p:nvSpPr>
        <p:spPr>
          <a:xfrm>
            <a:off x="426130" y="1473694"/>
            <a:ext cx="15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0.2fr/0.05fr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E9C3B-EE3D-49CE-A06B-841AE56A90CC}"/>
              </a:ext>
            </a:extLst>
          </p:cNvPr>
          <p:cNvSpPr txBox="1"/>
          <p:nvPr/>
        </p:nvSpPr>
        <p:spPr>
          <a:xfrm>
            <a:off x="1282824" y="3837687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1fr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CA23B06-5CEF-447B-8A0F-AEE84F423B07}"/>
              </a:ext>
            </a:extLst>
          </p:cNvPr>
          <p:cNvSpPr/>
          <p:nvPr/>
        </p:nvSpPr>
        <p:spPr>
          <a:xfrm rot="5400000">
            <a:off x="5778935" y="-2265569"/>
            <a:ext cx="276064" cy="6187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6A3EAD6-7C21-4198-A1EF-04AEFC105078}"/>
              </a:ext>
            </a:extLst>
          </p:cNvPr>
          <p:cNvSpPr/>
          <p:nvPr/>
        </p:nvSpPr>
        <p:spPr>
          <a:xfrm rot="5400000">
            <a:off x="10199333" y="-490462"/>
            <a:ext cx="258564" cy="26200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6C6F6E-F818-4A8B-93D0-44B6E8741DB0}"/>
              </a:ext>
            </a:extLst>
          </p:cNvPr>
          <p:cNvSpPr txBox="1"/>
          <p:nvPr/>
        </p:nvSpPr>
        <p:spPr>
          <a:xfrm>
            <a:off x="9578452" y="320935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0.25fr/0.05fr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89CA9-2BF4-4702-900D-B8290C325B24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9018603" y="3420805"/>
            <a:ext cx="2620022" cy="199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095CEB-C850-4BBF-ACA6-27D5F898AB15}"/>
              </a:ext>
            </a:extLst>
          </p:cNvPr>
          <p:cNvSpPr txBox="1"/>
          <p:nvPr/>
        </p:nvSpPr>
        <p:spPr>
          <a:xfrm>
            <a:off x="9195047" y="3562388"/>
            <a:ext cx="10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Tree(1,1)</a:t>
            </a:r>
          </a:p>
        </p:txBody>
      </p:sp>
    </p:spTree>
    <p:extLst>
      <p:ext uri="{BB962C8B-B14F-4D97-AF65-F5344CB8AC3E}">
        <p14:creationId xmlns:p14="http://schemas.microsoft.com/office/powerpoint/2010/main" val="36684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470A7-8504-460F-91D9-5CD9382F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660" y="346228"/>
            <a:ext cx="11017189" cy="61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EE4139-E2E3-49A5-8EF0-59883516C8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8678" y="675627"/>
            <a:ext cx="9834643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70393C-9A08-4786-807D-9B52599F8B26}"/>
              </a:ext>
            </a:extLst>
          </p:cNvPr>
          <p:cNvSpPr/>
          <p:nvPr/>
        </p:nvSpPr>
        <p:spPr>
          <a:xfrm>
            <a:off x="1688237" y="848499"/>
            <a:ext cx="8815526" cy="4740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89AD38-8E17-42C8-A119-D297E3B321CE}"/>
              </a:ext>
            </a:extLst>
          </p:cNvPr>
          <p:cNvCxnSpPr/>
          <p:nvPr/>
        </p:nvCxnSpPr>
        <p:spPr>
          <a:xfrm>
            <a:off x="6096000" y="848499"/>
            <a:ext cx="0" cy="474067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C33A1D-24AF-4835-ABA9-5C9EF3C9B46E}"/>
              </a:ext>
            </a:extLst>
          </p:cNvPr>
          <p:cNvCxnSpPr>
            <a:cxnSpLocks/>
          </p:cNvCxnSpPr>
          <p:nvPr/>
        </p:nvCxnSpPr>
        <p:spPr>
          <a:xfrm>
            <a:off x="1688237" y="2942093"/>
            <a:ext cx="440776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A52D9-FC0C-4FDA-98FE-CD0BC40FC20C}"/>
              </a:ext>
            </a:extLst>
          </p:cNvPr>
          <p:cNvSpPr txBox="1"/>
          <p:nvPr/>
        </p:nvSpPr>
        <p:spPr>
          <a:xfrm>
            <a:off x="3532572" y="983430"/>
            <a:ext cx="9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43ED9-9837-4B5E-BB60-5BA08423CC4A}"/>
              </a:ext>
            </a:extLst>
          </p:cNvPr>
          <p:cNvSpPr txBox="1"/>
          <p:nvPr/>
        </p:nvSpPr>
        <p:spPr>
          <a:xfrm>
            <a:off x="3452672" y="3111852"/>
            <a:ext cx="118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Board(1,0)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3913C-B27F-4965-BB84-336895127706}"/>
              </a:ext>
            </a:extLst>
          </p:cNvPr>
          <p:cNvSpPr txBox="1"/>
          <p:nvPr/>
        </p:nvSpPr>
        <p:spPr>
          <a:xfrm>
            <a:off x="8063883" y="983430"/>
            <a:ext cx="11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Tree(0,1)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191B1D-E12D-400D-A06E-7905FEE9C500}"/>
              </a:ext>
            </a:extLst>
          </p:cNvPr>
          <p:cNvCxnSpPr>
            <a:cxnSpLocks/>
          </p:cNvCxnSpPr>
          <p:nvPr/>
        </p:nvCxnSpPr>
        <p:spPr>
          <a:xfrm>
            <a:off x="6096000" y="2942093"/>
            <a:ext cx="4407763" cy="548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90393D-BDE1-471F-9116-CAB86D4E1BA8}"/>
              </a:ext>
            </a:extLst>
          </p:cNvPr>
          <p:cNvSpPr txBox="1"/>
          <p:nvPr/>
        </p:nvSpPr>
        <p:spPr>
          <a:xfrm>
            <a:off x="8063883" y="3111852"/>
            <a:ext cx="111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Tree(1,1)</a:t>
            </a:r>
          </a:p>
        </p:txBody>
      </p:sp>
    </p:spTree>
    <p:extLst>
      <p:ext uri="{BB962C8B-B14F-4D97-AF65-F5344CB8AC3E}">
        <p14:creationId xmlns:p14="http://schemas.microsoft.com/office/powerpoint/2010/main" val="186269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5770D0-F474-4B97-85C3-FF64DF07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982" y="652694"/>
            <a:ext cx="9545344" cy="51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6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CA7A7-9835-4D51-8394-B1CABA739EA5}"/>
              </a:ext>
            </a:extLst>
          </p:cNvPr>
          <p:cNvSpPr/>
          <p:nvPr/>
        </p:nvSpPr>
        <p:spPr>
          <a:xfrm>
            <a:off x="1056441" y="2206784"/>
            <a:ext cx="9880847" cy="2613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E219B-4C65-4E95-A28E-F246D5DFDC84}"/>
              </a:ext>
            </a:extLst>
          </p:cNvPr>
          <p:cNvSpPr/>
          <p:nvPr/>
        </p:nvSpPr>
        <p:spPr>
          <a:xfrm>
            <a:off x="8657202" y="2533726"/>
            <a:ext cx="2109929" cy="8131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8C2C3-76D3-4CFA-AD09-443F1F7315B4}"/>
              </a:ext>
            </a:extLst>
          </p:cNvPr>
          <p:cNvSpPr/>
          <p:nvPr/>
        </p:nvSpPr>
        <p:spPr>
          <a:xfrm>
            <a:off x="8657202" y="3545779"/>
            <a:ext cx="2109929" cy="8131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GB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746DB04-5FD2-4FBB-8BC0-DA0435225A23}"/>
              </a:ext>
            </a:extLst>
          </p:cNvPr>
          <p:cNvSpPr/>
          <p:nvPr/>
        </p:nvSpPr>
        <p:spPr>
          <a:xfrm rot="10800000">
            <a:off x="1211799" y="4505415"/>
            <a:ext cx="230820" cy="25745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F71A70-0900-46AA-9B6C-1559AF7B1F73}"/>
              </a:ext>
            </a:extLst>
          </p:cNvPr>
          <p:cNvSpPr/>
          <p:nvPr/>
        </p:nvSpPr>
        <p:spPr>
          <a:xfrm>
            <a:off x="8353888" y="4505416"/>
            <a:ext cx="230820" cy="257452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C55F3-B771-4860-9E09-A395D7EDB7B8}"/>
              </a:ext>
            </a:extLst>
          </p:cNvPr>
          <p:cNvSpPr/>
          <p:nvPr/>
        </p:nvSpPr>
        <p:spPr>
          <a:xfrm rot="16200000">
            <a:off x="4769529" y="1178507"/>
            <a:ext cx="257452" cy="69112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C767F-FDFD-4DB4-99FB-D51F6BEB4639}"/>
              </a:ext>
            </a:extLst>
          </p:cNvPr>
          <p:cNvSpPr/>
          <p:nvPr/>
        </p:nvSpPr>
        <p:spPr>
          <a:xfrm rot="16200000">
            <a:off x="1538056" y="4404429"/>
            <a:ext cx="257451" cy="448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C99D00-D212-4F13-A217-B10E84FE180D}"/>
              </a:ext>
            </a:extLst>
          </p:cNvPr>
          <p:cNvSpPr/>
          <p:nvPr/>
        </p:nvSpPr>
        <p:spPr>
          <a:xfrm>
            <a:off x="1211797" y="2533726"/>
            <a:ext cx="7372911" cy="182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D628D-17FB-4068-B378-222D7613E7DF}"/>
              </a:ext>
            </a:extLst>
          </p:cNvPr>
          <p:cNvSpPr/>
          <p:nvPr/>
        </p:nvSpPr>
        <p:spPr>
          <a:xfrm>
            <a:off x="1327208" y="2572827"/>
            <a:ext cx="1833240" cy="1736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EE1AA-C68B-4AC9-97C6-023112329769}"/>
              </a:ext>
            </a:extLst>
          </p:cNvPr>
          <p:cNvSpPr/>
          <p:nvPr/>
        </p:nvSpPr>
        <p:spPr>
          <a:xfrm>
            <a:off x="3420120" y="2586991"/>
            <a:ext cx="1833240" cy="1722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14576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F7691-93C7-480F-97C0-4745FE75D7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275" y="1537316"/>
            <a:ext cx="11043450" cy="29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50DE3-1BCB-44A1-92F4-ADEE8FF7ED3D}"/>
              </a:ext>
            </a:extLst>
          </p:cNvPr>
          <p:cNvSpPr/>
          <p:nvPr/>
        </p:nvSpPr>
        <p:spPr>
          <a:xfrm>
            <a:off x="2956263" y="774576"/>
            <a:ext cx="4687411" cy="53598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8B371-8FB1-4B7E-89F3-1A14D0C27B44}"/>
              </a:ext>
            </a:extLst>
          </p:cNvPr>
          <p:cNvSpPr/>
          <p:nvPr/>
        </p:nvSpPr>
        <p:spPr>
          <a:xfrm>
            <a:off x="3108663" y="2068497"/>
            <a:ext cx="4410723" cy="38972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FC1F2-DC45-4D64-8A6D-26487C6C99E5}"/>
              </a:ext>
            </a:extLst>
          </p:cNvPr>
          <p:cNvSpPr/>
          <p:nvPr/>
        </p:nvSpPr>
        <p:spPr>
          <a:xfrm>
            <a:off x="3108663" y="1500326"/>
            <a:ext cx="4410723" cy="4971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6BAA8-B8B3-48E5-8643-E522991F00C3}"/>
              </a:ext>
            </a:extLst>
          </p:cNvPr>
          <p:cNvSpPr/>
          <p:nvPr/>
        </p:nvSpPr>
        <p:spPr>
          <a:xfrm>
            <a:off x="3108663" y="888877"/>
            <a:ext cx="4410723" cy="4971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Handle</a:t>
            </a:r>
          </a:p>
        </p:txBody>
      </p:sp>
    </p:spTree>
    <p:extLst>
      <p:ext uri="{BB962C8B-B14F-4D97-AF65-F5344CB8AC3E}">
        <p14:creationId xmlns:p14="http://schemas.microsoft.com/office/powerpoint/2010/main" val="159874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2D8EC0-9994-4BF4-8F0A-7E80C3B7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698" y="562528"/>
            <a:ext cx="5131109" cy="58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95947E-7C05-406C-B731-8DE55BC99A17}"/>
              </a:ext>
            </a:extLst>
          </p:cNvPr>
          <p:cNvSpPr/>
          <p:nvPr/>
        </p:nvSpPr>
        <p:spPr>
          <a:xfrm>
            <a:off x="124287" y="88777"/>
            <a:ext cx="11931589" cy="66582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C776D-2E15-4223-B22F-229ED710E9F0}"/>
              </a:ext>
            </a:extLst>
          </p:cNvPr>
          <p:cNvSpPr/>
          <p:nvPr/>
        </p:nvSpPr>
        <p:spPr>
          <a:xfrm>
            <a:off x="1953087" y="772357"/>
            <a:ext cx="3098307" cy="383515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45251-516D-44A6-9FA0-8711A313D2E7}"/>
              </a:ext>
            </a:extLst>
          </p:cNvPr>
          <p:cNvSpPr/>
          <p:nvPr/>
        </p:nvSpPr>
        <p:spPr>
          <a:xfrm>
            <a:off x="6952694" y="3888420"/>
            <a:ext cx="3922451" cy="21572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15F55B-742B-4AC8-A605-D30B890CF390}"/>
              </a:ext>
            </a:extLst>
          </p:cNvPr>
          <p:cNvSpPr/>
          <p:nvPr/>
        </p:nvSpPr>
        <p:spPr>
          <a:xfrm>
            <a:off x="3382391" y="2574524"/>
            <a:ext cx="239697" cy="230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17F623-A3A5-43F2-A61D-82643C82E251}"/>
              </a:ext>
            </a:extLst>
          </p:cNvPr>
          <p:cNvSpPr/>
          <p:nvPr/>
        </p:nvSpPr>
        <p:spPr>
          <a:xfrm>
            <a:off x="8794070" y="4851647"/>
            <a:ext cx="239697" cy="230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3C8E3-1806-4934-9FAF-07588BBE99B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502241" y="772357"/>
            <a:ext cx="0" cy="38351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D64F68-3C9D-40C5-85E1-74E23127EF0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953087" y="2689934"/>
            <a:ext cx="30983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BC16FF-0443-4B99-8D18-45FA2CDA4B37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952694" y="4967057"/>
            <a:ext cx="392245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7D76D-854F-4748-8BD2-5B8A9D35B724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8913920" y="3888420"/>
            <a:ext cx="0" cy="2157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A44AD6-1E17-4CB8-9D4C-64A9AC75798A}"/>
              </a:ext>
            </a:extLst>
          </p:cNvPr>
          <p:cNvCxnSpPr>
            <a:cxnSpLocks/>
            <a:endCxn id="7" idx="5"/>
          </p:cNvCxnSpPr>
          <p:nvPr/>
        </p:nvCxnSpPr>
        <p:spPr>
          <a:xfrm>
            <a:off x="3502239" y="2689933"/>
            <a:ext cx="5496425" cy="2358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0C2849-14EF-4CB1-8CA2-D1C84B29C5F4}"/>
              </a:ext>
            </a:extLst>
          </p:cNvPr>
          <p:cNvSpPr txBox="1"/>
          <p:nvPr/>
        </p:nvSpPr>
        <p:spPr>
          <a:xfrm>
            <a:off x="5202892" y="708280"/>
            <a:ext cx="104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Bubble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420DF-714A-4521-9AB2-9015320278DF}"/>
              </a:ext>
            </a:extLst>
          </p:cNvPr>
          <p:cNvSpPr txBox="1"/>
          <p:nvPr/>
        </p:nvSpPr>
        <p:spPr>
          <a:xfrm>
            <a:off x="10899964" y="3869298"/>
            <a:ext cx="104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Bubble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45A726-1673-4391-870B-6DEBFB6A6363}"/>
              </a:ext>
            </a:extLst>
          </p:cNvPr>
          <p:cNvCxnSpPr>
            <a:cxnSpLocks/>
          </p:cNvCxnSpPr>
          <p:nvPr/>
        </p:nvCxnSpPr>
        <p:spPr>
          <a:xfrm>
            <a:off x="1953087" y="88777"/>
            <a:ext cx="0" cy="6835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887A17-1A1C-4D67-99AE-686F2677F069}"/>
              </a:ext>
            </a:extLst>
          </p:cNvPr>
          <p:cNvCxnSpPr>
            <a:cxnSpLocks/>
          </p:cNvCxnSpPr>
          <p:nvPr/>
        </p:nvCxnSpPr>
        <p:spPr>
          <a:xfrm>
            <a:off x="124287" y="772357"/>
            <a:ext cx="182879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A39C69-E03B-4B5E-A377-BEF1F1894453}"/>
              </a:ext>
            </a:extLst>
          </p:cNvPr>
          <p:cNvSpPr txBox="1"/>
          <p:nvPr/>
        </p:nvSpPr>
        <p:spPr>
          <a:xfrm>
            <a:off x="1953086" y="160654"/>
            <a:ext cx="3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5F28A5-46F4-445D-946C-7FCD28DD5CDD}"/>
              </a:ext>
            </a:extLst>
          </p:cNvPr>
          <p:cNvSpPr txBox="1"/>
          <p:nvPr/>
        </p:nvSpPr>
        <p:spPr>
          <a:xfrm>
            <a:off x="885551" y="708280"/>
            <a:ext cx="3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37B8639-EE7A-4BCB-83F6-A3750CBC8FDF}"/>
              </a:ext>
            </a:extLst>
          </p:cNvPr>
          <p:cNvSpPr/>
          <p:nvPr/>
        </p:nvSpPr>
        <p:spPr>
          <a:xfrm>
            <a:off x="1744831" y="772356"/>
            <a:ext cx="173151" cy="19175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A4289B2D-16A3-4523-B0DB-C5447CE6716C}"/>
              </a:ext>
            </a:extLst>
          </p:cNvPr>
          <p:cNvSpPr/>
          <p:nvPr/>
        </p:nvSpPr>
        <p:spPr>
          <a:xfrm rot="5400000">
            <a:off x="2643734" y="-86143"/>
            <a:ext cx="167853" cy="154915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55075F-F8F1-47B3-BF7B-4C8370067373}"/>
              </a:ext>
            </a:extLst>
          </p:cNvPr>
          <p:cNvSpPr txBox="1"/>
          <p:nvPr/>
        </p:nvSpPr>
        <p:spPr>
          <a:xfrm>
            <a:off x="859857" y="1575330"/>
            <a:ext cx="825049" cy="31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height/2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1A6F5-061E-46F1-A564-38C5B50EDC62}"/>
              </a:ext>
            </a:extLst>
          </p:cNvPr>
          <p:cNvSpPr txBox="1"/>
          <p:nvPr/>
        </p:nvSpPr>
        <p:spPr>
          <a:xfrm>
            <a:off x="2364213" y="265333"/>
            <a:ext cx="905156" cy="31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width/2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FCEFAE-3D38-496D-8BAB-19C38D215BC4}"/>
              </a:ext>
            </a:extLst>
          </p:cNvPr>
          <p:cNvSpPr txBox="1"/>
          <p:nvPr/>
        </p:nvSpPr>
        <p:spPr>
          <a:xfrm>
            <a:off x="3499277" y="2189200"/>
            <a:ext cx="27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((width/2)+x,(height/2)+y)</a:t>
            </a:r>
          </a:p>
        </p:txBody>
      </p:sp>
    </p:spTree>
    <p:extLst>
      <p:ext uri="{BB962C8B-B14F-4D97-AF65-F5344CB8AC3E}">
        <p14:creationId xmlns:p14="http://schemas.microsoft.com/office/powerpoint/2010/main" val="35514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Qiqi Wu</dc:creator>
  <cp:lastModifiedBy>Qiqi Wu</cp:lastModifiedBy>
  <cp:revision>2</cp:revision>
  <dcterms:created xsi:type="dcterms:W3CDTF">2019-03-10T10:51:01Z</dcterms:created>
  <dcterms:modified xsi:type="dcterms:W3CDTF">2019-03-17T16:37:47Z</dcterms:modified>
</cp:coreProperties>
</file>