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365C"/>
    <a:srgbClr val="2F2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95A8-2F47-4EF8-90F0-D1267F6A6C2E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1A5-0382-4B3F-884A-AA94441D7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77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95A8-2F47-4EF8-90F0-D1267F6A6C2E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1A5-0382-4B3F-884A-AA94441D7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53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95A8-2F47-4EF8-90F0-D1267F6A6C2E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1A5-0382-4B3F-884A-AA94441D7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19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95A8-2F47-4EF8-90F0-D1267F6A6C2E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1A5-0382-4B3F-884A-AA94441D7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77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95A8-2F47-4EF8-90F0-D1267F6A6C2E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1A5-0382-4B3F-884A-AA94441D7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798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95A8-2F47-4EF8-90F0-D1267F6A6C2E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1A5-0382-4B3F-884A-AA94441D7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21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95A8-2F47-4EF8-90F0-D1267F6A6C2E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1A5-0382-4B3F-884A-AA94441D7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60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95A8-2F47-4EF8-90F0-D1267F6A6C2E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1A5-0382-4B3F-884A-AA94441D7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53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95A8-2F47-4EF8-90F0-D1267F6A6C2E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1A5-0382-4B3F-884A-AA94441D7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97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95A8-2F47-4EF8-90F0-D1267F6A6C2E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1A5-0382-4B3F-884A-AA94441D7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99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95A8-2F47-4EF8-90F0-D1267F6A6C2E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1A5-0382-4B3F-884A-AA94441D7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48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095A8-2F47-4EF8-90F0-D1267F6A6C2E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2F1A5-0382-4B3F-884A-AA94441D7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50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3365C">
                <a:lumMod val="50000"/>
              </a:srgbClr>
            </a:gs>
            <a:gs pos="100000">
              <a:srgbClr val="2F293F"/>
            </a:gs>
          </a:gsLst>
          <a:lin ang="9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Help-desk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система</a:t>
            </a:r>
            <a:endParaRPr lang="ru-RU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Представляет команда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NotPulse</a:t>
            </a:r>
            <a:endParaRPr lang="ru-RU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69" y="171466"/>
            <a:ext cx="3344533" cy="95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7413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3365C">
                <a:lumMod val="50000"/>
              </a:srgbClr>
            </a:gs>
            <a:gs pos="100000">
              <a:srgbClr val="2F293F"/>
            </a:gs>
          </a:gsLst>
          <a:lin ang="9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31276" y="1828944"/>
            <a:ext cx="4929448" cy="1662545"/>
          </a:xfrm>
        </p:spPr>
        <p:txBody>
          <a:bodyPr anchor="ctr">
            <a:normAutofit/>
          </a:bodyPr>
          <a:lstStyle/>
          <a:p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Страница входа в профиль</a:t>
            </a:r>
            <a:endParaRPr lang="ru-RU" sz="3200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87" y="171466"/>
            <a:ext cx="3344533" cy="95089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011" y="3715789"/>
            <a:ext cx="6109978" cy="2540614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7056119" y="171466"/>
            <a:ext cx="4929448" cy="9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Авторизация</a:t>
            </a:r>
            <a:endParaRPr lang="ru-RU" sz="4800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8785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3365C">
                <a:lumMod val="50000"/>
              </a:srgbClr>
            </a:gs>
            <a:gs pos="100000">
              <a:srgbClr val="2F293F"/>
            </a:gs>
          </a:gsLst>
          <a:lin ang="9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056119" y="171466"/>
            <a:ext cx="4929448" cy="950897"/>
          </a:xfrm>
        </p:spPr>
        <p:txBody>
          <a:bodyPr anchor="ctr">
            <a:normAutofit/>
          </a:bodyPr>
          <a:lstStyle/>
          <a:p>
            <a:r>
              <a:rPr lang="ru-RU" sz="4800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Заявки</a:t>
            </a:r>
            <a:endParaRPr lang="ru-RU" sz="4800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87" y="171466"/>
            <a:ext cx="3344533" cy="95089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2" y="1653439"/>
            <a:ext cx="5905059" cy="450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271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3365C">
                <a:lumMod val="50000"/>
              </a:srgbClr>
            </a:gs>
            <a:gs pos="100000">
              <a:srgbClr val="2F293F"/>
            </a:gs>
          </a:gsLst>
          <a:lin ang="9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056119" y="171466"/>
            <a:ext cx="4929448" cy="950897"/>
          </a:xfrm>
        </p:spPr>
        <p:txBody>
          <a:bodyPr anchor="ctr">
            <a:normAutofit/>
          </a:bodyPr>
          <a:lstStyle/>
          <a:p>
            <a:r>
              <a:rPr lang="ru-RU" sz="4800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Просмотр</a:t>
            </a:r>
            <a:endParaRPr lang="ru-RU" sz="4800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87" y="171466"/>
            <a:ext cx="3344533" cy="95089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464" y="2310938"/>
            <a:ext cx="8229072" cy="342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606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3365C">
                <a:lumMod val="50000"/>
              </a:srgbClr>
            </a:gs>
            <a:gs pos="100000">
              <a:srgbClr val="2F293F"/>
            </a:gs>
          </a:gsLst>
          <a:lin ang="9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Help-desk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система</a:t>
            </a:r>
            <a:endParaRPr lang="ru-RU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Представляет команда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NotPulse</a:t>
            </a:r>
            <a:endParaRPr lang="ru-RU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69" y="171466"/>
            <a:ext cx="3344533" cy="95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78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17</Words>
  <Application>Microsoft Office PowerPoint</Application>
  <PresentationFormat>Широкоэкранный</PresentationFormat>
  <Paragraphs>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Times New Roman</vt:lpstr>
      <vt:lpstr>Тема Office</vt:lpstr>
      <vt:lpstr>Help-desk система</vt:lpstr>
      <vt:lpstr>Страница входа в профиль</vt:lpstr>
      <vt:lpstr>Заявки</vt:lpstr>
      <vt:lpstr>Просмотр</vt:lpstr>
      <vt:lpstr>Help-desk система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Help-desk система</dc:title>
  <dc:creator>PYst</dc:creator>
  <cp:lastModifiedBy>PYst</cp:lastModifiedBy>
  <cp:revision>10</cp:revision>
  <dcterms:created xsi:type="dcterms:W3CDTF">2024-12-12T08:29:59Z</dcterms:created>
  <dcterms:modified xsi:type="dcterms:W3CDTF">2024-12-12T08:55:24Z</dcterms:modified>
</cp:coreProperties>
</file>