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7"/>
  </p:notesMasterIdLst>
  <p:handoutMasterIdLst>
    <p:handoutMasterId r:id="rId18"/>
  </p:handoutMasterIdLst>
  <p:sldIdLst>
    <p:sldId id="256" r:id="rId2"/>
    <p:sldId id="280" r:id="rId3"/>
    <p:sldId id="281" r:id="rId4"/>
    <p:sldId id="292" r:id="rId5"/>
    <p:sldId id="293" r:id="rId6"/>
    <p:sldId id="284" r:id="rId7"/>
    <p:sldId id="290" r:id="rId8"/>
    <p:sldId id="282" r:id="rId9"/>
    <p:sldId id="283" r:id="rId10"/>
    <p:sldId id="285" r:id="rId11"/>
    <p:sldId id="286" r:id="rId12"/>
    <p:sldId id="287" r:id="rId13"/>
    <p:sldId id="288" r:id="rId14"/>
    <p:sldId id="289" r:id="rId15"/>
    <p:sldId id="291" r:id="rId16"/>
  </p:sldIdLst>
  <p:sldSz cx="9144000" cy="6858000" type="screen4x3"/>
  <p:notesSz cx="6669088" cy="9926638"/>
  <p:defaultTextStyle>
    <a:defPPr>
      <a:defRPr lang="en-US"/>
    </a:defPPr>
    <a:lvl1pPr algn="ctr" rtl="0" eaLnBrk="0" fontAlgn="base" hangingPunct="0">
      <a:spcBef>
        <a:spcPct val="0"/>
      </a:spcBef>
      <a:spcAft>
        <a:spcPct val="0"/>
      </a:spcAft>
      <a:defRPr sz="1600" kern="1200">
        <a:solidFill>
          <a:schemeClr val="bg1"/>
        </a:solidFill>
        <a:latin typeface="Arial" charset="0"/>
        <a:ea typeface="ＭＳ Ｐゴシック" pitchFamily="-110" charset="-128"/>
        <a:cs typeface="+mn-cs"/>
      </a:defRPr>
    </a:lvl1pPr>
    <a:lvl2pPr marL="457200" algn="ctr" rtl="0" eaLnBrk="0" fontAlgn="base" hangingPunct="0">
      <a:spcBef>
        <a:spcPct val="0"/>
      </a:spcBef>
      <a:spcAft>
        <a:spcPct val="0"/>
      </a:spcAft>
      <a:defRPr sz="1600" kern="1200">
        <a:solidFill>
          <a:schemeClr val="bg1"/>
        </a:solidFill>
        <a:latin typeface="Arial" charset="0"/>
        <a:ea typeface="ＭＳ Ｐゴシック" pitchFamily="-110" charset="-128"/>
        <a:cs typeface="+mn-cs"/>
      </a:defRPr>
    </a:lvl2pPr>
    <a:lvl3pPr marL="914400" algn="ctr" rtl="0" eaLnBrk="0" fontAlgn="base" hangingPunct="0">
      <a:spcBef>
        <a:spcPct val="0"/>
      </a:spcBef>
      <a:spcAft>
        <a:spcPct val="0"/>
      </a:spcAft>
      <a:defRPr sz="1600" kern="1200">
        <a:solidFill>
          <a:schemeClr val="bg1"/>
        </a:solidFill>
        <a:latin typeface="Arial" charset="0"/>
        <a:ea typeface="ＭＳ Ｐゴシック" pitchFamily="-110" charset="-128"/>
        <a:cs typeface="+mn-cs"/>
      </a:defRPr>
    </a:lvl3pPr>
    <a:lvl4pPr marL="1371600" algn="ctr" rtl="0" eaLnBrk="0" fontAlgn="base" hangingPunct="0">
      <a:spcBef>
        <a:spcPct val="0"/>
      </a:spcBef>
      <a:spcAft>
        <a:spcPct val="0"/>
      </a:spcAft>
      <a:defRPr sz="1600" kern="1200">
        <a:solidFill>
          <a:schemeClr val="bg1"/>
        </a:solidFill>
        <a:latin typeface="Arial" charset="0"/>
        <a:ea typeface="ＭＳ Ｐゴシック" pitchFamily="-110" charset="-128"/>
        <a:cs typeface="+mn-cs"/>
      </a:defRPr>
    </a:lvl4pPr>
    <a:lvl5pPr marL="1828800" algn="ctr" rtl="0" eaLnBrk="0" fontAlgn="base" hangingPunct="0">
      <a:spcBef>
        <a:spcPct val="0"/>
      </a:spcBef>
      <a:spcAft>
        <a:spcPct val="0"/>
      </a:spcAft>
      <a:defRPr sz="1600" kern="1200">
        <a:solidFill>
          <a:schemeClr val="bg1"/>
        </a:solidFill>
        <a:latin typeface="Arial" charset="0"/>
        <a:ea typeface="ＭＳ Ｐゴシック" pitchFamily="-110" charset="-128"/>
        <a:cs typeface="+mn-cs"/>
      </a:defRPr>
    </a:lvl5pPr>
    <a:lvl6pPr marL="2286000" algn="l" defTabSz="914400" rtl="0" eaLnBrk="1" latinLnBrk="0" hangingPunct="1">
      <a:defRPr sz="1600" kern="1200">
        <a:solidFill>
          <a:schemeClr val="bg1"/>
        </a:solidFill>
        <a:latin typeface="Arial" charset="0"/>
        <a:ea typeface="ＭＳ Ｐゴシック" pitchFamily="-110" charset="-128"/>
        <a:cs typeface="+mn-cs"/>
      </a:defRPr>
    </a:lvl6pPr>
    <a:lvl7pPr marL="2743200" algn="l" defTabSz="914400" rtl="0" eaLnBrk="1" latinLnBrk="0" hangingPunct="1">
      <a:defRPr sz="1600" kern="1200">
        <a:solidFill>
          <a:schemeClr val="bg1"/>
        </a:solidFill>
        <a:latin typeface="Arial" charset="0"/>
        <a:ea typeface="ＭＳ Ｐゴシック" pitchFamily="-110" charset="-128"/>
        <a:cs typeface="+mn-cs"/>
      </a:defRPr>
    </a:lvl7pPr>
    <a:lvl8pPr marL="3200400" algn="l" defTabSz="914400" rtl="0" eaLnBrk="1" latinLnBrk="0" hangingPunct="1">
      <a:defRPr sz="1600" kern="1200">
        <a:solidFill>
          <a:schemeClr val="bg1"/>
        </a:solidFill>
        <a:latin typeface="Arial" charset="0"/>
        <a:ea typeface="ＭＳ Ｐゴシック" pitchFamily="-110" charset="-128"/>
        <a:cs typeface="+mn-cs"/>
      </a:defRPr>
    </a:lvl8pPr>
    <a:lvl9pPr marL="3657600" algn="l" defTabSz="914400" rtl="0" eaLnBrk="1" latinLnBrk="0" hangingPunct="1">
      <a:defRPr sz="1600" kern="1200">
        <a:solidFill>
          <a:schemeClr val="bg1"/>
        </a:solidFill>
        <a:latin typeface="Arial" charset="0"/>
        <a:ea typeface="ＭＳ Ｐゴシック" pitchFamily="-110" charset="-128"/>
        <a:cs typeface="+mn-cs"/>
      </a:defRPr>
    </a:lvl9pPr>
  </p:defaultTextStyle>
  <p:extLst>
    <p:ext uri="{521415D9-36F7-43E2-AB2F-B90AF26B5E84}">
      <p14:sectionLst xmlns:p14="http://schemas.microsoft.com/office/powerpoint/2010/main">
        <p14:section name="Default Section" id="{E8DE90FB-9D06-4162-8A80-8BC06D89D740}">
          <p14:sldIdLst>
            <p14:sldId id="256"/>
            <p14:sldId id="280"/>
            <p14:sldId id="281"/>
            <p14:sldId id="292"/>
            <p14:sldId id="293"/>
            <p14:sldId id="284"/>
            <p14:sldId id="290"/>
            <p14:sldId id="282"/>
            <p14:sldId id="283"/>
            <p14:sldId id="285"/>
            <p14:sldId id="286"/>
            <p14:sldId id="287"/>
            <p14:sldId id="288"/>
            <p14:sldId id="289"/>
            <p14:sldId id="291"/>
          </p14:sldIdLst>
        </p14:section>
      </p14:sectionLst>
    </p:ext>
    <p:ext uri="{EFAFB233-063F-42B5-8137-9DF3F51BA10A}">
      <p15:sldGuideLst xmlns:p15="http://schemas.microsoft.com/office/powerpoint/2012/main">
        <p15:guide id="1" orient="horz" pos="1005">
          <p15:clr>
            <a:srgbClr val="A4A3A4"/>
          </p15:clr>
        </p15:guide>
        <p15:guide id="2" pos="4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212E"/>
    <a:srgbClr val="5E82AB"/>
    <a:srgbClr val="B6ADA4"/>
    <a:srgbClr val="94877A"/>
    <a:srgbClr val="E1E8EF"/>
    <a:srgbClr val="BECCDC"/>
    <a:srgbClr val="D2CDC8"/>
    <a:srgbClr val="F8E3AE"/>
    <a:srgbClr val="DBD7D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9820" autoAdjust="0"/>
  </p:normalViewPr>
  <p:slideViewPr>
    <p:cSldViewPr snapToGrid="0" showGuides="1">
      <p:cViewPr varScale="1">
        <p:scale>
          <a:sx n="122" d="100"/>
          <a:sy n="122" d="100"/>
        </p:scale>
        <p:origin x="1332" y="90"/>
      </p:cViewPr>
      <p:guideLst>
        <p:guide orient="horz" pos="1005"/>
        <p:guide pos="437"/>
      </p:guideLst>
    </p:cSldViewPr>
  </p:slideViewPr>
  <p:outlineViewPr>
    <p:cViewPr>
      <p:scale>
        <a:sx n="33" d="100"/>
        <a:sy n="33" d="100"/>
      </p:scale>
      <p:origin x="0" y="17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2890542" cy="496671"/>
          </a:xfrm>
          <a:prstGeom prst="rect">
            <a:avLst/>
          </a:prstGeom>
          <a:noFill/>
          <a:ln w="9525">
            <a:noFill/>
            <a:miter lim="800000"/>
            <a:headEnd/>
            <a:tailEnd/>
          </a:ln>
          <a:effectLst/>
        </p:spPr>
        <p:txBody>
          <a:bodyPr vert="horz" wrap="square" lIns="89897" tIns="44948" rIns="89897" bIns="44948" numCol="1" anchor="t" anchorCtr="0" compatLnSpc="1">
            <a:prstTxWarp prst="textNoShape">
              <a:avLst/>
            </a:prstTxWarp>
          </a:bodyPr>
          <a:lstStyle>
            <a:lvl1pPr algn="l" defTabSz="898525" eaLnBrk="1" hangingPunct="1">
              <a:defRPr sz="1200">
                <a:solidFill>
                  <a:schemeClr val="tx1"/>
                </a:solidFill>
                <a:ea typeface="ＭＳ Ｐゴシック" pitchFamily="34" charset="-128"/>
              </a:defRPr>
            </a:lvl1pPr>
          </a:lstStyle>
          <a:p>
            <a:pPr>
              <a:defRPr/>
            </a:pPr>
            <a:endParaRPr lang="de-DE"/>
          </a:p>
        </p:txBody>
      </p:sp>
      <p:sp>
        <p:nvSpPr>
          <p:cNvPr id="19459" name="Rectangle 3"/>
          <p:cNvSpPr>
            <a:spLocks noGrp="1" noChangeArrowheads="1"/>
          </p:cNvSpPr>
          <p:nvPr>
            <p:ph type="dt" sz="quarter" idx="1"/>
          </p:nvPr>
        </p:nvSpPr>
        <p:spPr bwMode="auto">
          <a:xfrm>
            <a:off x="3777037" y="0"/>
            <a:ext cx="2890542" cy="496671"/>
          </a:xfrm>
          <a:prstGeom prst="rect">
            <a:avLst/>
          </a:prstGeom>
          <a:noFill/>
          <a:ln w="9525">
            <a:noFill/>
            <a:miter lim="800000"/>
            <a:headEnd/>
            <a:tailEnd/>
          </a:ln>
          <a:effectLst/>
        </p:spPr>
        <p:txBody>
          <a:bodyPr vert="horz" wrap="square" lIns="89897" tIns="44948" rIns="89897" bIns="44948" numCol="1" anchor="t" anchorCtr="0" compatLnSpc="1">
            <a:prstTxWarp prst="textNoShape">
              <a:avLst/>
            </a:prstTxWarp>
          </a:bodyPr>
          <a:lstStyle>
            <a:lvl1pPr algn="r" defTabSz="898525" eaLnBrk="1" hangingPunct="1">
              <a:defRPr sz="1200">
                <a:solidFill>
                  <a:schemeClr val="tx1"/>
                </a:solidFill>
                <a:ea typeface="ＭＳ Ｐゴシック" pitchFamily="34" charset="-128"/>
              </a:defRPr>
            </a:lvl1pPr>
          </a:lstStyle>
          <a:p>
            <a:pPr>
              <a:defRPr/>
            </a:pPr>
            <a:endParaRPr lang="de-DE"/>
          </a:p>
        </p:txBody>
      </p:sp>
      <p:sp>
        <p:nvSpPr>
          <p:cNvPr id="19460" name="Rectangle 4"/>
          <p:cNvSpPr>
            <a:spLocks noGrp="1" noChangeArrowheads="1"/>
          </p:cNvSpPr>
          <p:nvPr>
            <p:ph type="ftr" sz="quarter" idx="2"/>
          </p:nvPr>
        </p:nvSpPr>
        <p:spPr bwMode="auto">
          <a:xfrm>
            <a:off x="1" y="9428272"/>
            <a:ext cx="2890542" cy="496671"/>
          </a:xfrm>
          <a:prstGeom prst="rect">
            <a:avLst/>
          </a:prstGeom>
          <a:noFill/>
          <a:ln w="9525">
            <a:noFill/>
            <a:miter lim="800000"/>
            <a:headEnd/>
            <a:tailEnd/>
          </a:ln>
          <a:effectLst/>
        </p:spPr>
        <p:txBody>
          <a:bodyPr vert="horz" wrap="square" lIns="89897" tIns="44948" rIns="89897" bIns="44948" numCol="1" anchor="b" anchorCtr="0" compatLnSpc="1">
            <a:prstTxWarp prst="textNoShape">
              <a:avLst/>
            </a:prstTxWarp>
          </a:bodyPr>
          <a:lstStyle>
            <a:lvl1pPr algn="l" defTabSz="898525" eaLnBrk="1" hangingPunct="1">
              <a:defRPr sz="1200">
                <a:solidFill>
                  <a:schemeClr val="tx1"/>
                </a:solidFill>
                <a:ea typeface="ＭＳ Ｐゴシック" pitchFamily="34" charset="-128"/>
              </a:defRPr>
            </a:lvl1pPr>
          </a:lstStyle>
          <a:p>
            <a:pPr>
              <a:defRPr/>
            </a:pPr>
            <a:endParaRPr lang="de-DE"/>
          </a:p>
        </p:txBody>
      </p:sp>
      <p:sp>
        <p:nvSpPr>
          <p:cNvPr id="19461" name="Rectangle 5"/>
          <p:cNvSpPr>
            <a:spLocks noGrp="1" noChangeArrowheads="1"/>
          </p:cNvSpPr>
          <p:nvPr>
            <p:ph type="sldNum" sz="quarter" idx="3"/>
          </p:nvPr>
        </p:nvSpPr>
        <p:spPr bwMode="auto">
          <a:xfrm>
            <a:off x="3777037" y="9428272"/>
            <a:ext cx="2890542" cy="496671"/>
          </a:xfrm>
          <a:prstGeom prst="rect">
            <a:avLst/>
          </a:prstGeom>
          <a:noFill/>
          <a:ln w="9525">
            <a:noFill/>
            <a:miter lim="800000"/>
            <a:headEnd/>
            <a:tailEnd/>
          </a:ln>
          <a:effectLst/>
        </p:spPr>
        <p:txBody>
          <a:bodyPr vert="horz" wrap="square" lIns="89897" tIns="44948" rIns="89897" bIns="44948" numCol="1" anchor="b" anchorCtr="0" compatLnSpc="1">
            <a:prstTxWarp prst="textNoShape">
              <a:avLst/>
            </a:prstTxWarp>
          </a:bodyPr>
          <a:lstStyle>
            <a:lvl1pPr algn="r" defTabSz="898525" eaLnBrk="1" hangingPunct="1">
              <a:defRPr sz="1200">
                <a:solidFill>
                  <a:schemeClr val="tx1"/>
                </a:solidFill>
                <a:ea typeface="ＭＳ Ｐゴシック" pitchFamily="34" charset="-128"/>
              </a:defRPr>
            </a:lvl1pPr>
          </a:lstStyle>
          <a:p>
            <a:pPr>
              <a:defRPr/>
            </a:pPr>
            <a:fld id="{31CF2951-C46C-4C36-9C70-328B9C50F3A9}" type="slidenum">
              <a:rPr lang="de-DE"/>
              <a:pPr>
                <a:defRPr/>
              </a:pPr>
              <a:t>‹#›</a:t>
            </a:fld>
            <a:endParaRPr lang="de-DE"/>
          </a:p>
        </p:txBody>
      </p:sp>
    </p:spTree>
    <p:extLst>
      <p:ext uri="{BB962C8B-B14F-4D97-AF65-F5344CB8AC3E}">
        <p14:creationId xmlns:p14="http://schemas.microsoft.com/office/powerpoint/2010/main" val="1100071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889032" cy="496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ea typeface="ＭＳ Ｐゴシック" pitchFamily="34" charset="-128"/>
              </a:defRPr>
            </a:lvl1pPr>
          </a:lstStyle>
          <a:p>
            <a:pPr>
              <a:defRPr/>
            </a:pPr>
            <a:endParaRPr lang="de-DE"/>
          </a:p>
        </p:txBody>
      </p:sp>
      <p:sp>
        <p:nvSpPr>
          <p:cNvPr id="151555" name="Rectangle 3"/>
          <p:cNvSpPr>
            <a:spLocks noGrp="1" noChangeArrowheads="1"/>
          </p:cNvSpPr>
          <p:nvPr>
            <p:ph type="dt" idx="1"/>
          </p:nvPr>
        </p:nvSpPr>
        <p:spPr bwMode="auto">
          <a:xfrm>
            <a:off x="3778546" y="0"/>
            <a:ext cx="2889032" cy="496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ea typeface="ＭＳ Ｐゴシック" pitchFamily="34" charset="-128"/>
              </a:defRPr>
            </a:lvl1pPr>
          </a:lstStyle>
          <a:p>
            <a:pPr>
              <a:defRPr/>
            </a:pPr>
            <a:endParaRPr lang="de-DE"/>
          </a:p>
        </p:txBody>
      </p:sp>
      <p:sp>
        <p:nvSpPr>
          <p:cNvPr id="26628"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7" name="Rectangle 5"/>
          <p:cNvSpPr>
            <a:spLocks noGrp="1" noChangeArrowheads="1"/>
          </p:cNvSpPr>
          <p:nvPr>
            <p:ph type="body" sz="quarter" idx="3"/>
          </p:nvPr>
        </p:nvSpPr>
        <p:spPr bwMode="auto">
          <a:xfrm>
            <a:off x="666003" y="4715831"/>
            <a:ext cx="5337083" cy="44666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51558" name="Rectangle 6"/>
          <p:cNvSpPr>
            <a:spLocks noGrp="1" noChangeArrowheads="1"/>
          </p:cNvSpPr>
          <p:nvPr>
            <p:ph type="ftr" sz="quarter" idx="4"/>
          </p:nvPr>
        </p:nvSpPr>
        <p:spPr bwMode="auto">
          <a:xfrm>
            <a:off x="0" y="9428272"/>
            <a:ext cx="2889032" cy="4966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ea typeface="ＭＳ Ｐゴシック" pitchFamily="34" charset="-128"/>
              </a:defRPr>
            </a:lvl1pPr>
          </a:lstStyle>
          <a:p>
            <a:pPr>
              <a:defRPr/>
            </a:pPr>
            <a:endParaRPr lang="de-DE"/>
          </a:p>
        </p:txBody>
      </p:sp>
      <p:sp>
        <p:nvSpPr>
          <p:cNvPr id="151559" name="Rectangle 7"/>
          <p:cNvSpPr>
            <a:spLocks noGrp="1" noChangeArrowheads="1"/>
          </p:cNvSpPr>
          <p:nvPr>
            <p:ph type="sldNum" sz="quarter" idx="5"/>
          </p:nvPr>
        </p:nvSpPr>
        <p:spPr bwMode="auto">
          <a:xfrm>
            <a:off x="3778546" y="9428272"/>
            <a:ext cx="2889032" cy="4966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ea typeface="ＭＳ Ｐゴシック" pitchFamily="34" charset="-128"/>
              </a:defRPr>
            </a:lvl1pPr>
          </a:lstStyle>
          <a:p>
            <a:pPr>
              <a:defRPr/>
            </a:pPr>
            <a:fld id="{EE4C9FDF-F432-461B-A2A1-186D7D77D02E}" type="slidenum">
              <a:rPr lang="de-DE"/>
              <a:pPr>
                <a:defRPr/>
              </a:pPr>
              <a:t>‹#›</a:t>
            </a:fld>
            <a:endParaRPr lang="de-DE"/>
          </a:p>
        </p:txBody>
      </p:sp>
    </p:spTree>
    <p:extLst>
      <p:ext uri="{BB962C8B-B14F-4D97-AF65-F5344CB8AC3E}">
        <p14:creationId xmlns:p14="http://schemas.microsoft.com/office/powerpoint/2010/main" val="7606862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7108" name="Rectangle 4"/>
          <p:cNvSpPr>
            <a:spLocks noGrp="1" noChangeArrowheads="1"/>
          </p:cNvSpPr>
          <p:nvPr>
            <p:ph type="ctrTitle"/>
          </p:nvPr>
        </p:nvSpPr>
        <p:spPr>
          <a:xfrm>
            <a:off x="373063" y="1512888"/>
            <a:ext cx="7772400" cy="457200"/>
          </a:xfrm>
        </p:spPr>
        <p:txBody>
          <a:bodyPr anchor="b">
            <a:spAutoFit/>
          </a:bodyPr>
          <a:lstStyle>
            <a:lvl1pPr>
              <a:defRPr b="1" smtClean="0">
                <a:solidFill>
                  <a:srgbClr val="94878E"/>
                </a:solidFill>
              </a:defRPr>
            </a:lvl1pPr>
          </a:lstStyle>
          <a:p>
            <a:r>
              <a:rPr lang="en-US" smtClean="0"/>
              <a:t>Click to edit Master title style</a:t>
            </a:r>
            <a:endParaRPr lang="de-DE" smtClean="0"/>
          </a:p>
        </p:txBody>
      </p:sp>
      <p:sp>
        <p:nvSpPr>
          <p:cNvPr id="47109" name="Rectangle 6"/>
          <p:cNvSpPr>
            <a:spLocks noGrp="1" noChangeArrowheads="1"/>
          </p:cNvSpPr>
          <p:nvPr>
            <p:ph type="subTitle" idx="1" hasCustomPrompt="1"/>
          </p:nvPr>
        </p:nvSpPr>
        <p:spPr>
          <a:xfrm>
            <a:off x="373063" y="2127250"/>
            <a:ext cx="6400800" cy="304800"/>
          </a:xfrm>
          <a:prstGeom prst="rect">
            <a:avLst/>
          </a:prstGeom>
        </p:spPr>
        <p:txBody>
          <a:bodyPr/>
          <a:lstStyle>
            <a:lvl1pPr>
              <a:defRPr sz="1400" b="1" smtClean="0">
                <a:solidFill>
                  <a:srgbClr val="94878E"/>
                </a:solidFill>
              </a:defRPr>
            </a:lvl1pPr>
          </a:lstStyle>
          <a:p>
            <a:r>
              <a:rPr lang="en-US" dirty="0" smtClean="0"/>
              <a:t>Click to edit Master Subtitle style</a:t>
            </a:r>
            <a:endParaRPr lang="de-DE" dirty="0" smtClean="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77" y="6638562"/>
            <a:ext cx="9143245" cy="219438"/>
          </a:xfrm>
          <a:prstGeom prst="rect">
            <a:avLst/>
          </a:prstGeom>
        </p:spPr>
      </p:pic>
      <p:sp>
        <p:nvSpPr>
          <p:cNvPr id="3" name="Picture Placeholder 2"/>
          <p:cNvSpPr>
            <a:spLocks noGrp="1"/>
          </p:cNvSpPr>
          <p:nvPr>
            <p:ph type="pic" sz="quarter" idx="10" hasCustomPrompt="1"/>
          </p:nvPr>
        </p:nvSpPr>
        <p:spPr>
          <a:xfrm>
            <a:off x="0" y="3297238"/>
            <a:ext cx="9144000" cy="3341324"/>
          </a:xfrm>
          <a:prstGeom prst="rect">
            <a:avLst/>
          </a:prstGeom>
        </p:spPr>
        <p:txBody>
          <a:bodyPr/>
          <a:lstStyle>
            <a:lvl1pPr>
              <a:defRPr baseline="0"/>
            </a:lvl1pPr>
          </a:lstStyle>
          <a:p>
            <a:r>
              <a:rPr lang="en-US" dirty="0" smtClean="0"/>
              <a:t>Click Icon to insert Picture</a:t>
            </a:r>
            <a:br>
              <a:rPr lang="en-US" dirty="0" smtClean="0"/>
            </a:br>
            <a:r>
              <a:rPr lang="en-US" dirty="0" smtClean="0"/>
              <a:t>Note: There is a series of prepared cover slides that you can </a:t>
            </a:r>
            <a:br>
              <a:rPr lang="en-US" dirty="0" smtClean="0"/>
            </a:br>
            <a:r>
              <a:rPr lang="en-US" dirty="0" smtClean="0"/>
              <a:t>choose from – by application, product line or more general. </a:t>
            </a:r>
            <a:br>
              <a:rPr lang="en-US" dirty="0" smtClean="0"/>
            </a:br>
            <a:r>
              <a:rPr lang="en-US" dirty="0" smtClean="0"/>
              <a:t>See Brand Central for these PowerPoint covers.</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2320" y="227227"/>
            <a:ext cx="1724776" cy="229970"/>
          </a:xfrm>
          <a:prstGeom prst="rect">
            <a:avLst/>
          </a:prstGeom>
        </p:spPr>
      </p:pic>
    </p:spTree>
    <p:extLst>
      <p:ext uri="{BB962C8B-B14F-4D97-AF65-F5344CB8AC3E}">
        <p14:creationId xmlns:p14="http://schemas.microsoft.com/office/powerpoint/2010/main" val="30391564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Slide | 1 Col with Color Field">
    <p:spTree>
      <p:nvGrpSpPr>
        <p:cNvPr id="1" name=""/>
        <p:cNvGrpSpPr/>
        <p:nvPr/>
      </p:nvGrpSpPr>
      <p:grpSpPr>
        <a:xfrm>
          <a:off x="0" y="0"/>
          <a:ext cx="0" cy="0"/>
          <a:chOff x="0" y="0"/>
          <a:chExt cx="0" cy="0"/>
        </a:xfrm>
      </p:grpSpPr>
      <p:sp>
        <p:nvSpPr>
          <p:cNvPr id="12" name="Titel 1"/>
          <p:cNvSpPr>
            <a:spLocks noGrp="1"/>
          </p:cNvSpPr>
          <p:nvPr>
            <p:ph type="title"/>
          </p:nvPr>
        </p:nvSpPr>
        <p:spPr>
          <a:xfrm>
            <a:off x="685800" y="457197"/>
            <a:ext cx="6099175" cy="767661"/>
          </a:xfrm>
        </p:spPr>
        <p:txBody>
          <a:bodyPr anchor="b" anchorCtr="0"/>
          <a:lstStyle/>
          <a:p>
            <a:r>
              <a:rPr lang="en-US" smtClean="0"/>
              <a:t>Click to edit Master title style</a:t>
            </a:r>
            <a:endParaRPr lang="de-DE" dirty="0"/>
          </a:p>
        </p:txBody>
      </p:sp>
      <p:sp>
        <p:nvSpPr>
          <p:cNvPr id="13"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
        <p:nvSpPr>
          <p:cNvPr id="7" name="TextBox 6"/>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
        <p:nvSpPr>
          <p:cNvPr id="10" name="Content Placeholder 4"/>
          <p:cNvSpPr>
            <a:spLocks noGrp="1"/>
          </p:cNvSpPr>
          <p:nvPr>
            <p:ph sz="quarter" idx="13"/>
          </p:nvPr>
        </p:nvSpPr>
        <p:spPr>
          <a:xfrm>
            <a:off x="692331" y="1779588"/>
            <a:ext cx="8165919" cy="4500561"/>
          </a:xfrm>
          <a:solidFill>
            <a:srgbClr val="E1E8EF"/>
          </a:solidFill>
        </p:spPr>
        <p:txBody>
          <a:bodyPr lIns="182880" tIns="182880" rIns="9144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50145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dy Slide | Highlighted text &amp; Pics_1">
    <p:spTree>
      <p:nvGrpSpPr>
        <p:cNvPr id="1" name=""/>
        <p:cNvGrpSpPr/>
        <p:nvPr/>
      </p:nvGrpSpPr>
      <p:grpSpPr>
        <a:xfrm>
          <a:off x="0" y="0"/>
          <a:ext cx="0" cy="0"/>
          <a:chOff x="0" y="0"/>
          <a:chExt cx="0" cy="0"/>
        </a:xfrm>
      </p:grpSpPr>
      <p:sp>
        <p:nvSpPr>
          <p:cNvPr id="2" name="Titel 1"/>
          <p:cNvSpPr>
            <a:spLocks noGrp="1"/>
          </p:cNvSpPr>
          <p:nvPr>
            <p:ph type="title"/>
          </p:nvPr>
        </p:nvSpPr>
        <p:spPr>
          <a:xfrm>
            <a:off x="685800" y="457197"/>
            <a:ext cx="6099175" cy="767661"/>
          </a:xfrm>
        </p:spPr>
        <p:txBody>
          <a:bodyPr anchor="b" anchorCtr="0"/>
          <a:lstStyle/>
          <a:p>
            <a:r>
              <a:rPr lang="en-US" smtClean="0"/>
              <a:t>Click to edit Master title style</a:t>
            </a:r>
            <a:endParaRPr lang="de-DE" dirty="0"/>
          </a:p>
        </p:txBody>
      </p:sp>
      <p:sp>
        <p:nvSpPr>
          <p:cNvPr id="8"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
        <p:nvSpPr>
          <p:cNvPr id="6" name="Picture Placeholder 5"/>
          <p:cNvSpPr>
            <a:spLocks noGrp="1"/>
          </p:cNvSpPr>
          <p:nvPr>
            <p:ph type="pic" sz="quarter" idx="12" hasCustomPrompt="1"/>
          </p:nvPr>
        </p:nvSpPr>
        <p:spPr>
          <a:xfrm>
            <a:off x="6400800" y="1776818"/>
            <a:ext cx="2457450" cy="2010484"/>
          </a:xfrm>
          <a:prstGeom prst="rect">
            <a:avLst/>
          </a:prstGeom>
        </p:spPr>
        <p:txBody>
          <a:bodyPr>
            <a:noAutofit/>
          </a:bodyPr>
          <a:lstStyle>
            <a:lvl1pPr marL="0" marR="0" indent="0" algn="l" defTabSz="914400" rtl="0" eaLnBrk="0" fontAlgn="base" latinLnBrk="0" hangingPunct="0">
              <a:lnSpc>
                <a:spcPct val="100000"/>
              </a:lnSpc>
              <a:spcBef>
                <a:spcPct val="20000"/>
              </a:spcBef>
              <a:spcAft>
                <a:spcPct val="0"/>
              </a:spcAft>
              <a:buClrTx/>
              <a:buSzTx/>
              <a:buFontTx/>
              <a:buNone/>
              <a:tabLst/>
              <a:defRPr/>
            </a:lvl1pPr>
          </a:lstStyle>
          <a:p>
            <a:r>
              <a:rPr lang="en-US" dirty="0" smtClean="0"/>
              <a:t>Click Icon to insert Picture</a:t>
            </a:r>
          </a:p>
        </p:txBody>
      </p:sp>
      <p:sp>
        <p:nvSpPr>
          <p:cNvPr id="9" name="Picture Placeholder 5"/>
          <p:cNvSpPr>
            <a:spLocks noGrp="1"/>
          </p:cNvSpPr>
          <p:nvPr>
            <p:ph type="pic" sz="quarter" idx="13" hasCustomPrompt="1"/>
          </p:nvPr>
        </p:nvSpPr>
        <p:spPr>
          <a:xfrm>
            <a:off x="6397558" y="3926631"/>
            <a:ext cx="2460692" cy="2247190"/>
          </a:xfrm>
          <a:prstGeom prst="rect">
            <a:avLst/>
          </a:prstGeom>
        </p:spPr>
        <p:txBody>
          <a:bodyPr>
            <a:noAutofit/>
          </a:bodyPr>
          <a:lstStyle>
            <a:lvl1pPr marL="0" marR="0" indent="0" algn="l" defTabSz="914400" rtl="0" eaLnBrk="0" fontAlgn="base" latinLnBrk="0" hangingPunct="0">
              <a:lnSpc>
                <a:spcPct val="100000"/>
              </a:lnSpc>
              <a:spcBef>
                <a:spcPct val="20000"/>
              </a:spcBef>
              <a:spcAft>
                <a:spcPct val="0"/>
              </a:spcAft>
              <a:buClrTx/>
              <a:buSzTx/>
              <a:buFontTx/>
              <a:buNone/>
              <a:tabLst/>
              <a:defRPr/>
            </a:lvl1pPr>
          </a:lstStyle>
          <a:p>
            <a:r>
              <a:rPr lang="en-US" dirty="0" smtClean="0"/>
              <a:t>Click Icon to insert Picture</a:t>
            </a:r>
          </a:p>
        </p:txBody>
      </p:sp>
      <p:sp>
        <p:nvSpPr>
          <p:cNvPr id="14" name="Content Placeholder 4"/>
          <p:cNvSpPr>
            <a:spLocks noGrp="1"/>
          </p:cNvSpPr>
          <p:nvPr>
            <p:ph sz="quarter" idx="17"/>
          </p:nvPr>
        </p:nvSpPr>
        <p:spPr>
          <a:xfrm>
            <a:off x="693738" y="5471423"/>
            <a:ext cx="5486400" cy="548640"/>
          </a:xfrm>
          <a:solidFill>
            <a:srgbClr val="E1E8EF"/>
          </a:solidFill>
        </p:spPr>
        <p:txBody>
          <a:bodyPr anchor="ctr" anchorCtr="0">
            <a:noAutofit/>
          </a:bodyPr>
          <a:lstStyle/>
          <a:p>
            <a:pPr lvl="0"/>
            <a:r>
              <a:rPr lang="en-US" smtClean="0"/>
              <a:t>Click to edit Master text styles</a:t>
            </a:r>
          </a:p>
        </p:txBody>
      </p:sp>
      <p:sp>
        <p:nvSpPr>
          <p:cNvPr id="15" name="Content Placeholder 4"/>
          <p:cNvSpPr>
            <a:spLocks noGrp="1"/>
          </p:cNvSpPr>
          <p:nvPr>
            <p:ph sz="quarter" idx="18"/>
          </p:nvPr>
        </p:nvSpPr>
        <p:spPr>
          <a:xfrm>
            <a:off x="693738" y="4856412"/>
            <a:ext cx="5486400" cy="548640"/>
          </a:xfrm>
          <a:solidFill>
            <a:srgbClr val="E1E8EF"/>
          </a:solidFill>
        </p:spPr>
        <p:txBody>
          <a:bodyPr anchor="ctr" anchorCtr="0">
            <a:noAutofit/>
          </a:bodyPr>
          <a:lstStyle/>
          <a:p>
            <a:pPr lvl="0"/>
            <a:r>
              <a:rPr lang="en-US" smtClean="0"/>
              <a:t>Click to edit Master text styles</a:t>
            </a:r>
          </a:p>
        </p:txBody>
      </p:sp>
      <p:sp>
        <p:nvSpPr>
          <p:cNvPr id="16" name="Content Placeholder 4"/>
          <p:cNvSpPr>
            <a:spLocks noGrp="1"/>
          </p:cNvSpPr>
          <p:nvPr>
            <p:ph sz="quarter" idx="19"/>
          </p:nvPr>
        </p:nvSpPr>
        <p:spPr>
          <a:xfrm>
            <a:off x="693738" y="4240324"/>
            <a:ext cx="5486400" cy="548640"/>
          </a:xfrm>
          <a:solidFill>
            <a:srgbClr val="E1E8EF"/>
          </a:solidFill>
        </p:spPr>
        <p:txBody>
          <a:bodyPr anchor="ctr" anchorCtr="0">
            <a:noAutofit/>
          </a:bodyPr>
          <a:lstStyle/>
          <a:p>
            <a:pPr lvl="0"/>
            <a:r>
              <a:rPr lang="en-US" smtClean="0"/>
              <a:t>Click to edit Master text styles</a:t>
            </a:r>
          </a:p>
        </p:txBody>
      </p:sp>
      <p:sp>
        <p:nvSpPr>
          <p:cNvPr id="21" name="Content Placeholder 4"/>
          <p:cNvSpPr>
            <a:spLocks noGrp="1"/>
          </p:cNvSpPr>
          <p:nvPr>
            <p:ph sz="quarter" idx="20"/>
          </p:nvPr>
        </p:nvSpPr>
        <p:spPr>
          <a:xfrm>
            <a:off x="693738" y="3626774"/>
            <a:ext cx="5486400" cy="548640"/>
          </a:xfrm>
          <a:solidFill>
            <a:srgbClr val="E1E8EF"/>
          </a:solidFill>
        </p:spPr>
        <p:txBody>
          <a:bodyPr anchor="ctr" anchorCtr="0">
            <a:noAutofit/>
          </a:bodyPr>
          <a:lstStyle/>
          <a:p>
            <a:pPr lvl="0"/>
            <a:r>
              <a:rPr lang="en-US" smtClean="0"/>
              <a:t>Click to edit Master text styles</a:t>
            </a:r>
          </a:p>
        </p:txBody>
      </p:sp>
      <p:sp>
        <p:nvSpPr>
          <p:cNvPr id="22" name="Content Placeholder 4"/>
          <p:cNvSpPr>
            <a:spLocks noGrp="1"/>
          </p:cNvSpPr>
          <p:nvPr>
            <p:ph sz="quarter" idx="21"/>
          </p:nvPr>
        </p:nvSpPr>
        <p:spPr>
          <a:xfrm>
            <a:off x="693738" y="3010686"/>
            <a:ext cx="5486400" cy="548640"/>
          </a:xfrm>
          <a:solidFill>
            <a:srgbClr val="E1E8EF"/>
          </a:solidFill>
        </p:spPr>
        <p:txBody>
          <a:bodyPr anchor="ctr" anchorCtr="0">
            <a:noAutofit/>
          </a:bodyPr>
          <a:lstStyle/>
          <a:p>
            <a:pPr lvl="0"/>
            <a:r>
              <a:rPr lang="en-US" smtClean="0"/>
              <a:t>Click to edit Master text styles</a:t>
            </a:r>
          </a:p>
        </p:txBody>
      </p:sp>
      <p:sp>
        <p:nvSpPr>
          <p:cNvPr id="23" name="Content Placeholder 4"/>
          <p:cNvSpPr>
            <a:spLocks noGrp="1"/>
          </p:cNvSpPr>
          <p:nvPr>
            <p:ph sz="quarter" idx="22"/>
          </p:nvPr>
        </p:nvSpPr>
        <p:spPr>
          <a:xfrm>
            <a:off x="693738" y="2395675"/>
            <a:ext cx="5486400" cy="548640"/>
          </a:xfrm>
          <a:solidFill>
            <a:srgbClr val="E1E8EF"/>
          </a:solidFill>
        </p:spPr>
        <p:txBody>
          <a:bodyPr anchor="ctr" anchorCtr="0">
            <a:noAutofit/>
          </a:bodyPr>
          <a:lstStyle/>
          <a:p>
            <a:pPr lvl="0"/>
            <a:r>
              <a:rPr lang="en-US" smtClean="0"/>
              <a:t>Click to edit Master text styles</a:t>
            </a:r>
          </a:p>
        </p:txBody>
      </p:sp>
      <p:sp>
        <p:nvSpPr>
          <p:cNvPr id="24" name="Content Placeholder 4"/>
          <p:cNvSpPr>
            <a:spLocks noGrp="1"/>
          </p:cNvSpPr>
          <p:nvPr>
            <p:ph sz="quarter" idx="23"/>
          </p:nvPr>
        </p:nvSpPr>
        <p:spPr>
          <a:xfrm>
            <a:off x="693738" y="1779587"/>
            <a:ext cx="5486400" cy="548640"/>
          </a:xfrm>
          <a:solidFill>
            <a:srgbClr val="E1E8EF"/>
          </a:solidFill>
        </p:spPr>
        <p:txBody>
          <a:bodyPr anchor="ctr" anchorCtr="0">
            <a:noAutofit/>
          </a:bodyPr>
          <a:lstStyle/>
          <a:p>
            <a:pPr lvl="0"/>
            <a:r>
              <a:rPr lang="en-US" smtClean="0"/>
              <a:t>Click to edit Master text styles</a:t>
            </a:r>
          </a:p>
        </p:txBody>
      </p:sp>
      <p:sp>
        <p:nvSpPr>
          <p:cNvPr id="19" name="TextBox 18"/>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38679963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dy Slide | Highlighted text &amp; Pics_2">
    <p:spTree>
      <p:nvGrpSpPr>
        <p:cNvPr id="1" name=""/>
        <p:cNvGrpSpPr/>
        <p:nvPr/>
      </p:nvGrpSpPr>
      <p:grpSpPr>
        <a:xfrm>
          <a:off x="0" y="0"/>
          <a:ext cx="0" cy="0"/>
          <a:chOff x="0" y="0"/>
          <a:chExt cx="0" cy="0"/>
        </a:xfrm>
      </p:grpSpPr>
      <p:sp>
        <p:nvSpPr>
          <p:cNvPr id="24" name="Content Placeholder 4"/>
          <p:cNvSpPr>
            <a:spLocks noGrp="1"/>
          </p:cNvSpPr>
          <p:nvPr>
            <p:ph sz="quarter" idx="23"/>
          </p:nvPr>
        </p:nvSpPr>
        <p:spPr>
          <a:xfrm>
            <a:off x="2736056" y="4834070"/>
            <a:ext cx="3664744" cy="1456481"/>
          </a:xfrm>
          <a:solidFill>
            <a:srgbClr val="E1E8EF"/>
          </a:solidFill>
        </p:spPr>
        <p:txBody>
          <a:bodyPr anchor="t" anchorCtr="0">
            <a:noAutofit/>
          </a:bodyPr>
          <a:lstStyle/>
          <a:p>
            <a:pPr lvl="0"/>
            <a:r>
              <a:rPr lang="en-US" smtClean="0"/>
              <a:t>Click to edit Master text styles</a:t>
            </a:r>
          </a:p>
        </p:txBody>
      </p:sp>
      <p:sp>
        <p:nvSpPr>
          <p:cNvPr id="2" name="Titel 1"/>
          <p:cNvSpPr>
            <a:spLocks noGrp="1"/>
          </p:cNvSpPr>
          <p:nvPr>
            <p:ph type="title"/>
          </p:nvPr>
        </p:nvSpPr>
        <p:spPr>
          <a:xfrm>
            <a:off x="685800" y="457197"/>
            <a:ext cx="6099175" cy="767661"/>
          </a:xfrm>
        </p:spPr>
        <p:txBody>
          <a:bodyPr anchor="b" anchorCtr="0"/>
          <a:lstStyle/>
          <a:p>
            <a:r>
              <a:rPr lang="en-US" smtClean="0"/>
              <a:t>Click to edit Master title style</a:t>
            </a:r>
            <a:endParaRPr lang="de-DE" dirty="0"/>
          </a:p>
        </p:txBody>
      </p:sp>
      <p:sp>
        <p:nvSpPr>
          <p:cNvPr id="8"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
        <p:nvSpPr>
          <p:cNvPr id="6" name="Picture Placeholder 5"/>
          <p:cNvSpPr>
            <a:spLocks noGrp="1"/>
          </p:cNvSpPr>
          <p:nvPr>
            <p:ph type="pic" sz="quarter" idx="12"/>
          </p:nvPr>
        </p:nvSpPr>
        <p:spPr>
          <a:xfrm>
            <a:off x="6400801" y="1776818"/>
            <a:ext cx="2457450" cy="1459250"/>
          </a:xfrm>
          <a:prstGeom prst="rect">
            <a:avLst/>
          </a:prstGeom>
        </p:spPr>
        <p:txBody>
          <a:bodyPr>
            <a:noAutofit/>
          </a:bodyPr>
          <a:lstStyle/>
          <a:p>
            <a:r>
              <a:rPr lang="en-US" dirty="0" smtClean="0"/>
              <a:t>Click icon to add picture</a:t>
            </a:r>
            <a:endParaRPr lang="en-US" dirty="0"/>
          </a:p>
        </p:txBody>
      </p:sp>
      <p:sp>
        <p:nvSpPr>
          <p:cNvPr id="9" name="Picture Placeholder 5"/>
          <p:cNvSpPr>
            <a:spLocks noGrp="1"/>
          </p:cNvSpPr>
          <p:nvPr>
            <p:ph type="pic" sz="quarter" idx="13"/>
          </p:nvPr>
        </p:nvSpPr>
        <p:spPr>
          <a:xfrm>
            <a:off x="6397558" y="4833937"/>
            <a:ext cx="2460692" cy="1456615"/>
          </a:xfrm>
          <a:prstGeom prst="rect">
            <a:avLst/>
          </a:prstGeom>
        </p:spPr>
        <p:txBody>
          <a:bodyPr>
            <a:noAutofit/>
          </a:bodyPr>
          <a:lstStyle/>
          <a:p>
            <a:r>
              <a:rPr lang="en-US" dirty="0" smtClean="0"/>
              <a:t>Click icon to add picture</a:t>
            </a:r>
            <a:endParaRPr lang="en-US" dirty="0"/>
          </a:p>
        </p:txBody>
      </p:sp>
      <p:sp>
        <p:nvSpPr>
          <p:cNvPr id="20" name="Content Placeholder 4"/>
          <p:cNvSpPr>
            <a:spLocks noGrp="1"/>
          </p:cNvSpPr>
          <p:nvPr>
            <p:ph sz="quarter" idx="24"/>
          </p:nvPr>
        </p:nvSpPr>
        <p:spPr>
          <a:xfrm>
            <a:off x="2736056" y="3310069"/>
            <a:ext cx="3664744" cy="1456481"/>
          </a:xfrm>
          <a:solidFill>
            <a:srgbClr val="E1E8EF"/>
          </a:solidFill>
        </p:spPr>
        <p:txBody>
          <a:bodyPr anchor="t" anchorCtr="0">
            <a:noAutofit/>
          </a:bodyPr>
          <a:lstStyle/>
          <a:p>
            <a:pPr lvl="0"/>
            <a:r>
              <a:rPr lang="en-US" smtClean="0"/>
              <a:t>Click to edit Master text styles</a:t>
            </a:r>
          </a:p>
        </p:txBody>
      </p:sp>
      <p:sp>
        <p:nvSpPr>
          <p:cNvPr id="25" name="Content Placeholder 4"/>
          <p:cNvSpPr>
            <a:spLocks noGrp="1"/>
          </p:cNvSpPr>
          <p:nvPr>
            <p:ph sz="quarter" idx="25"/>
          </p:nvPr>
        </p:nvSpPr>
        <p:spPr>
          <a:xfrm>
            <a:off x="2736056" y="1779586"/>
            <a:ext cx="3664744" cy="1456481"/>
          </a:xfrm>
          <a:solidFill>
            <a:srgbClr val="E1E8EF"/>
          </a:solidFill>
        </p:spPr>
        <p:txBody>
          <a:bodyPr anchor="t" anchorCtr="0">
            <a:noAutofit/>
          </a:bodyPr>
          <a:lstStyle/>
          <a:p>
            <a:pPr lvl="0"/>
            <a:r>
              <a:rPr lang="en-US" smtClean="0"/>
              <a:t>Click to edit Master text styles</a:t>
            </a:r>
          </a:p>
        </p:txBody>
      </p:sp>
      <p:sp>
        <p:nvSpPr>
          <p:cNvPr id="30" name="Content Placeholder 4"/>
          <p:cNvSpPr>
            <a:spLocks noGrp="1"/>
          </p:cNvSpPr>
          <p:nvPr>
            <p:ph sz="quarter" idx="26"/>
          </p:nvPr>
        </p:nvSpPr>
        <p:spPr>
          <a:xfrm>
            <a:off x="693738" y="4834070"/>
            <a:ext cx="2042977" cy="1456481"/>
          </a:xfrm>
          <a:solidFill>
            <a:srgbClr val="5E82AB"/>
          </a:solidFill>
        </p:spPr>
        <p:txBody>
          <a:bodyPr anchor="t" anchorCtr="0">
            <a:noAutofit/>
          </a:bodyPr>
          <a:lstStyle>
            <a:lvl1pPr>
              <a:defRPr>
                <a:solidFill>
                  <a:schemeClr val="bg1"/>
                </a:solidFill>
              </a:defRPr>
            </a:lvl1pPr>
          </a:lstStyle>
          <a:p>
            <a:pPr lvl="0"/>
            <a:r>
              <a:rPr lang="en-US" smtClean="0"/>
              <a:t>Click to edit Master text styles</a:t>
            </a:r>
          </a:p>
        </p:txBody>
      </p:sp>
      <p:sp>
        <p:nvSpPr>
          <p:cNvPr id="31" name="Content Placeholder 4"/>
          <p:cNvSpPr>
            <a:spLocks noGrp="1"/>
          </p:cNvSpPr>
          <p:nvPr>
            <p:ph sz="quarter" idx="27"/>
          </p:nvPr>
        </p:nvSpPr>
        <p:spPr>
          <a:xfrm>
            <a:off x="693738" y="3310069"/>
            <a:ext cx="2042977" cy="1456481"/>
          </a:xfrm>
          <a:solidFill>
            <a:srgbClr val="5E82AB"/>
          </a:solidFill>
        </p:spPr>
        <p:txBody>
          <a:bodyPr anchor="t" anchorCtr="0">
            <a:noAutofit/>
          </a:bodyPr>
          <a:lstStyle>
            <a:lvl1pPr>
              <a:defRPr>
                <a:solidFill>
                  <a:schemeClr val="bg1"/>
                </a:solidFill>
              </a:defRPr>
            </a:lvl1pPr>
          </a:lstStyle>
          <a:p>
            <a:pPr lvl="0"/>
            <a:r>
              <a:rPr lang="en-US" smtClean="0"/>
              <a:t>Click to edit Master text styles</a:t>
            </a:r>
          </a:p>
        </p:txBody>
      </p:sp>
      <p:sp>
        <p:nvSpPr>
          <p:cNvPr id="32" name="Content Placeholder 4"/>
          <p:cNvSpPr>
            <a:spLocks noGrp="1"/>
          </p:cNvSpPr>
          <p:nvPr>
            <p:ph sz="quarter" idx="28"/>
          </p:nvPr>
        </p:nvSpPr>
        <p:spPr>
          <a:xfrm>
            <a:off x="693738" y="1779586"/>
            <a:ext cx="2042977" cy="1456481"/>
          </a:xfrm>
          <a:solidFill>
            <a:srgbClr val="5E82AB"/>
          </a:solidFill>
        </p:spPr>
        <p:txBody>
          <a:bodyPr anchor="t" anchorCtr="0">
            <a:noAutofit/>
          </a:bodyPr>
          <a:lstStyle>
            <a:lvl1pPr>
              <a:defRPr>
                <a:solidFill>
                  <a:schemeClr val="bg1"/>
                </a:solidFill>
              </a:defRPr>
            </a:lvl1pPr>
          </a:lstStyle>
          <a:p>
            <a:pPr lvl="0"/>
            <a:r>
              <a:rPr lang="en-US" smtClean="0"/>
              <a:t>Click to edit Master text styles</a:t>
            </a:r>
          </a:p>
        </p:txBody>
      </p:sp>
      <p:sp>
        <p:nvSpPr>
          <p:cNvPr id="34" name="Picture Placeholder 5"/>
          <p:cNvSpPr>
            <a:spLocks noGrp="1"/>
          </p:cNvSpPr>
          <p:nvPr>
            <p:ph type="pic" sz="quarter" idx="29"/>
          </p:nvPr>
        </p:nvSpPr>
        <p:spPr>
          <a:xfrm>
            <a:off x="6397558" y="3309937"/>
            <a:ext cx="2460692" cy="1456615"/>
          </a:xfrm>
          <a:prstGeom prst="rect">
            <a:avLst/>
          </a:prstGeom>
        </p:spPr>
        <p:txBody>
          <a:bodyPr>
            <a:noAutofit/>
          </a:bodyPr>
          <a:lstStyle/>
          <a:p>
            <a:r>
              <a:rPr lang="en-US" dirty="0" smtClean="0"/>
              <a:t>Click icon to add picture</a:t>
            </a:r>
            <a:endParaRPr lang="en-US" dirty="0"/>
          </a:p>
        </p:txBody>
      </p:sp>
      <p:sp>
        <p:nvSpPr>
          <p:cNvPr id="15" name="TextBox 14"/>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24751617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Slide | Highlighted text">
    <p:spTree>
      <p:nvGrpSpPr>
        <p:cNvPr id="1" name=""/>
        <p:cNvGrpSpPr/>
        <p:nvPr/>
      </p:nvGrpSpPr>
      <p:grpSpPr>
        <a:xfrm>
          <a:off x="0" y="0"/>
          <a:ext cx="0" cy="0"/>
          <a:chOff x="0" y="0"/>
          <a:chExt cx="0" cy="0"/>
        </a:xfrm>
      </p:grpSpPr>
      <p:sp>
        <p:nvSpPr>
          <p:cNvPr id="24" name="Content Placeholder 4"/>
          <p:cNvSpPr>
            <a:spLocks noGrp="1"/>
          </p:cNvSpPr>
          <p:nvPr>
            <p:ph sz="quarter" idx="23"/>
          </p:nvPr>
        </p:nvSpPr>
        <p:spPr>
          <a:xfrm>
            <a:off x="2736056" y="4834070"/>
            <a:ext cx="6122194" cy="1456481"/>
          </a:xfrm>
          <a:solidFill>
            <a:srgbClr val="E1E8EF"/>
          </a:solidFill>
        </p:spPr>
        <p:txBody>
          <a:bodyPr anchor="t" anchorCtr="0">
            <a:noAutofit/>
          </a:bodyPr>
          <a:lstStyle/>
          <a:p>
            <a:pPr lvl="0"/>
            <a:r>
              <a:rPr lang="en-US" smtClean="0"/>
              <a:t>Click to edit Master text styles</a:t>
            </a:r>
          </a:p>
        </p:txBody>
      </p:sp>
      <p:sp>
        <p:nvSpPr>
          <p:cNvPr id="2" name="Titel 1"/>
          <p:cNvSpPr>
            <a:spLocks noGrp="1"/>
          </p:cNvSpPr>
          <p:nvPr>
            <p:ph type="title"/>
          </p:nvPr>
        </p:nvSpPr>
        <p:spPr>
          <a:xfrm>
            <a:off x="685800" y="457197"/>
            <a:ext cx="6099175" cy="767661"/>
          </a:xfrm>
        </p:spPr>
        <p:txBody>
          <a:bodyPr anchor="b" anchorCtr="0"/>
          <a:lstStyle/>
          <a:p>
            <a:r>
              <a:rPr lang="en-US" smtClean="0"/>
              <a:t>Click to edit Master title style</a:t>
            </a:r>
            <a:endParaRPr lang="de-DE" dirty="0"/>
          </a:p>
        </p:txBody>
      </p:sp>
      <p:sp>
        <p:nvSpPr>
          <p:cNvPr id="8"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
        <p:nvSpPr>
          <p:cNvPr id="20" name="Content Placeholder 4"/>
          <p:cNvSpPr>
            <a:spLocks noGrp="1"/>
          </p:cNvSpPr>
          <p:nvPr>
            <p:ph sz="quarter" idx="24"/>
          </p:nvPr>
        </p:nvSpPr>
        <p:spPr>
          <a:xfrm>
            <a:off x="2736056" y="3310069"/>
            <a:ext cx="6122194" cy="1456481"/>
          </a:xfrm>
          <a:solidFill>
            <a:srgbClr val="E1E8EF"/>
          </a:solidFill>
        </p:spPr>
        <p:txBody>
          <a:bodyPr anchor="t" anchorCtr="0">
            <a:noAutofit/>
          </a:bodyPr>
          <a:lstStyle/>
          <a:p>
            <a:pPr lvl="0"/>
            <a:r>
              <a:rPr lang="en-US" smtClean="0"/>
              <a:t>Click to edit Master text styles</a:t>
            </a:r>
          </a:p>
        </p:txBody>
      </p:sp>
      <p:sp>
        <p:nvSpPr>
          <p:cNvPr id="25" name="Content Placeholder 4"/>
          <p:cNvSpPr>
            <a:spLocks noGrp="1"/>
          </p:cNvSpPr>
          <p:nvPr>
            <p:ph sz="quarter" idx="25"/>
          </p:nvPr>
        </p:nvSpPr>
        <p:spPr>
          <a:xfrm>
            <a:off x="2736056" y="1779586"/>
            <a:ext cx="6122194" cy="1456481"/>
          </a:xfrm>
          <a:solidFill>
            <a:srgbClr val="E1E8EF"/>
          </a:solidFill>
        </p:spPr>
        <p:txBody>
          <a:bodyPr anchor="t" anchorCtr="0">
            <a:noAutofit/>
          </a:bodyPr>
          <a:lstStyle/>
          <a:p>
            <a:pPr lvl="0"/>
            <a:r>
              <a:rPr lang="en-US" smtClean="0"/>
              <a:t>Click to edit Master text styles</a:t>
            </a:r>
          </a:p>
        </p:txBody>
      </p:sp>
      <p:sp>
        <p:nvSpPr>
          <p:cNvPr id="30" name="Content Placeholder 4"/>
          <p:cNvSpPr>
            <a:spLocks noGrp="1"/>
          </p:cNvSpPr>
          <p:nvPr>
            <p:ph sz="quarter" idx="26"/>
          </p:nvPr>
        </p:nvSpPr>
        <p:spPr>
          <a:xfrm>
            <a:off x="693738" y="4834070"/>
            <a:ext cx="2042977" cy="1456481"/>
          </a:xfrm>
          <a:solidFill>
            <a:srgbClr val="5E82AB"/>
          </a:solidFill>
        </p:spPr>
        <p:txBody>
          <a:bodyPr anchor="t" anchorCtr="0">
            <a:noAutofit/>
          </a:bodyPr>
          <a:lstStyle>
            <a:lvl1pPr>
              <a:defRPr>
                <a:solidFill>
                  <a:schemeClr val="bg1"/>
                </a:solidFill>
              </a:defRPr>
            </a:lvl1pPr>
          </a:lstStyle>
          <a:p>
            <a:pPr lvl="0"/>
            <a:r>
              <a:rPr lang="en-US" smtClean="0"/>
              <a:t>Click to edit Master text styles</a:t>
            </a:r>
          </a:p>
        </p:txBody>
      </p:sp>
      <p:sp>
        <p:nvSpPr>
          <p:cNvPr id="31" name="Content Placeholder 4"/>
          <p:cNvSpPr>
            <a:spLocks noGrp="1"/>
          </p:cNvSpPr>
          <p:nvPr>
            <p:ph sz="quarter" idx="27"/>
          </p:nvPr>
        </p:nvSpPr>
        <p:spPr>
          <a:xfrm>
            <a:off x="693738" y="3310069"/>
            <a:ext cx="2042977" cy="1456481"/>
          </a:xfrm>
          <a:solidFill>
            <a:srgbClr val="5E82AB"/>
          </a:solidFill>
        </p:spPr>
        <p:txBody>
          <a:bodyPr anchor="t" anchorCtr="0">
            <a:noAutofit/>
          </a:bodyPr>
          <a:lstStyle>
            <a:lvl1pPr>
              <a:defRPr>
                <a:solidFill>
                  <a:schemeClr val="bg1"/>
                </a:solidFill>
              </a:defRPr>
            </a:lvl1pPr>
          </a:lstStyle>
          <a:p>
            <a:pPr lvl="0"/>
            <a:r>
              <a:rPr lang="en-US" smtClean="0"/>
              <a:t>Click to edit Master text styles</a:t>
            </a:r>
          </a:p>
        </p:txBody>
      </p:sp>
      <p:sp>
        <p:nvSpPr>
          <p:cNvPr id="32" name="Content Placeholder 4"/>
          <p:cNvSpPr>
            <a:spLocks noGrp="1"/>
          </p:cNvSpPr>
          <p:nvPr>
            <p:ph sz="quarter" idx="28"/>
          </p:nvPr>
        </p:nvSpPr>
        <p:spPr>
          <a:xfrm>
            <a:off x="693738" y="1779586"/>
            <a:ext cx="2042977" cy="1456481"/>
          </a:xfrm>
          <a:solidFill>
            <a:srgbClr val="5E82AB"/>
          </a:solidFill>
        </p:spPr>
        <p:txBody>
          <a:bodyPr anchor="t" anchorCtr="0">
            <a:noAutofit/>
          </a:bodyPr>
          <a:lstStyle>
            <a:lvl1pPr>
              <a:defRPr>
                <a:solidFill>
                  <a:schemeClr val="bg1"/>
                </a:solidFill>
              </a:defRPr>
            </a:lvl1pPr>
          </a:lstStyle>
          <a:p>
            <a:pPr lvl="0"/>
            <a:r>
              <a:rPr lang="en-US" smtClean="0"/>
              <a:t>Click to edit Master text styles</a:t>
            </a:r>
          </a:p>
        </p:txBody>
      </p:sp>
      <p:sp>
        <p:nvSpPr>
          <p:cNvPr id="12" name="TextBox 11"/>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13161712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and Contact">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692331" y="990600"/>
            <a:ext cx="8165920" cy="5289550"/>
          </a:xfrm>
          <a:prstGeom prst="rect">
            <a:avLst/>
          </a:prstGeom>
          <a:solidFill>
            <a:srgbClr val="D2CDC8"/>
          </a:solidFill>
          <a:ln>
            <a:noFill/>
          </a:ln>
          <a:extLst/>
        </p:spPr>
        <p:txBody>
          <a:bodyPr wrap="none" anchor="ctr"/>
          <a:lstStyle/>
          <a:p>
            <a:endParaRPr lang="de-DE" dirty="0"/>
          </a:p>
        </p:txBody>
      </p:sp>
      <p:sp>
        <p:nvSpPr>
          <p:cNvPr id="4" name="Rectangle 6"/>
          <p:cNvSpPr>
            <a:spLocks noChangeArrowheads="1"/>
          </p:cNvSpPr>
          <p:nvPr userDrawn="1"/>
        </p:nvSpPr>
        <p:spPr bwMode="gray">
          <a:xfrm>
            <a:off x="932169" y="3291294"/>
            <a:ext cx="6948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r>
              <a:rPr lang="en-US" sz="3200" dirty="0" smtClean="0">
                <a:solidFill>
                  <a:schemeClr val="tx1"/>
                </a:solidFill>
              </a:rPr>
              <a:t>Thank you</a:t>
            </a:r>
            <a:r>
              <a:rPr lang="en-US" sz="3200" baseline="0" dirty="0" smtClean="0">
                <a:solidFill>
                  <a:schemeClr val="tx1"/>
                </a:solidFill>
              </a:rPr>
              <a:t> for your attention</a:t>
            </a:r>
            <a:endParaRPr lang="en-US" sz="3200" dirty="0">
              <a:solidFill>
                <a:schemeClr val="tx1"/>
              </a:solidFill>
            </a:endParaRPr>
          </a:p>
        </p:txBody>
      </p:sp>
      <p:sp>
        <p:nvSpPr>
          <p:cNvPr id="9" name="TextBox 8"/>
          <p:cNvSpPr txBox="1"/>
          <p:nvPr userDrawn="1"/>
        </p:nvSpPr>
        <p:spPr>
          <a:xfrm>
            <a:off x="959798" y="3831821"/>
            <a:ext cx="4247743"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charset="0"/>
                <a:ea typeface="ＭＳ Ｐゴシック" pitchFamily="-110" charset="-128"/>
                <a:cs typeface="+mn-cs"/>
              </a:rPr>
              <a:t>For further information please contact:</a:t>
            </a:r>
            <a:endParaRPr kumimoji="0" lang="en-US" sz="1200" b="0" i="0" u="none" strike="noStrike" kern="1200" cap="none" spc="0" normalizeH="0" baseline="0" noProof="0" dirty="0">
              <a:ln>
                <a:noFill/>
              </a:ln>
              <a:solidFill>
                <a:srgbClr val="000000"/>
              </a:solidFill>
              <a:effectLst/>
              <a:uLnTx/>
              <a:uFillTx/>
              <a:latin typeface="Arial" charset="0"/>
              <a:ea typeface="ＭＳ Ｐゴシック" pitchFamily="-110" charset="-128"/>
              <a:cs typeface="+mn-cs"/>
            </a:endParaRPr>
          </a:p>
        </p:txBody>
      </p:sp>
      <p:sp>
        <p:nvSpPr>
          <p:cNvPr id="8" name="Text Placeholder 7"/>
          <p:cNvSpPr>
            <a:spLocks noGrp="1"/>
          </p:cNvSpPr>
          <p:nvPr>
            <p:ph type="body" sz="quarter" idx="11" hasCustomPrompt="1"/>
          </p:nvPr>
        </p:nvSpPr>
        <p:spPr>
          <a:xfrm>
            <a:off x="963138" y="4180564"/>
            <a:ext cx="5424692" cy="815975"/>
          </a:xfrm>
        </p:spPr>
        <p:txBody>
          <a:bodyPr/>
          <a:lstStyle>
            <a:lvl1pPr>
              <a:defRPr sz="1600"/>
            </a:lvl1pPr>
            <a:lvl2pPr>
              <a:defRPr sz="1200"/>
            </a:lvl2pPr>
            <a:lvl3pPr>
              <a:defRPr sz="1200"/>
            </a:lvl3pPr>
            <a:lvl4pPr>
              <a:defRPr sz="1200"/>
            </a:lvl4pPr>
            <a:lvl5pPr>
              <a:defRPr sz="1200"/>
            </a:lvl5pPr>
          </a:lstStyle>
          <a:p>
            <a:pPr lvl="0"/>
            <a:r>
              <a:rPr lang="en-US" dirty="0" smtClean="0"/>
              <a:t>Name</a:t>
            </a:r>
            <a:br>
              <a:rPr lang="en-US" dirty="0" smtClean="0"/>
            </a:br>
            <a:r>
              <a:rPr lang="en-US" dirty="0" smtClean="0"/>
              <a:t>Email</a:t>
            </a:r>
            <a:br>
              <a:rPr lang="en-US" dirty="0" smtClean="0"/>
            </a:br>
            <a:r>
              <a:rPr lang="en-US" dirty="0" smtClean="0"/>
              <a:t>Telephone</a:t>
            </a:r>
            <a:endParaRPr lang="en-US" dirty="0"/>
          </a:p>
        </p:txBody>
      </p:sp>
      <p:sp>
        <p:nvSpPr>
          <p:cNvPr id="10" name="TextBox 9"/>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23650248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Slide Number Placeholder 3"/>
          <p:cNvSpPr>
            <a:spLocks noGrp="1" noChangeArrowheads="1"/>
          </p:cNvSpPr>
          <p:nvPr>
            <p:ph type="sldNum" sz="quarter" idx="10"/>
          </p:nvPr>
        </p:nvSpPr>
        <p:spPr>
          <a:xfrm>
            <a:off x="7086600" y="6403975"/>
            <a:ext cx="2057400" cy="225425"/>
          </a:xfrm>
          <a:prstGeom prst="rect">
            <a:avLst/>
          </a:prstGeom>
          <a:ln/>
        </p:spPr>
        <p:txBody>
          <a:bodyPr/>
          <a:lstStyle>
            <a:lvl1pPr>
              <a:defRPr/>
            </a:lvl1pPr>
          </a:lstStyle>
          <a:p>
            <a:pPr>
              <a:defRPr/>
            </a:pPr>
            <a:fld id="{F4F32D31-752E-4CEE-88B5-0FD84862E70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ential | Internal">
    <p:spTree>
      <p:nvGrpSpPr>
        <p:cNvPr id="1" name=""/>
        <p:cNvGrpSpPr/>
        <p:nvPr/>
      </p:nvGrpSpPr>
      <p:grpSpPr>
        <a:xfrm>
          <a:off x="0" y="0"/>
          <a:ext cx="0" cy="0"/>
          <a:chOff x="0" y="0"/>
          <a:chExt cx="0" cy="0"/>
        </a:xfrm>
      </p:grpSpPr>
      <p:sp>
        <p:nvSpPr>
          <p:cNvPr id="3" name="Rectangle 2"/>
          <p:cNvSpPr>
            <a:spLocks noChangeArrowheads="1"/>
          </p:cNvSpPr>
          <p:nvPr userDrawn="1"/>
        </p:nvSpPr>
        <p:spPr bwMode="gray">
          <a:xfrm>
            <a:off x="692331" y="990600"/>
            <a:ext cx="8165920" cy="5289550"/>
          </a:xfrm>
          <a:prstGeom prst="rect">
            <a:avLst/>
          </a:prstGeom>
          <a:solidFill>
            <a:srgbClr val="B6ADA4"/>
          </a:solidFill>
          <a:ln>
            <a:noFill/>
          </a:ln>
          <a:extLst/>
        </p:spPr>
        <p:txBody>
          <a:bodyPr wrap="none" anchor="ctr"/>
          <a:lstStyle/>
          <a:p>
            <a:endParaRPr lang="de-DE" dirty="0"/>
          </a:p>
        </p:txBody>
      </p:sp>
      <p:sp>
        <p:nvSpPr>
          <p:cNvPr id="4" name="Rectangle 6"/>
          <p:cNvSpPr>
            <a:spLocks noChangeArrowheads="1"/>
          </p:cNvSpPr>
          <p:nvPr userDrawn="1"/>
        </p:nvSpPr>
        <p:spPr bwMode="gray">
          <a:xfrm>
            <a:off x="932169" y="3291294"/>
            <a:ext cx="6948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r>
              <a:rPr lang="en-US" sz="3200" dirty="0">
                <a:solidFill>
                  <a:schemeClr val="tx1"/>
                </a:solidFill>
              </a:rPr>
              <a:t>CONFIDENTIAL</a:t>
            </a:r>
          </a:p>
        </p:txBody>
      </p:sp>
      <p:sp>
        <p:nvSpPr>
          <p:cNvPr id="5" name="Rectangle 8"/>
          <p:cNvSpPr>
            <a:spLocks noChangeArrowheads="1"/>
          </p:cNvSpPr>
          <p:nvPr userDrawn="1"/>
        </p:nvSpPr>
        <p:spPr bwMode="gray">
          <a:xfrm>
            <a:off x="937198" y="5929111"/>
            <a:ext cx="132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r>
              <a:rPr lang="en-US" sz="1000" dirty="0">
                <a:solidFill>
                  <a:schemeClr val="tx1"/>
                </a:solidFill>
                <a:cs typeface="Arial" charset="0"/>
              </a:rPr>
              <a:t>©</a:t>
            </a:r>
            <a:r>
              <a:rPr lang="en-US" sz="1000" dirty="0" smtClean="0">
                <a:solidFill>
                  <a:schemeClr val="tx1"/>
                </a:solidFill>
                <a:cs typeface="Arial" charset="0"/>
              </a:rPr>
              <a:t>2012 </a:t>
            </a:r>
            <a:r>
              <a:rPr lang="en-US" sz="1000" dirty="0">
                <a:solidFill>
                  <a:schemeClr val="tx1"/>
                </a:solidFill>
              </a:rPr>
              <a:t>Moog</a:t>
            </a:r>
          </a:p>
        </p:txBody>
      </p:sp>
      <p:sp>
        <p:nvSpPr>
          <p:cNvPr id="6" name="Rectangle 10"/>
          <p:cNvSpPr>
            <a:spLocks noChangeArrowheads="1"/>
          </p:cNvSpPr>
          <p:nvPr userDrawn="1"/>
        </p:nvSpPr>
        <p:spPr bwMode="gray">
          <a:xfrm>
            <a:off x="951485" y="4963911"/>
            <a:ext cx="727163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gn="l">
              <a:tabLst>
                <a:tab pos="2974975" algn="l"/>
              </a:tabLst>
            </a:pPr>
            <a:endParaRPr lang="en-US" sz="800" b="1" dirty="0">
              <a:solidFill>
                <a:schemeClr val="tx1"/>
              </a:solidFill>
            </a:endParaRPr>
          </a:p>
          <a:p>
            <a:pPr algn="l">
              <a:tabLst>
                <a:tab pos="2974975" algn="l"/>
              </a:tabLst>
            </a:pPr>
            <a:r>
              <a:rPr lang="en-US" sz="800" dirty="0">
                <a:solidFill>
                  <a:schemeClr val="tx1"/>
                </a:solidFill>
              </a:rPr>
              <a:t>Moog Proprietary and Confidential Information</a:t>
            </a:r>
          </a:p>
          <a:p>
            <a:pPr algn="l">
              <a:tabLst>
                <a:tab pos="2974975" algn="l"/>
              </a:tabLst>
            </a:pPr>
            <a:r>
              <a:rPr lang="en-US" sz="800" dirty="0">
                <a:solidFill>
                  <a:schemeClr val="tx1"/>
                </a:solidFill>
              </a:rPr>
              <a:t>This technical Data/Drawing/Document contains information that is proprietary to, and is the express property of Moog Inc</a:t>
            </a:r>
            <a:r>
              <a:rPr lang="en-US" sz="800" dirty="0" smtClean="0">
                <a:solidFill>
                  <a:schemeClr val="tx1"/>
                </a:solidFill>
              </a:rPr>
              <a:t>., or </a:t>
            </a:r>
            <a:r>
              <a:rPr lang="en-US" sz="800" dirty="0">
                <a:solidFill>
                  <a:schemeClr val="tx1"/>
                </a:solidFill>
              </a:rPr>
              <a:t>Moog Inc. subsidiaries except as expressly granted by contract or by operation of law and is restricted to use by only Moog employees and other persons authorized in writing by Moog or as expressly granted by contract or by operation of law</a:t>
            </a:r>
            <a:r>
              <a:rPr lang="en-US" sz="800" dirty="0" smtClean="0">
                <a:solidFill>
                  <a:schemeClr val="tx1"/>
                </a:solidFill>
              </a:rPr>
              <a:t>. </a:t>
            </a:r>
            <a:r>
              <a:rPr lang="en-US" sz="800" dirty="0">
                <a:solidFill>
                  <a:schemeClr val="tx1"/>
                </a:solidFill>
              </a:rPr>
              <a:t>No portion of this Data/Drawing/Document shall be reproduced or disclosed or copied or furnished in whole or in part to others or used by others for any purpose whatsoever except as specifically authorized in writing by Moog Inc. or a Moog Inc. subsidiary.</a:t>
            </a:r>
          </a:p>
          <a:p>
            <a:pPr algn="l">
              <a:tabLst>
                <a:tab pos="2974975" algn="l"/>
              </a:tabLst>
            </a:pPr>
            <a:endParaRPr lang="en-US" sz="800" dirty="0">
              <a:solidFill>
                <a:schemeClr val="tx1"/>
              </a:solidFill>
            </a:endParaRPr>
          </a:p>
        </p:txBody>
      </p:sp>
      <p:sp>
        <p:nvSpPr>
          <p:cNvPr id="9" name="TextBox 8"/>
          <p:cNvSpPr txBox="1"/>
          <p:nvPr userDrawn="1"/>
        </p:nvSpPr>
        <p:spPr>
          <a:xfrm>
            <a:off x="4046708" y="3350179"/>
            <a:ext cx="431259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charset="0"/>
                <a:ea typeface="ＭＳ Ｐゴシック" pitchFamily="-110" charset="-128"/>
                <a:cs typeface="+mn-cs"/>
              </a:rPr>
              <a:t>Internal</a:t>
            </a:r>
            <a:r>
              <a:rPr kumimoji="0" lang="en-US" sz="1200" b="0" i="0" u="none" strike="noStrike" kern="1200" cap="none" spc="0" normalizeH="0" baseline="0" noProof="0" dirty="0" smtClean="0">
                <a:ln>
                  <a:noFill/>
                </a:ln>
                <a:solidFill>
                  <a:srgbClr val="000000"/>
                </a:solidFill>
                <a:effectLst/>
                <a:uLnTx/>
                <a:uFillTx/>
                <a:latin typeface="Arial" charset="0"/>
                <a:ea typeface="ＭＳ Ｐゴシック" pitchFamily="-110" charset="-128"/>
                <a:cs typeface="+mn-cs"/>
              </a:rPr>
              <a:t> The following pages contain proprietary information and are not intended for external publication or disclosure.</a:t>
            </a:r>
            <a:endParaRPr kumimoji="0" lang="en-US" sz="1200" b="0" i="0" u="none" strike="noStrike" kern="1200" cap="none" spc="0" normalizeH="0" baseline="0" noProof="0" dirty="0">
              <a:ln>
                <a:noFill/>
              </a:ln>
              <a:solidFill>
                <a:srgbClr val="000000"/>
              </a:solidFill>
              <a:effectLst/>
              <a:uLnTx/>
              <a:uFillTx/>
              <a:latin typeface="Arial" charset="0"/>
              <a:ea typeface="ＭＳ Ｐゴシック" pitchFamily="-110" charset="-128"/>
              <a:cs typeface="+mn-cs"/>
            </a:endParaRPr>
          </a:p>
        </p:txBody>
      </p:sp>
      <p:sp>
        <p:nvSpPr>
          <p:cNvPr id="10" name="TextBox 9"/>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4168535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 | External">
    <p:spTree>
      <p:nvGrpSpPr>
        <p:cNvPr id="1" name=""/>
        <p:cNvGrpSpPr/>
        <p:nvPr/>
      </p:nvGrpSpPr>
      <p:grpSpPr>
        <a:xfrm>
          <a:off x="0" y="0"/>
          <a:ext cx="0" cy="0"/>
          <a:chOff x="0" y="0"/>
          <a:chExt cx="0" cy="0"/>
        </a:xfrm>
      </p:grpSpPr>
      <p:sp>
        <p:nvSpPr>
          <p:cNvPr id="3" name="Rectangle 2"/>
          <p:cNvSpPr>
            <a:spLocks noChangeArrowheads="1"/>
          </p:cNvSpPr>
          <p:nvPr userDrawn="1"/>
        </p:nvSpPr>
        <p:spPr bwMode="gray">
          <a:xfrm>
            <a:off x="692331" y="990600"/>
            <a:ext cx="8165920" cy="5289550"/>
          </a:xfrm>
          <a:prstGeom prst="rect">
            <a:avLst/>
          </a:prstGeom>
          <a:solidFill>
            <a:srgbClr val="B6ADA4"/>
          </a:solidFill>
          <a:ln>
            <a:noFill/>
          </a:ln>
          <a:extLst/>
        </p:spPr>
        <p:txBody>
          <a:bodyPr wrap="none" anchor="ctr"/>
          <a:lstStyle/>
          <a:p>
            <a:endParaRPr lang="de-DE" dirty="0"/>
          </a:p>
        </p:txBody>
      </p:sp>
      <p:sp>
        <p:nvSpPr>
          <p:cNvPr id="4" name="Rectangle 6"/>
          <p:cNvSpPr>
            <a:spLocks noChangeArrowheads="1"/>
          </p:cNvSpPr>
          <p:nvPr userDrawn="1"/>
        </p:nvSpPr>
        <p:spPr bwMode="gray">
          <a:xfrm>
            <a:off x="932169" y="3291294"/>
            <a:ext cx="6948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r>
              <a:rPr lang="en-US" sz="3200" dirty="0">
                <a:solidFill>
                  <a:schemeClr val="tx1"/>
                </a:solidFill>
              </a:rPr>
              <a:t>CONFIDENTIAL</a:t>
            </a:r>
          </a:p>
        </p:txBody>
      </p:sp>
      <p:sp>
        <p:nvSpPr>
          <p:cNvPr id="5" name="Rectangle 8"/>
          <p:cNvSpPr>
            <a:spLocks noChangeArrowheads="1"/>
          </p:cNvSpPr>
          <p:nvPr userDrawn="1"/>
        </p:nvSpPr>
        <p:spPr bwMode="gray">
          <a:xfrm>
            <a:off x="937198" y="5929111"/>
            <a:ext cx="132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r>
              <a:rPr lang="en-US" sz="1000" dirty="0">
                <a:solidFill>
                  <a:schemeClr val="tx1"/>
                </a:solidFill>
                <a:cs typeface="Arial" charset="0"/>
              </a:rPr>
              <a:t>©</a:t>
            </a:r>
            <a:r>
              <a:rPr lang="en-US" sz="1000" dirty="0" smtClean="0">
                <a:solidFill>
                  <a:schemeClr val="tx1"/>
                </a:solidFill>
                <a:cs typeface="Arial" charset="0"/>
              </a:rPr>
              <a:t>2012 </a:t>
            </a:r>
            <a:r>
              <a:rPr lang="en-US" sz="1000" dirty="0">
                <a:solidFill>
                  <a:schemeClr val="tx1"/>
                </a:solidFill>
              </a:rPr>
              <a:t>Moog</a:t>
            </a:r>
          </a:p>
        </p:txBody>
      </p:sp>
      <p:sp>
        <p:nvSpPr>
          <p:cNvPr id="6" name="Rectangle 10"/>
          <p:cNvSpPr>
            <a:spLocks noChangeArrowheads="1"/>
          </p:cNvSpPr>
          <p:nvPr userDrawn="1"/>
        </p:nvSpPr>
        <p:spPr bwMode="gray">
          <a:xfrm>
            <a:off x="951485" y="4963911"/>
            <a:ext cx="727163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gn="l">
              <a:tabLst>
                <a:tab pos="2974975" algn="l"/>
              </a:tabLst>
            </a:pPr>
            <a:endParaRPr lang="en-US" sz="800" b="1" dirty="0">
              <a:solidFill>
                <a:schemeClr val="tx1"/>
              </a:solidFill>
            </a:endParaRPr>
          </a:p>
          <a:p>
            <a:pPr algn="l">
              <a:tabLst>
                <a:tab pos="2974975" algn="l"/>
              </a:tabLst>
            </a:pPr>
            <a:r>
              <a:rPr lang="en-US" sz="800" dirty="0">
                <a:solidFill>
                  <a:schemeClr val="tx1"/>
                </a:solidFill>
              </a:rPr>
              <a:t>Moog Proprietary and Confidential Information</a:t>
            </a:r>
          </a:p>
          <a:p>
            <a:pPr algn="l">
              <a:tabLst>
                <a:tab pos="2974975" algn="l"/>
              </a:tabLst>
            </a:pPr>
            <a:r>
              <a:rPr lang="en-US" sz="800" dirty="0">
                <a:solidFill>
                  <a:schemeClr val="tx1"/>
                </a:solidFill>
              </a:rPr>
              <a:t>This technical Data/Drawing/Document contains information that is proprietary to, and is the express property of Moog Inc</a:t>
            </a:r>
            <a:r>
              <a:rPr lang="en-US" sz="800" dirty="0" smtClean="0">
                <a:solidFill>
                  <a:schemeClr val="tx1"/>
                </a:solidFill>
              </a:rPr>
              <a:t>., or </a:t>
            </a:r>
            <a:r>
              <a:rPr lang="en-US" sz="800" dirty="0">
                <a:solidFill>
                  <a:schemeClr val="tx1"/>
                </a:solidFill>
              </a:rPr>
              <a:t>Moog Inc. subsidiaries except as expressly granted by contract or by operation of law and is restricted to use by only Moog employees and other persons authorized in writing by Moog or as expressly granted by contract or by operation of law</a:t>
            </a:r>
            <a:r>
              <a:rPr lang="en-US" sz="800" dirty="0" smtClean="0">
                <a:solidFill>
                  <a:schemeClr val="tx1"/>
                </a:solidFill>
              </a:rPr>
              <a:t>. </a:t>
            </a:r>
            <a:r>
              <a:rPr lang="en-US" sz="800" dirty="0">
                <a:solidFill>
                  <a:schemeClr val="tx1"/>
                </a:solidFill>
              </a:rPr>
              <a:t>No portion of this Data/Drawing/Document shall be reproduced or disclosed or copied or furnished in whole or in part to others or used by others for any purpose whatsoever except as specifically authorized in writing by Moog Inc. or a Moog Inc. subsidiary.</a:t>
            </a:r>
          </a:p>
          <a:p>
            <a:pPr algn="l">
              <a:tabLst>
                <a:tab pos="2974975" algn="l"/>
              </a:tabLst>
            </a:pPr>
            <a:endParaRPr lang="en-US" sz="800" dirty="0">
              <a:solidFill>
                <a:schemeClr val="tx1"/>
              </a:solidFill>
            </a:endParaRPr>
          </a:p>
        </p:txBody>
      </p:sp>
      <p:sp>
        <p:nvSpPr>
          <p:cNvPr id="9" name="TextBox 8"/>
          <p:cNvSpPr txBox="1"/>
          <p:nvPr userDrawn="1"/>
        </p:nvSpPr>
        <p:spPr>
          <a:xfrm>
            <a:off x="4046708" y="3350179"/>
            <a:ext cx="4247743"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charset="0"/>
                <a:ea typeface="ＭＳ Ｐゴシック" pitchFamily="-110" charset="-128"/>
                <a:cs typeface="+mn-cs"/>
              </a:rPr>
              <a:t>External</a:t>
            </a:r>
            <a:r>
              <a:rPr kumimoji="0" lang="en-US" sz="1200" b="0" i="0" u="none" strike="noStrike" kern="1200" cap="none" spc="0" normalizeH="0" baseline="0" noProof="0" dirty="0" smtClean="0">
                <a:ln>
                  <a:noFill/>
                </a:ln>
                <a:solidFill>
                  <a:srgbClr val="000000"/>
                </a:solidFill>
                <a:effectLst/>
                <a:uLnTx/>
                <a:uFillTx/>
                <a:latin typeface="Arial" charset="0"/>
                <a:ea typeface="ＭＳ Ｐゴシック" pitchFamily="-110" charset="-128"/>
                <a:cs typeface="+mn-cs"/>
              </a:rPr>
              <a:t> The following pages contain proprietary information intended only for use by you and your company. It is not intended for external publication or disclosure.</a:t>
            </a:r>
            <a:endParaRPr kumimoji="0" lang="en-US" sz="1200" b="0" i="0" u="none" strike="noStrike" kern="1200" cap="none" spc="0" normalizeH="0" baseline="0" noProof="0" dirty="0">
              <a:ln>
                <a:noFill/>
              </a:ln>
              <a:solidFill>
                <a:srgbClr val="000000"/>
              </a:solidFill>
              <a:effectLst/>
              <a:uLnTx/>
              <a:uFillTx/>
              <a:latin typeface="Arial" charset="0"/>
              <a:ea typeface="ＭＳ Ｐゴシック" pitchFamily="-110" charset="-128"/>
              <a:cs typeface="+mn-cs"/>
            </a:endParaRPr>
          </a:p>
        </p:txBody>
      </p:sp>
      <p:sp>
        <p:nvSpPr>
          <p:cNvPr id="10" name="TextBox 9"/>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35076195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 Table of Contents">
    <p:spTree>
      <p:nvGrpSpPr>
        <p:cNvPr id="1" name=""/>
        <p:cNvGrpSpPr/>
        <p:nvPr/>
      </p:nvGrpSpPr>
      <p:grpSpPr>
        <a:xfrm>
          <a:off x="0" y="0"/>
          <a:ext cx="0" cy="0"/>
          <a:chOff x="0" y="0"/>
          <a:chExt cx="0" cy="0"/>
        </a:xfrm>
      </p:grpSpPr>
      <p:sp>
        <p:nvSpPr>
          <p:cNvPr id="8" name="Content Placeholder 4"/>
          <p:cNvSpPr>
            <a:spLocks noGrp="1"/>
          </p:cNvSpPr>
          <p:nvPr>
            <p:ph sz="quarter" idx="14" hasCustomPrompt="1"/>
          </p:nvPr>
        </p:nvSpPr>
        <p:spPr>
          <a:xfrm>
            <a:off x="692332" y="1765628"/>
            <a:ext cx="8165918" cy="4500561"/>
          </a:xfrm>
          <a:solidFill>
            <a:srgbClr val="87212E"/>
          </a:solidFill>
        </p:spPr>
        <p:txBody>
          <a:bodyPr lIns="182880" tIns="182880" rIns="91440">
            <a:noAutofit/>
          </a:bodyPr>
          <a:lstStyle>
            <a:lvl1pPr marL="114300" indent="-228600">
              <a:lnSpc>
                <a:spcPts val="3000"/>
              </a:lnSpc>
              <a:buFont typeface="Arial" pitchFamily="34" charset="0"/>
              <a:buChar char="•"/>
              <a:defRPr sz="2000">
                <a:solidFill>
                  <a:schemeClr val="bg1"/>
                </a:solidFill>
              </a:defRPr>
            </a:lvl1pPr>
          </a:lstStyle>
          <a:p>
            <a:pPr lvl="0"/>
            <a:r>
              <a:rPr lang="en-US" dirty="0" smtClean="0"/>
              <a:t>Agenda point 1</a:t>
            </a:r>
          </a:p>
          <a:p>
            <a:pPr lvl="0"/>
            <a:r>
              <a:rPr lang="en-US" dirty="0" smtClean="0"/>
              <a:t>Agenda point 2</a:t>
            </a:r>
          </a:p>
          <a:p>
            <a:pPr lvl="0"/>
            <a:r>
              <a:rPr lang="en-US" dirty="0" smtClean="0"/>
              <a:t>Agenda point 3</a:t>
            </a:r>
          </a:p>
          <a:p>
            <a:pPr lvl="0"/>
            <a:r>
              <a:rPr lang="en-US" dirty="0" smtClean="0"/>
              <a:t>Agenda point 4</a:t>
            </a:r>
          </a:p>
          <a:p>
            <a:pPr lvl="0"/>
            <a:r>
              <a:rPr lang="en-US" dirty="0" smtClean="0"/>
              <a:t>Agenda point 5</a:t>
            </a:r>
          </a:p>
          <a:p>
            <a:pPr lvl="0"/>
            <a:r>
              <a:rPr lang="en-US" dirty="0" smtClean="0"/>
              <a:t>Agenda point 6</a:t>
            </a:r>
          </a:p>
        </p:txBody>
      </p:sp>
      <p:sp>
        <p:nvSpPr>
          <p:cNvPr id="6" name="TextBox 5"/>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
        <p:nvSpPr>
          <p:cNvPr id="9" name="Titel 1"/>
          <p:cNvSpPr>
            <a:spLocks noGrp="1"/>
          </p:cNvSpPr>
          <p:nvPr>
            <p:ph type="title"/>
          </p:nvPr>
        </p:nvSpPr>
        <p:spPr>
          <a:xfrm>
            <a:off x="685800" y="457197"/>
            <a:ext cx="6099175" cy="767661"/>
          </a:xfrm>
        </p:spPr>
        <p:txBody>
          <a:bodyPr anchor="b" anchorCtr="0"/>
          <a:lstStyle>
            <a:lvl1pPr>
              <a:defRPr baseline="0"/>
            </a:lvl1pPr>
          </a:lstStyle>
          <a:p>
            <a:r>
              <a:rPr lang="en-US" smtClean="0"/>
              <a:t>Click to edit Master title style</a:t>
            </a:r>
            <a:endParaRPr lang="de-DE" dirty="0"/>
          </a:p>
        </p:txBody>
      </p:sp>
      <p:sp>
        <p:nvSpPr>
          <p:cNvPr id="10"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Tree>
    <p:extLst>
      <p:ext uri="{BB962C8B-B14F-4D97-AF65-F5344CB8AC3E}">
        <p14:creationId xmlns:p14="http://schemas.microsoft.com/office/powerpoint/2010/main" val="25970855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 Breaker">
    <p:spTree>
      <p:nvGrpSpPr>
        <p:cNvPr id="1" name=""/>
        <p:cNvGrpSpPr/>
        <p:nvPr/>
      </p:nvGrpSpPr>
      <p:grpSpPr>
        <a:xfrm>
          <a:off x="0" y="0"/>
          <a:ext cx="0" cy="0"/>
          <a:chOff x="0" y="0"/>
          <a:chExt cx="0" cy="0"/>
        </a:xfrm>
      </p:grpSpPr>
      <p:sp>
        <p:nvSpPr>
          <p:cNvPr id="3" name="Rectangle 2"/>
          <p:cNvSpPr>
            <a:spLocks noChangeArrowheads="1"/>
          </p:cNvSpPr>
          <p:nvPr userDrawn="1"/>
        </p:nvSpPr>
        <p:spPr bwMode="gray">
          <a:xfrm>
            <a:off x="692331" y="990600"/>
            <a:ext cx="8165920" cy="5289550"/>
          </a:xfrm>
          <a:prstGeom prst="rect">
            <a:avLst/>
          </a:prstGeom>
          <a:solidFill>
            <a:srgbClr val="87212E"/>
          </a:solidFill>
          <a:ln>
            <a:noFill/>
          </a:ln>
          <a:extLst/>
        </p:spPr>
        <p:txBody>
          <a:bodyPr wrap="none" anchor="ctr"/>
          <a:lstStyle/>
          <a:p>
            <a:endParaRPr lang="de-DE" dirty="0"/>
          </a:p>
        </p:txBody>
      </p:sp>
      <p:sp>
        <p:nvSpPr>
          <p:cNvPr id="8" name="Rectangle 7"/>
          <p:cNvSpPr>
            <a:spLocks noChangeArrowheads="1"/>
          </p:cNvSpPr>
          <p:nvPr userDrawn="1"/>
        </p:nvSpPr>
        <p:spPr bwMode="gray">
          <a:xfrm>
            <a:off x="692331" y="990600"/>
            <a:ext cx="8165920" cy="5289550"/>
          </a:xfrm>
          <a:prstGeom prst="rect">
            <a:avLst/>
          </a:prstGeom>
          <a:solidFill>
            <a:schemeClr val="accent6"/>
          </a:solidFill>
          <a:ln>
            <a:noFill/>
          </a:ln>
          <a:extLst/>
        </p:spPr>
        <p:txBody>
          <a:bodyPr wrap="none" anchor="ctr"/>
          <a:lstStyle/>
          <a:p>
            <a:endParaRPr lang="de-DE" dirty="0"/>
          </a:p>
        </p:txBody>
      </p:sp>
      <p:sp>
        <p:nvSpPr>
          <p:cNvPr id="11" name="Text Placeholder 7"/>
          <p:cNvSpPr>
            <a:spLocks noGrp="1"/>
          </p:cNvSpPr>
          <p:nvPr>
            <p:ph type="body" sz="quarter" idx="12" hasCustomPrompt="1"/>
          </p:nvPr>
        </p:nvSpPr>
        <p:spPr>
          <a:xfrm>
            <a:off x="934060" y="3290814"/>
            <a:ext cx="7438214" cy="584775"/>
          </a:xfrm>
        </p:spPr>
        <p:txBody>
          <a:bodyPr>
            <a:spAutoFit/>
          </a:bodyPr>
          <a:lstStyle>
            <a:lvl1pPr>
              <a:defRPr sz="3200">
                <a:solidFill>
                  <a:schemeClr val="bg1"/>
                </a:solidFill>
              </a:defRPr>
            </a:lvl1pPr>
          </a:lstStyle>
          <a:p>
            <a:pPr lvl="0"/>
            <a:r>
              <a:rPr lang="en-US" dirty="0" smtClean="0"/>
              <a:t>Click to edit Master title style</a:t>
            </a:r>
            <a:endParaRPr lang="en-US" dirty="0"/>
          </a:p>
        </p:txBody>
      </p:sp>
      <p:sp>
        <p:nvSpPr>
          <p:cNvPr id="6" name="TextBox 5"/>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23339554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Slide | Text and Pictures">
    <p:spTree>
      <p:nvGrpSpPr>
        <p:cNvPr id="1" name=""/>
        <p:cNvGrpSpPr/>
        <p:nvPr/>
      </p:nvGrpSpPr>
      <p:grpSpPr>
        <a:xfrm>
          <a:off x="0" y="0"/>
          <a:ext cx="0" cy="0"/>
          <a:chOff x="0" y="0"/>
          <a:chExt cx="0" cy="0"/>
        </a:xfrm>
      </p:grpSpPr>
      <p:sp>
        <p:nvSpPr>
          <p:cNvPr id="2" name="Titel 1"/>
          <p:cNvSpPr>
            <a:spLocks noGrp="1"/>
          </p:cNvSpPr>
          <p:nvPr>
            <p:ph type="title"/>
          </p:nvPr>
        </p:nvSpPr>
        <p:spPr>
          <a:xfrm>
            <a:off x="685800" y="457197"/>
            <a:ext cx="6099175" cy="767661"/>
          </a:xfrm>
        </p:spPr>
        <p:txBody>
          <a:bodyPr anchor="b" anchorCtr="0"/>
          <a:lstStyle/>
          <a:p>
            <a:r>
              <a:rPr lang="en-US" smtClean="0"/>
              <a:t>Click to edit Master title style</a:t>
            </a:r>
            <a:endParaRPr lang="de-DE" dirty="0"/>
          </a:p>
        </p:txBody>
      </p:sp>
      <p:sp>
        <p:nvSpPr>
          <p:cNvPr id="8"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
        <p:nvSpPr>
          <p:cNvPr id="6" name="Picture Placeholder 5"/>
          <p:cNvSpPr>
            <a:spLocks noGrp="1"/>
          </p:cNvSpPr>
          <p:nvPr>
            <p:ph type="pic" sz="quarter" idx="12" hasCustomPrompt="1"/>
          </p:nvPr>
        </p:nvSpPr>
        <p:spPr>
          <a:xfrm>
            <a:off x="6400800" y="1776818"/>
            <a:ext cx="2457449" cy="2010484"/>
          </a:xfrm>
          <a:prstGeom prst="rect">
            <a:avLst/>
          </a:prstGeom>
        </p:spPr>
        <p:txBody>
          <a:bodyPr>
            <a:noAutofit/>
          </a:bodyPr>
          <a:lstStyle>
            <a:lvl1pPr marL="0" marR="0" indent="0" algn="l" defTabSz="914400" rtl="0" eaLnBrk="0" fontAlgn="base" latinLnBrk="0" hangingPunct="0">
              <a:lnSpc>
                <a:spcPct val="100000"/>
              </a:lnSpc>
              <a:spcBef>
                <a:spcPct val="20000"/>
              </a:spcBef>
              <a:spcAft>
                <a:spcPct val="0"/>
              </a:spcAft>
              <a:buClrTx/>
              <a:buSzTx/>
              <a:buFontTx/>
              <a:buNone/>
              <a:tabLst/>
              <a:defRPr/>
            </a:lvl1pPr>
          </a:lstStyle>
          <a:p>
            <a:r>
              <a:rPr lang="en-US" dirty="0" smtClean="0"/>
              <a:t>Click Icon to insert Picture</a:t>
            </a:r>
          </a:p>
        </p:txBody>
      </p:sp>
      <p:sp>
        <p:nvSpPr>
          <p:cNvPr id="9" name="Picture Placeholder 5"/>
          <p:cNvSpPr>
            <a:spLocks noGrp="1"/>
          </p:cNvSpPr>
          <p:nvPr>
            <p:ph type="pic" sz="quarter" idx="13" hasCustomPrompt="1"/>
          </p:nvPr>
        </p:nvSpPr>
        <p:spPr>
          <a:xfrm>
            <a:off x="6397558" y="3926631"/>
            <a:ext cx="2460692" cy="2247190"/>
          </a:xfrm>
          <a:prstGeom prst="rect">
            <a:avLst/>
          </a:prstGeom>
        </p:spPr>
        <p:txBody>
          <a:bodyPr>
            <a:noAutofit/>
          </a:bodyPr>
          <a:lstStyle>
            <a:lvl1pPr marL="0" marR="0" indent="0" algn="l" defTabSz="914400" rtl="0" eaLnBrk="0" fontAlgn="base" latinLnBrk="0" hangingPunct="0">
              <a:lnSpc>
                <a:spcPct val="100000"/>
              </a:lnSpc>
              <a:spcBef>
                <a:spcPct val="20000"/>
              </a:spcBef>
              <a:spcAft>
                <a:spcPct val="0"/>
              </a:spcAft>
              <a:buClrTx/>
              <a:buSzTx/>
              <a:buFontTx/>
              <a:buNone/>
              <a:tabLst/>
              <a:defRPr/>
            </a:lvl1pPr>
          </a:lstStyle>
          <a:p>
            <a:r>
              <a:rPr lang="en-US" dirty="0" smtClean="0"/>
              <a:t>Click Icon to insert Picture</a:t>
            </a:r>
          </a:p>
        </p:txBody>
      </p:sp>
      <p:sp>
        <p:nvSpPr>
          <p:cNvPr id="12" name="Content Placeholder 4"/>
          <p:cNvSpPr>
            <a:spLocks noGrp="1"/>
          </p:cNvSpPr>
          <p:nvPr>
            <p:ph sz="quarter" idx="14"/>
          </p:nvPr>
        </p:nvSpPr>
        <p:spPr>
          <a:xfrm>
            <a:off x="693738" y="1779588"/>
            <a:ext cx="5532437" cy="4394200"/>
          </a:xfrm>
        </p:spPr>
        <p:txBody>
          <a:bodyPr>
            <a:noAutofit/>
          </a:bodyPr>
          <a:lstStyle>
            <a:lvl3pPr>
              <a:defRPr/>
            </a:lvl3pPr>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Box 10"/>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3242157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Slide | 2 Cols">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947968" y="1779588"/>
            <a:ext cx="3910282" cy="4394200"/>
          </a:xfrm>
        </p:spPr>
        <p:txBody>
          <a:bodyPr>
            <a:noAutofit/>
          </a:bodyPr>
          <a:lstStyle>
            <a:lvl3pPr>
              <a:defRPr baseline="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4"/>
          <p:cNvSpPr>
            <a:spLocks noGrp="1"/>
          </p:cNvSpPr>
          <p:nvPr>
            <p:ph sz="quarter" idx="13"/>
          </p:nvPr>
        </p:nvSpPr>
        <p:spPr>
          <a:xfrm>
            <a:off x="693738" y="1779588"/>
            <a:ext cx="3884747" cy="4394200"/>
          </a:xfrm>
        </p:spPr>
        <p:txBody>
          <a:bodyPr>
            <a:noAutofit/>
          </a:bodyPr>
          <a:lstStyle>
            <a:lvl3pP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el 1"/>
          <p:cNvSpPr>
            <a:spLocks noGrp="1"/>
          </p:cNvSpPr>
          <p:nvPr>
            <p:ph type="title"/>
          </p:nvPr>
        </p:nvSpPr>
        <p:spPr>
          <a:xfrm>
            <a:off x="685800" y="457197"/>
            <a:ext cx="6099175" cy="767661"/>
          </a:xfrm>
        </p:spPr>
        <p:txBody>
          <a:bodyPr anchor="b" anchorCtr="0"/>
          <a:lstStyle/>
          <a:p>
            <a:r>
              <a:rPr lang="en-US" smtClean="0"/>
              <a:t>Click to edit Master title style</a:t>
            </a:r>
            <a:endParaRPr lang="de-DE" dirty="0"/>
          </a:p>
        </p:txBody>
      </p:sp>
      <p:sp>
        <p:nvSpPr>
          <p:cNvPr id="13"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
        <p:nvSpPr>
          <p:cNvPr id="8" name="TextBox 7"/>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3815334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dy Slide | 1 Col">
    <p:spTree>
      <p:nvGrpSpPr>
        <p:cNvPr id="1" name=""/>
        <p:cNvGrpSpPr/>
        <p:nvPr/>
      </p:nvGrpSpPr>
      <p:grpSpPr>
        <a:xfrm>
          <a:off x="0" y="0"/>
          <a:ext cx="0" cy="0"/>
          <a:chOff x="0" y="0"/>
          <a:chExt cx="0" cy="0"/>
        </a:xfrm>
      </p:grpSpPr>
      <p:sp>
        <p:nvSpPr>
          <p:cNvPr id="11" name="Content Placeholder 4"/>
          <p:cNvSpPr>
            <a:spLocks noGrp="1"/>
          </p:cNvSpPr>
          <p:nvPr>
            <p:ph sz="quarter" idx="13"/>
          </p:nvPr>
        </p:nvSpPr>
        <p:spPr>
          <a:xfrm>
            <a:off x="693738" y="1779588"/>
            <a:ext cx="8164512" cy="4394200"/>
          </a:xfrm>
        </p:spPr>
        <p:txBody>
          <a:bodyPr>
            <a:noAutofit/>
          </a:bodyPr>
          <a:lstStyle>
            <a:lvl3pP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el 1"/>
          <p:cNvSpPr>
            <a:spLocks noGrp="1"/>
          </p:cNvSpPr>
          <p:nvPr>
            <p:ph type="title"/>
          </p:nvPr>
        </p:nvSpPr>
        <p:spPr>
          <a:xfrm>
            <a:off x="685800" y="457197"/>
            <a:ext cx="6099175" cy="767661"/>
          </a:xfrm>
        </p:spPr>
        <p:txBody>
          <a:bodyPr anchor="b" anchorCtr="0"/>
          <a:lstStyle/>
          <a:p>
            <a:r>
              <a:rPr lang="en-US" smtClean="0"/>
              <a:t>Click to edit Master title style</a:t>
            </a:r>
            <a:endParaRPr lang="de-DE" dirty="0"/>
          </a:p>
        </p:txBody>
      </p:sp>
      <p:sp>
        <p:nvSpPr>
          <p:cNvPr id="13"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
        <p:nvSpPr>
          <p:cNvPr id="7" name="TextBox 6"/>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Tree>
    <p:extLst>
      <p:ext uri="{BB962C8B-B14F-4D97-AF65-F5344CB8AC3E}">
        <p14:creationId xmlns:p14="http://schemas.microsoft.com/office/powerpoint/2010/main" val="18381451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Slide | 1 Col with Footer">
    <p:spTree>
      <p:nvGrpSpPr>
        <p:cNvPr id="1" name=""/>
        <p:cNvGrpSpPr/>
        <p:nvPr/>
      </p:nvGrpSpPr>
      <p:grpSpPr>
        <a:xfrm>
          <a:off x="0" y="0"/>
          <a:ext cx="0" cy="0"/>
          <a:chOff x="0" y="0"/>
          <a:chExt cx="0" cy="0"/>
        </a:xfrm>
      </p:grpSpPr>
      <p:sp>
        <p:nvSpPr>
          <p:cNvPr id="11" name="Content Placeholder 4"/>
          <p:cNvSpPr>
            <a:spLocks noGrp="1"/>
          </p:cNvSpPr>
          <p:nvPr>
            <p:ph sz="quarter" idx="13"/>
          </p:nvPr>
        </p:nvSpPr>
        <p:spPr>
          <a:xfrm>
            <a:off x="693738" y="1779589"/>
            <a:ext cx="8164512" cy="3152630"/>
          </a:xfrm>
        </p:spPr>
        <p:txBody>
          <a:bodyPr>
            <a:noAutofit/>
          </a:bodyPr>
          <a:lstStyle>
            <a:lvl3pP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el 1"/>
          <p:cNvSpPr>
            <a:spLocks noGrp="1"/>
          </p:cNvSpPr>
          <p:nvPr>
            <p:ph type="title"/>
          </p:nvPr>
        </p:nvSpPr>
        <p:spPr>
          <a:xfrm>
            <a:off x="685800" y="457197"/>
            <a:ext cx="6099175" cy="767661"/>
          </a:xfrm>
        </p:spPr>
        <p:txBody>
          <a:bodyPr anchor="b" anchorCtr="0"/>
          <a:lstStyle/>
          <a:p>
            <a:r>
              <a:rPr lang="en-US" smtClean="0"/>
              <a:t>Click to edit Master title style</a:t>
            </a:r>
            <a:endParaRPr lang="de-DE" dirty="0"/>
          </a:p>
        </p:txBody>
      </p:sp>
      <p:sp>
        <p:nvSpPr>
          <p:cNvPr id="13" name="Text Placeholder 7"/>
          <p:cNvSpPr>
            <a:spLocks noGrp="1"/>
          </p:cNvSpPr>
          <p:nvPr>
            <p:ph type="body" sz="quarter" idx="11"/>
          </p:nvPr>
        </p:nvSpPr>
        <p:spPr>
          <a:xfrm>
            <a:off x="687388" y="1225550"/>
            <a:ext cx="6102350" cy="246221"/>
          </a:xfrm>
          <a:prstGeom prst="rect">
            <a:avLst/>
          </a:prstGeom>
        </p:spPr>
        <p:txBody>
          <a:bodyPr tIns="0" bIns="0">
            <a:noAutofit/>
          </a:bodyPr>
          <a:lstStyle>
            <a:lvl1pPr>
              <a:defRPr>
                <a:solidFill>
                  <a:srgbClr val="94877A"/>
                </a:solidFill>
              </a:defRPr>
            </a:lvl1pPr>
          </a:lstStyle>
          <a:p>
            <a:pPr lvl="0"/>
            <a:r>
              <a:rPr lang="en-US" smtClean="0"/>
              <a:t>Click to edit Master text styles</a:t>
            </a:r>
          </a:p>
        </p:txBody>
      </p:sp>
      <p:sp>
        <p:nvSpPr>
          <p:cNvPr id="7" name="TextBox 6"/>
          <p:cNvSpPr txBox="1"/>
          <p:nvPr userDrawn="1"/>
        </p:nvSpPr>
        <p:spPr>
          <a:xfrm>
            <a:off x="7089169" y="6411072"/>
            <a:ext cx="2054831" cy="226033"/>
          </a:xfrm>
          <a:prstGeom prst="rect">
            <a:avLst/>
          </a:prstGeom>
        </p:spPr>
        <p:txBody>
          <a:bodyPr vert="horz" wrap="square" lIns="91440" tIns="45720" rIns="91440" bIns="45720" rtlCol="0" anchor="ctr" anchorCtr="0">
            <a:noAutofit/>
          </a:bodyPr>
          <a:lstStyle/>
          <a:p>
            <a:pPr algn="r"/>
            <a:fld id="{D8C8288D-21FB-4EAB-A5FA-CBB2C2C58487}" type="slidenum">
              <a:rPr lang="en-US" sz="800" smtClean="0">
                <a:solidFill>
                  <a:schemeClr val="tx1"/>
                </a:solidFill>
              </a:rPr>
              <a:pPr algn="r"/>
              <a:t>‹#›</a:t>
            </a:fld>
            <a:endParaRPr lang="en-US" sz="800" dirty="0" smtClean="0">
              <a:solidFill>
                <a:schemeClr val="tx1"/>
              </a:solidFill>
            </a:endParaRPr>
          </a:p>
        </p:txBody>
      </p:sp>
      <p:sp>
        <p:nvSpPr>
          <p:cNvPr id="14" name="Content Placeholder 4"/>
          <p:cNvSpPr>
            <a:spLocks noGrp="1"/>
          </p:cNvSpPr>
          <p:nvPr>
            <p:ph sz="quarter" idx="23"/>
          </p:nvPr>
        </p:nvSpPr>
        <p:spPr>
          <a:xfrm>
            <a:off x="776286" y="5254625"/>
            <a:ext cx="8081963" cy="336550"/>
          </a:xfrm>
          <a:solidFill>
            <a:srgbClr val="E1E8EF"/>
          </a:solidFill>
        </p:spPr>
        <p:txBody>
          <a:bodyPr anchor="ctr" anchorCtr="0">
            <a:noAutofit/>
          </a:bodyPr>
          <a:lstStyle/>
          <a:p>
            <a:pPr lvl="0"/>
            <a:r>
              <a:rPr lang="en-US" smtClean="0"/>
              <a:t>Click to edit Master text styles</a:t>
            </a:r>
          </a:p>
        </p:txBody>
      </p:sp>
      <p:sp>
        <p:nvSpPr>
          <p:cNvPr id="17" name="Text Placeholder 16"/>
          <p:cNvSpPr>
            <a:spLocks noGrp="1"/>
          </p:cNvSpPr>
          <p:nvPr>
            <p:ph type="body" sz="quarter" idx="24" hasCustomPrompt="1"/>
          </p:nvPr>
        </p:nvSpPr>
        <p:spPr>
          <a:xfrm>
            <a:off x="776288" y="5646448"/>
            <a:ext cx="8081962" cy="338554"/>
          </a:xfrm>
        </p:spPr>
        <p:txBody>
          <a:bodyPr>
            <a:spAutoFit/>
          </a:bodyPr>
          <a:lstStyle>
            <a:lvl1pPr>
              <a:defRPr sz="800"/>
            </a:lvl1pPr>
          </a:lstStyle>
          <a:p>
            <a:pPr lvl="0"/>
            <a:r>
              <a:rPr lang="en-US" dirty="0" smtClean="0"/>
              <a:t>Footer</a:t>
            </a:r>
            <a:br>
              <a:rPr lang="en-US" dirty="0" smtClean="0"/>
            </a:br>
            <a:r>
              <a:rPr lang="en-US" dirty="0" smtClean="0"/>
              <a:t>*Source</a:t>
            </a:r>
            <a:endParaRPr lang="en-US" dirty="0"/>
          </a:p>
        </p:txBody>
      </p:sp>
    </p:spTree>
    <p:extLst>
      <p:ext uri="{BB962C8B-B14F-4D97-AF65-F5344CB8AC3E}">
        <p14:creationId xmlns:p14="http://schemas.microsoft.com/office/powerpoint/2010/main" val="12309040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685800" y="457197"/>
            <a:ext cx="6099175" cy="7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132320" y="227227"/>
            <a:ext cx="1724776" cy="229970"/>
          </a:xfrm>
          <a:prstGeom prst="rect">
            <a:avLst/>
          </a:prstGeom>
        </p:spPr>
      </p:pic>
      <p:pic>
        <p:nvPicPr>
          <p:cNvPr id="3" name="Picture 2"/>
          <p:cNvPicPr>
            <a:picLocks noChangeAspect="1"/>
          </p:cNvPicPr>
          <p:nvPr/>
        </p:nvPicPr>
        <p:blipFill>
          <a:blip r:embed="rId18" cstate="screen">
            <a:extLst>
              <a:ext uri="{28A0092B-C50C-407E-A947-70E740481C1C}">
                <a14:useLocalDpi xmlns:a14="http://schemas.microsoft.com/office/drawing/2010/main" val="0"/>
              </a:ext>
            </a:extLst>
          </a:blip>
          <a:stretch>
            <a:fillRect/>
          </a:stretch>
        </p:blipFill>
        <p:spPr>
          <a:xfrm>
            <a:off x="377" y="6638562"/>
            <a:ext cx="9143245" cy="219438"/>
          </a:xfrm>
          <a:prstGeom prst="rect">
            <a:avLst/>
          </a:prstGeom>
        </p:spPr>
      </p:pic>
      <p:sp>
        <p:nvSpPr>
          <p:cNvPr id="4" name="Text Placeholder 3"/>
          <p:cNvSpPr>
            <a:spLocks noGrp="1"/>
          </p:cNvSpPr>
          <p:nvPr>
            <p:ph type="body" idx="1"/>
          </p:nvPr>
        </p:nvSpPr>
        <p:spPr>
          <a:xfrm>
            <a:off x="692285" y="1778883"/>
            <a:ext cx="5533417" cy="4388453"/>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14" r:id="rId4"/>
    <p:sldLayoutId id="2147483704" r:id="rId5"/>
    <p:sldLayoutId id="2147483701" r:id="rId6"/>
    <p:sldLayoutId id="2147483694" r:id="rId7"/>
    <p:sldLayoutId id="2147483708" r:id="rId8"/>
    <p:sldLayoutId id="2147483710" r:id="rId9"/>
    <p:sldLayoutId id="2147483709" r:id="rId10"/>
    <p:sldLayoutId id="2147483702" r:id="rId11"/>
    <p:sldLayoutId id="2147483703" r:id="rId12"/>
    <p:sldLayoutId id="2147483706" r:id="rId13"/>
    <p:sldLayoutId id="2147483705" r:id="rId14"/>
    <p:sldLayoutId id="2147483716" r:id="rId15"/>
  </p:sldLayoutIdLst>
  <p:timing>
    <p:tnLst>
      <p:par>
        <p:cTn id="1" dur="indefinite" restart="never" nodeType="tmRoot"/>
      </p:par>
    </p:tnLst>
  </p:timing>
  <p:hf hdr="0" ftr="0" dt="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charset="0"/>
          <a:ea typeface="Osaka" pitchFamily="20" charset="-128"/>
        </a:defRPr>
      </a:lvl2pPr>
      <a:lvl3pPr algn="l" rtl="0" eaLnBrk="1" fontAlgn="base" hangingPunct="1">
        <a:spcBef>
          <a:spcPct val="0"/>
        </a:spcBef>
        <a:spcAft>
          <a:spcPct val="0"/>
        </a:spcAft>
        <a:defRPr sz="2400">
          <a:solidFill>
            <a:schemeClr val="tx1"/>
          </a:solidFill>
          <a:latin typeface="Arial" charset="0"/>
          <a:ea typeface="Osaka" pitchFamily="20" charset="-128"/>
        </a:defRPr>
      </a:lvl3pPr>
      <a:lvl4pPr algn="l" rtl="0" eaLnBrk="1" fontAlgn="base" hangingPunct="1">
        <a:spcBef>
          <a:spcPct val="0"/>
        </a:spcBef>
        <a:spcAft>
          <a:spcPct val="0"/>
        </a:spcAft>
        <a:defRPr sz="2400">
          <a:solidFill>
            <a:schemeClr val="tx1"/>
          </a:solidFill>
          <a:latin typeface="Arial" charset="0"/>
          <a:ea typeface="Osaka" pitchFamily="20" charset="-128"/>
        </a:defRPr>
      </a:lvl4pPr>
      <a:lvl5pPr algn="l" rtl="0" eaLnBrk="1" fontAlgn="base" hangingPunct="1">
        <a:spcBef>
          <a:spcPct val="0"/>
        </a:spcBef>
        <a:spcAft>
          <a:spcPct val="0"/>
        </a:spcAft>
        <a:defRPr sz="2400">
          <a:solidFill>
            <a:schemeClr val="tx1"/>
          </a:solidFill>
          <a:latin typeface="Arial" charset="0"/>
          <a:ea typeface="Osaka" pitchFamily="20" charset="-128"/>
        </a:defRPr>
      </a:lvl5pPr>
      <a:lvl6pPr marL="457200" algn="l" rtl="0" eaLnBrk="1" fontAlgn="base" hangingPunct="1">
        <a:spcBef>
          <a:spcPct val="0"/>
        </a:spcBef>
        <a:spcAft>
          <a:spcPct val="0"/>
        </a:spcAft>
        <a:defRPr sz="2400">
          <a:solidFill>
            <a:schemeClr val="tx1"/>
          </a:solidFill>
          <a:latin typeface="Arial" charset="0"/>
          <a:ea typeface="Osaka" pitchFamily="20" charset="-128"/>
        </a:defRPr>
      </a:lvl6pPr>
      <a:lvl7pPr marL="914400" algn="l" rtl="0" eaLnBrk="1" fontAlgn="base" hangingPunct="1">
        <a:spcBef>
          <a:spcPct val="0"/>
        </a:spcBef>
        <a:spcAft>
          <a:spcPct val="0"/>
        </a:spcAft>
        <a:defRPr sz="2400">
          <a:solidFill>
            <a:schemeClr val="tx1"/>
          </a:solidFill>
          <a:latin typeface="Arial" charset="0"/>
          <a:ea typeface="Osaka" pitchFamily="20" charset="-128"/>
        </a:defRPr>
      </a:lvl7pPr>
      <a:lvl8pPr marL="1371600" algn="l" rtl="0" eaLnBrk="1" fontAlgn="base" hangingPunct="1">
        <a:spcBef>
          <a:spcPct val="0"/>
        </a:spcBef>
        <a:spcAft>
          <a:spcPct val="0"/>
        </a:spcAft>
        <a:defRPr sz="2400">
          <a:solidFill>
            <a:schemeClr val="tx1"/>
          </a:solidFill>
          <a:latin typeface="Arial" charset="0"/>
          <a:ea typeface="Osaka" pitchFamily="20" charset="-128"/>
        </a:defRPr>
      </a:lvl8pPr>
      <a:lvl9pPr marL="1828800" algn="l" rtl="0" eaLnBrk="1" fontAlgn="base" hangingPunct="1">
        <a:spcBef>
          <a:spcPct val="0"/>
        </a:spcBef>
        <a:spcAft>
          <a:spcPct val="0"/>
        </a:spcAft>
        <a:defRPr sz="2400">
          <a:solidFill>
            <a:schemeClr val="tx1"/>
          </a:solidFill>
          <a:latin typeface="Arial" charset="0"/>
          <a:ea typeface="Osaka" pitchFamily="20" charset="-128"/>
        </a:defRPr>
      </a:lvl9pPr>
    </p:titleStyle>
    <p:bodyStyle>
      <a:lvl1pPr marL="0" indent="0" algn="l" rtl="0" eaLnBrk="1" fontAlgn="base" hangingPunct="1">
        <a:spcBef>
          <a:spcPct val="20000"/>
        </a:spcBef>
        <a:spcAft>
          <a:spcPct val="0"/>
        </a:spcAft>
        <a:defRPr sz="1600">
          <a:solidFill>
            <a:schemeClr val="tx1"/>
          </a:solidFill>
          <a:latin typeface="+mn-lt"/>
          <a:ea typeface="+mn-ea"/>
          <a:cs typeface="+mn-cs"/>
        </a:defRPr>
      </a:lvl1pPr>
      <a:lvl2pPr marL="403225" indent="-171450" algn="l" rtl="0" eaLnBrk="1" fontAlgn="base" hangingPunct="1">
        <a:spcBef>
          <a:spcPct val="20000"/>
        </a:spcBef>
        <a:spcAft>
          <a:spcPct val="0"/>
        </a:spcAft>
        <a:buFont typeface="Times" pitchFamily="18" charset="0"/>
        <a:buChar char="•"/>
        <a:defRPr sz="1600">
          <a:solidFill>
            <a:schemeClr val="tx1"/>
          </a:solidFill>
          <a:latin typeface="+mn-lt"/>
          <a:ea typeface="+mn-ea"/>
        </a:defRPr>
      </a:lvl2pPr>
      <a:lvl3pPr marL="741363" indent="-174625" algn="l" rtl="0" eaLnBrk="1" fontAlgn="base" hangingPunct="1">
        <a:spcBef>
          <a:spcPct val="20000"/>
        </a:spcBef>
        <a:spcAft>
          <a:spcPct val="0"/>
        </a:spcAft>
        <a:buFont typeface="Arial" pitchFamily="34" charset="0"/>
        <a:buChar char="‒"/>
        <a:defRPr sz="1600">
          <a:solidFill>
            <a:schemeClr val="tx1"/>
          </a:solidFill>
          <a:latin typeface="+mn-lt"/>
          <a:ea typeface="+mn-ea"/>
        </a:defRPr>
      </a:lvl3pPr>
      <a:lvl4pPr marL="1087438" indent="-168275" algn="l" rtl="0" eaLnBrk="1" fontAlgn="base" hangingPunct="1">
        <a:spcBef>
          <a:spcPct val="20000"/>
        </a:spcBef>
        <a:spcAft>
          <a:spcPct val="0"/>
        </a:spcAft>
        <a:buSzPct val="100000"/>
        <a:buFont typeface="Arial" pitchFamily="34" charset="0"/>
        <a:buChar char="‒"/>
        <a:defRPr sz="1600">
          <a:solidFill>
            <a:schemeClr val="tx1"/>
          </a:solidFill>
          <a:latin typeface="+mn-lt"/>
          <a:ea typeface="+mn-ea"/>
        </a:defRPr>
      </a:lvl4pPr>
      <a:lvl5pPr marL="1425575" indent="-171450" algn="l" rtl="0" eaLnBrk="1" fontAlgn="base" hangingPunct="1">
        <a:spcBef>
          <a:spcPct val="20000"/>
        </a:spcBef>
        <a:spcAft>
          <a:spcPct val="0"/>
        </a:spcAft>
        <a:buFont typeface="Arial" pitchFamily="34" charset="0"/>
        <a:buChar char="‒"/>
        <a:defRPr sz="1600">
          <a:solidFill>
            <a:schemeClr val="tx1"/>
          </a:solidFill>
          <a:latin typeface="+mn-lt"/>
          <a:ea typeface="+mn-ea"/>
        </a:defRPr>
      </a:lvl5pPr>
      <a:lvl6pPr marL="1771650" indent="-173038" algn="l" rtl="0" eaLnBrk="1" fontAlgn="base" hangingPunct="1">
        <a:spcBef>
          <a:spcPct val="20000"/>
        </a:spcBef>
        <a:spcAft>
          <a:spcPct val="0"/>
        </a:spcAft>
        <a:buFont typeface="Arial" pitchFamily="34" charset="0"/>
        <a:buChar char="‒"/>
        <a:defRPr sz="1600">
          <a:solidFill>
            <a:schemeClr val="tx1"/>
          </a:solidFill>
          <a:latin typeface="+mn-lt"/>
          <a:ea typeface="+mn-ea"/>
        </a:defRPr>
      </a:lvl6pPr>
      <a:lvl7pPr marL="2117725" indent="-176213" algn="l" rtl="0" eaLnBrk="1" fontAlgn="base" hangingPunct="1">
        <a:spcBef>
          <a:spcPct val="20000"/>
        </a:spcBef>
        <a:spcAft>
          <a:spcPct val="0"/>
        </a:spcAft>
        <a:buFont typeface="Arial" pitchFamily="34" charset="0"/>
        <a:buChar char="‒"/>
        <a:defRPr sz="1600">
          <a:solidFill>
            <a:schemeClr val="tx1"/>
          </a:solidFill>
          <a:latin typeface="+mn-lt"/>
          <a:ea typeface="+mn-ea"/>
        </a:defRPr>
      </a:lvl7pPr>
      <a:lvl8pPr marL="2454275" indent="-165100" algn="l" rtl="0" eaLnBrk="1" fontAlgn="base" hangingPunct="1">
        <a:spcBef>
          <a:spcPct val="20000"/>
        </a:spcBef>
        <a:spcAft>
          <a:spcPct val="0"/>
        </a:spcAft>
        <a:buFont typeface="Arial" pitchFamily="34" charset="0"/>
        <a:buChar char="‒"/>
        <a:defRPr sz="1600">
          <a:solidFill>
            <a:schemeClr val="tx1"/>
          </a:solidFill>
          <a:latin typeface="+mn-lt"/>
          <a:ea typeface="+mn-ea"/>
        </a:defRPr>
      </a:lvl8pPr>
      <a:lvl9pPr marL="2800350" indent="-169863" algn="l" rtl="0" eaLnBrk="1" fontAlgn="base" hangingPunct="1">
        <a:spcBef>
          <a:spcPct val="20000"/>
        </a:spcBef>
        <a:spcAft>
          <a:spcPct val="0"/>
        </a:spcAft>
        <a:buFont typeface="Arial" pitchFamily="34" charset="0"/>
        <a:buChar char="‒"/>
        <a:defRPr sz="16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radle.org/current/userguide/working_with_files.html" TargetMode="External"/><Relationship Id="rId2" Type="http://schemas.openxmlformats.org/officeDocument/2006/relationships/hyperlink" Target="https://docs.gradle.org/current/userguide/userguide.html" TargetMode="External"/><Relationship Id="rId1" Type="http://schemas.openxmlformats.org/officeDocument/2006/relationships/slideLayout" Target="../slideLayouts/slideLayout10.xml"/><Relationship Id="rId5" Type="http://schemas.openxmlformats.org/officeDocument/2006/relationships/hyperlink" Target="https://docs.oracle.com/javase/7/docs/api/java/io/File.html" TargetMode="External"/><Relationship Id="rId4" Type="http://schemas.openxmlformats.org/officeDocument/2006/relationships/hyperlink" Target="http://mrhaki.blogspot.nl/search/label/Groovy:Goodn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063" y="1508423"/>
            <a:ext cx="7772400" cy="461665"/>
          </a:xfrm>
        </p:spPr>
        <p:txBody>
          <a:bodyPr/>
          <a:lstStyle/>
          <a:p>
            <a:r>
              <a:rPr lang="en-US" dirty="0" smtClean="0"/>
              <a:t>Building with </a:t>
            </a:r>
            <a:r>
              <a:rPr lang="en-US" dirty="0" err="1" smtClean="0"/>
              <a:t>Gradle</a:t>
            </a:r>
            <a:endParaRPr lang="en-US" dirty="0"/>
          </a:p>
        </p:txBody>
      </p:sp>
      <p:sp>
        <p:nvSpPr>
          <p:cNvPr id="3" name="Subtitle 2"/>
          <p:cNvSpPr>
            <a:spLocks noGrp="1"/>
          </p:cNvSpPr>
          <p:nvPr>
            <p:ph type="subTitle" idx="1"/>
          </p:nvPr>
        </p:nvSpPr>
        <p:spPr/>
        <p:txBody>
          <a:bodyPr/>
          <a:lstStyle/>
          <a:p>
            <a:r>
              <a:rPr lang="en-US" dirty="0" smtClean="0"/>
              <a:t>Moog </a:t>
            </a:r>
            <a:r>
              <a:rPr lang="en-US" dirty="0" err="1" smtClean="0"/>
              <a:t>Nieuw-Vennep</a:t>
            </a:r>
            <a:endParaRPr lang="en-US" dirty="0" smtClean="0"/>
          </a:p>
          <a:p>
            <a:endParaRPr lang="en-US" dirty="0"/>
          </a:p>
        </p:txBody>
      </p:sp>
      <p:pic>
        <p:nvPicPr>
          <p:cNvPr id="5" name="Picture Placeholder 4"/>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a:stretch>
            <a:fillRect/>
          </a:stretch>
        </p:blipFill>
        <p:spPr/>
      </p:pic>
      <p:sp>
        <p:nvSpPr>
          <p:cNvPr id="12" name="TextBox 11"/>
          <p:cNvSpPr txBox="1"/>
          <p:nvPr/>
        </p:nvSpPr>
        <p:spPr>
          <a:xfrm>
            <a:off x="2586892" y="2790092"/>
            <a:ext cx="3399693" cy="1774093"/>
          </a:xfrm>
          <a:prstGeom prst="rect">
            <a:avLst/>
          </a:prstGeom>
        </p:spPr>
        <p:txBody>
          <a:bodyPr wrap="square" rtlCol="0">
            <a:noAutofit/>
          </a:bodyPr>
          <a:lstStyle/>
          <a:p>
            <a:pPr algn="l">
              <a:spcBef>
                <a:spcPct val="20000"/>
              </a:spcBef>
            </a:pPr>
            <a:endParaRPr lang="en-US" kern="0" dirty="0">
              <a:solidFill>
                <a:srgbClr val="000000"/>
              </a:solidFill>
              <a:latin typeface="Arial"/>
            </a:endParaRPr>
          </a:p>
        </p:txBody>
      </p:sp>
    </p:spTree>
    <p:extLst>
      <p:ext uri="{BB962C8B-B14F-4D97-AF65-F5344CB8AC3E}">
        <p14:creationId xmlns:p14="http://schemas.microsoft.com/office/powerpoint/2010/main" val="4180651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1070709" y="898769"/>
            <a:ext cx="7449283" cy="922215"/>
          </a:xfrm>
        </p:spPr>
        <p:txBody>
          <a:bodyPr/>
          <a:lstStyle/>
          <a:p>
            <a:r>
              <a:rPr lang="en-US" sz="5400" dirty="0" smtClean="0"/>
              <a:t>Common task types</a:t>
            </a:r>
            <a:endParaRPr lang="en-US" sz="5400" dirty="0" smtClean="0"/>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10</a:t>
            </a:fld>
            <a:endParaRPr lang="en-US" dirty="0"/>
          </a:p>
        </p:txBody>
      </p:sp>
      <p:pic>
        <p:nvPicPr>
          <p:cNvPr id="1026" name="Picture 2" descr="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718" y="2026505"/>
            <a:ext cx="50101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19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smtClean="0"/>
              <a:t>Copy task</a:t>
            </a:r>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11</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55458"/>
            <a:ext cx="7946658" cy="4184050"/>
          </a:xfrm>
          <a:prstGeom prst="rect">
            <a:avLst/>
          </a:prstGeom>
          <a:solidFill>
            <a:schemeClr val="tx1">
              <a:lumMod val="65000"/>
              <a:lumOff val="35000"/>
            </a:schemeClr>
          </a:solidFill>
        </p:spPr>
        <p:txBody>
          <a:bodyPr wrap="square" rtlCol="0">
            <a:noAutofit/>
          </a:bodyPr>
          <a:lstStyle/>
          <a:p>
            <a:pPr algn="l"/>
            <a:r>
              <a:rPr lang="en-US" sz="1200" dirty="0" smtClean="0">
                <a:solidFill>
                  <a:schemeClr val="bg2"/>
                </a:solidFill>
                <a:latin typeface="Courier New" panose="02070309020205020404" pitchFamily="49" charset="0"/>
                <a:cs typeface="Courier New" panose="02070309020205020404" pitchFamily="49" charset="0"/>
              </a:rPr>
              <a:t>task </a:t>
            </a:r>
            <a:r>
              <a:rPr lang="en-US" sz="1200" dirty="0" err="1" smtClean="0">
                <a:solidFill>
                  <a:schemeClr val="bg2"/>
                </a:solidFill>
                <a:latin typeface="Courier New" panose="02070309020205020404" pitchFamily="49" charset="0"/>
                <a:cs typeface="Courier New" panose="02070309020205020404" pitchFamily="49" charset="0"/>
              </a:rPr>
              <a:t>copyDir</a:t>
            </a:r>
            <a:r>
              <a:rPr lang="en-US" sz="1200" dirty="0" smtClean="0">
                <a:solidFill>
                  <a:schemeClr val="bg2"/>
                </a:solidFill>
                <a:latin typeface="Courier New" panose="02070309020205020404" pitchFamily="49" charset="0"/>
                <a:cs typeface="Courier New" panose="02070309020205020404" pitchFamily="49" charset="0"/>
              </a:rPr>
              <a:t>(type: Copy) {</a:t>
            </a:r>
          </a:p>
          <a:p>
            <a:pPr algn="l"/>
            <a:r>
              <a:rPr lang="en-US" sz="1200" dirty="0" smtClean="0">
                <a:solidFill>
                  <a:schemeClr val="bg2"/>
                </a:solidFill>
                <a:latin typeface="Courier New" panose="02070309020205020404" pitchFamily="49" charset="0"/>
                <a:cs typeface="Courier New" panose="02070309020205020404" pitchFamily="49" charset="0"/>
              </a:rPr>
              <a:t>    from </a:t>
            </a:r>
            <a:r>
              <a:rPr lang="en-US" sz="1200" dirty="0">
                <a:solidFill>
                  <a:schemeClr val="bg2"/>
                </a:solidFill>
                <a:latin typeface="Courier New" panose="02070309020205020404" pitchFamily="49" charset="0"/>
                <a:cs typeface="Courier New" panose="02070309020205020404" pitchFamily="49" charset="0"/>
              </a:rPr>
              <a:t>"</a:t>
            </a:r>
            <a:r>
              <a:rPr lang="en-US" sz="1200" dirty="0" smtClean="0">
                <a:solidFill>
                  <a:schemeClr val="bg2"/>
                </a:solidFill>
                <a:latin typeface="Courier New" panose="02070309020205020404" pitchFamily="49" charset="0"/>
                <a:cs typeface="Courier New" panose="02070309020205020404" pitchFamily="49" charset="0"/>
              </a:rPr>
              <a:t>foo"</a:t>
            </a:r>
          </a:p>
          <a:p>
            <a:pPr algn="l"/>
            <a:r>
              <a:rPr lang="en-US" sz="1200" dirty="0" smtClean="0">
                <a:solidFill>
                  <a:schemeClr val="bg2"/>
                </a:solidFill>
                <a:latin typeface="Courier New" panose="02070309020205020404" pitchFamily="49" charset="0"/>
                <a:cs typeface="Courier New" panose="02070309020205020404" pitchFamily="49" charset="0"/>
              </a:rPr>
              <a:t>    </a:t>
            </a:r>
            <a:r>
              <a:rPr lang="en-US" sz="1200" dirty="0">
                <a:solidFill>
                  <a:schemeClr val="bg2"/>
                </a:solidFill>
                <a:latin typeface="Courier New" panose="02070309020205020404" pitchFamily="49" charset="0"/>
                <a:cs typeface="Courier New" panose="02070309020205020404" pitchFamily="49" charset="0"/>
              </a:rPr>
              <a:t>from "</a:t>
            </a:r>
            <a:r>
              <a:rPr lang="en-US" sz="1200" dirty="0" smtClean="0">
                <a:solidFill>
                  <a:schemeClr val="bg2"/>
                </a:solidFill>
                <a:latin typeface="Courier New" panose="02070309020205020404" pitchFamily="49" charset="0"/>
                <a:cs typeface="Courier New" panose="02070309020205020404" pitchFamily="49" charset="0"/>
              </a:rPr>
              <a:t>foo2“</a:t>
            </a:r>
          </a:p>
          <a:p>
            <a:pPr algn="l"/>
            <a:r>
              <a:rPr lang="en-US" sz="1200" dirty="0" smtClean="0">
                <a:solidFill>
                  <a:schemeClr val="bg2"/>
                </a:solidFill>
                <a:latin typeface="Courier New" panose="02070309020205020404" pitchFamily="49" charset="0"/>
                <a:cs typeface="Courier New" panose="02070309020205020404" pitchFamily="49" charset="0"/>
              </a:rPr>
              <a:t> </a:t>
            </a:r>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into </a:t>
            </a:r>
            <a:r>
              <a:rPr lang="en-US" sz="1200" dirty="0" smtClean="0">
                <a:solidFill>
                  <a:schemeClr val="bg2"/>
                </a:solidFill>
                <a:latin typeface="Courier New" panose="02070309020205020404" pitchFamily="49" charset="0"/>
                <a:cs typeface="Courier New" panose="02070309020205020404" pitchFamily="49" charset="0"/>
              </a:rPr>
              <a:t>“bar"</a:t>
            </a:r>
          </a:p>
          <a:p>
            <a:pPr algn="l"/>
            <a:r>
              <a:rPr lang="en-US" sz="1200" dirty="0" smtClean="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smtClean="0">
                <a:solidFill>
                  <a:schemeClr val="bg2"/>
                </a:solidFill>
                <a:latin typeface="Courier New" panose="02070309020205020404" pitchFamily="49" charset="0"/>
                <a:cs typeface="Courier New" panose="02070309020205020404" pitchFamily="49" charset="0"/>
              </a:rPr>
              <a:t>unzip (type</a:t>
            </a:r>
            <a:r>
              <a:rPr lang="en-US" sz="1200" dirty="0">
                <a:solidFill>
                  <a:schemeClr val="bg2"/>
                </a:solidFill>
                <a:latin typeface="Courier New" panose="02070309020205020404" pitchFamily="49" charset="0"/>
                <a:cs typeface="Courier New" panose="02070309020205020404" pitchFamily="49" charset="0"/>
              </a:rPr>
              <a:t>: Copy) {</a:t>
            </a:r>
          </a:p>
          <a:p>
            <a:pPr algn="l"/>
            <a:r>
              <a:rPr lang="en-US" sz="1200" dirty="0" smtClean="0">
                <a:solidFill>
                  <a:schemeClr val="bg2"/>
                </a:solidFill>
                <a:latin typeface="Courier New" panose="02070309020205020404" pitchFamily="49" charset="0"/>
                <a:cs typeface="Courier New" panose="02070309020205020404" pitchFamily="49" charset="0"/>
              </a:rPr>
              <a:t>    </a:t>
            </a:r>
            <a:r>
              <a:rPr lang="en-US" sz="1200" dirty="0" err="1" smtClean="0">
                <a:solidFill>
                  <a:schemeClr val="bg2"/>
                </a:solidFill>
                <a:latin typeface="Courier New" panose="02070309020205020404" pitchFamily="49" charset="0"/>
                <a:cs typeface="Courier New" panose="02070309020205020404" pitchFamily="49" charset="0"/>
              </a:rPr>
              <a:t>def</a:t>
            </a:r>
            <a:r>
              <a:rPr lang="en-US" sz="1200" dirty="0" smtClean="0">
                <a:solidFill>
                  <a:schemeClr val="bg2"/>
                </a:solidFill>
                <a:latin typeface="Courier New" panose="02070309020205020404" pitchFamily="49" charset="0"/>
                <a:cs typeface="Courier New" panose="02070309020205020404" pitchFamily="49" charset="0"/>
              </a:rPr>
              <a:t> </a:t>
            </a:r>
            <a:r>
              <a:rPr lang="en-US" sz="1200" dirty="0">
                <a:solidFill>
                  <a:schemeClr val="bg2"/>
                </a:solidFill>
                <a:latin typeface="Courier New" panose="02070309020205020404" pitchFamily="49" charset="0"/>
                <a:cs typeface="Courier New" panose="02070309020205020404" pitchFamily="49" charset="0"/>
              </a:rPr>
              <a:t>files = </a:t>
            </a:r>
            <a:r>
              <a:rPr lang="en-US" sz="1200" dirty="0" err="1">
                <a:solidFill>
                  <a:schemeClr val="bg2"/>
                </a:solidFill>
                <a:latin typeface="Courier New" panose="02070309020205020404" pitchFamily="49" charset="0"/>
                <a:cs typeface="Courier New" panose="02070309020205020404" pitchFamily="49" charset="0"/>
              </a:rPr>
              <a:t>zipTree</a:t>
            </a:r>
            <a:r>
              <a:rPr lang="en-US" sz="1200" dirty="0">
                <a:solidFill>
                  <a:schemeClr val="bg2"/>
                </a:solidFill>
                <a:latin typeface="Courier New" panose="02070309020205020404" pitchFamily="49" charset="0"/>
                <a:cs typeface="Courier New" panose="02070309020205020404" pitchFamily="49" charset="0"/>
              </a:rPr>
              <a:t> </a:t>
            </a:r>
            <a:r>
              <a:rPr lang="en-US" sz="1200" dirty="0" smtClean="0">
                <a:solidFill>
                  <a:schemeClr val="bg2"/>
                </a:solidFill>
                <a:latin typeface="Courier New" panose="02070309020205020404" pitchFamily="49" charset="0"/>
                <a:cs typeface="Courier New" panose="02070309020205020404" pitchFamily="49" charset="0"/>
              </a:rPr>
              <a:t>("frobozz.zip")</a:t>
            </a:r>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from files</a:t>
            </a:r>
          </a:p>
          <a:p>
            <a:pPr algn="l"/>
            <a:r>
              <a:rPr lang="en-US" sz="1200" dirty="0">
                <a:solidFill>
                  <a:schemeClr val="bg2"/>
                </a:solidFill>
                <a:latin typeface="Courier New" panose="02070309020205020404" pitchFamily="49" charset="0"/>
                <a:cs typeface="Courier New" panose="02070309020205020404" pitchFamily="49" charset="0"/>
              </a:rPr>
              <a:t>    into "</a:t>
            </a:r>
            <a:r>
              <a:rPr lang="en-US" sz="1200" dirty="0" smtClean="0">
                <a:solidFill>
                  <a:schemeClr val="bg2"/>
                </a:solidFill>
                <a:latin typeface="Courier New" panose="02070309020205020404" pitchFamily="49" charset="0"/>
                <a:cs typeface="Courier New" panose="02070309020205020404" pitchFamily="49" charset="0"/>
              </a:rPr>
              <a:t>build"</a:t>
            </a:r>
          </a:p>
          <a:p>
            <a:pPr algn="l"/>
            <a:r>
              <a:rPr lang="en-US" sz="1200" dirty="0" smtClean="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smtClean="0">
                <a:solidFill>
                  <a:schemeClr val="bg2"/>
                </a:solidFill>
                <a:latin typeface="Courier New" panose="02070309020205020404" pitchFamily="49" charset="0"/>
                <a:cs typeface="Courier New" panose="02070309020205020404" pitchFamily="49" charset="0"/>
              </a:rPr>
              <a:t>moreAdvanced</a:t>
            </a:r>
            <a:r>
              <a:rPr lang="en-US" sz="1200" dirty="0" smtClean="0">
                <a:solidFill>
                  <a:schemeClr val="bg2"/>
                </a:solidFill>
                <a:latin typeface="Courier New" panose="02070309020205020404" pitchFamily="49" charset="0"/>
                <a:cs typeface="Courier New" panose="02070309020205020404" pitchFamily="49" charset="0"/>
              </a:rPr>
              <a:t> (type</a:t>
            </a:r>
            <a:r>
              <a:rPr lang="en-US" sz="1200" dirty="0">
                <a:solidFill>
                  <a:schemeClr val="bg2"/>
                </a:solidFill>
                <a:latin typeface="Courier New" panose="02070309020205020404" pitchFamily="49" charset="0"/>
                <a:cs typeface="Courier New" panose="02070309020205020404" pitchFamily="49" charset="0"/>
              </a:rPr>
              <a:t>: Copy) {</a:t>
            </a:r>
          </a:p>
          <a:p>
            <a:pPr algn="l"/>
            <a:r>
              <a:rPr lang="en-US" sz="1200" dirty="0" smtClean="0">
                <a:solidFill>
                  <a:schemeClr val="bg2"/>
                </a:solidFill>
                <a:latin typeface="Courier New" panose="02070309020205020404" pitchFamily="49" charset="0"/>
                <a:cs typeface="Courier New" panose="02070309020205020404" pitchFamily="49" charset="0"/>
              </a:rPr>
              <a:t>    from</a:t>
            </a:r>
            <a:r>
              <a:rPr lang="en-US" sz="1200" dirty="0">
                <a:solidFill>
                  <a:schemeClr val="bg2"/>
                </a:solidFill>
                <a:latin typeface="Courier New" panose="02070309020205020404" pitchFamily="49" charset="0"/>
                <a:cs typeface="Courier New" panose="02070309020205020404" pitchFamily="49" charset="0"/>
              </a:rPr>
              <a:t>('</a:t>
            </a:r>
            <a:r>
              <a:rPr lang="en-US" sz="1200" dirty="0" err="1">
                <a:solidFill>
                  <a:schemeClr val="bg2"/>
                </a:solidFill>
                <a:latin typeface="Courier New" panose="02070309020205020404" pitchFamily="49" charset="0"/>
                <a:cs typeface="Courier New" panose="02070309020205020404" pitchFamily="49" charset="0"/>
              </a:rPr>
              <a:t>Config</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smtClean="0">
                <a:solidFill>
                  <a:schemeClr val="bg2"/>
                </a:solidFill>
                <a:latin typeface="Courier New" panose="02070309020205020404" pitchFamily="49" charset="0"/>
                <a:cs typeface="Courier New" panose="02070309020205020404" pitchFamily="49" charset="0"/>
              </a:rPr>
              <a:t>        </a:t>
            </a:r>
            <a:r>
              <a:rPr lang="en-US" sz="1200" dirty="0">
                <a:solidFill>
                  <a:schemeClr val="bg2"/>
                </a:solidFill>
                <a:latin typeface="Courier New" panose="02070309020205020404" pitchFamily="49" charset="0"/>
                <a:cs typeface="Courier New" panose="02070309020205020404" pitchFamily="49" charset="0"/>
              </a:rPr>
              <a:t>include '</a:t>
            </a:r>
            <a:r>
              <a:rPr lang="en-US" sz="1200" dirty="0" smtClean="0">
                <a:solidFill>
                  <a:schemeClr val="bg2"/>
                </a:solidFill>
                <a:latin typeface="Courier New" panose="02070309020205020404" pitchFamily="49" charset="0"/>
                <a:cs typeface="Courier New" panose="02070309020205020404" pitchFamily="49" charset="0"/>
              </a:rPr>
              <a:t>foo/*</a:t>
            </a:r>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fileMode</a:t>
            </a:r>
            <a:r>
              <a:rPr lang="en-US" sz="1200" dirty="0">
                <a:solidFill>
                  <a:schemeClr val="bg2"/>
                </a:solidFill>
                <a:latin typeface="Courier New" panose="02070309020205020404" pitchFamily="49" charset="0"/>
                <a:cs typeface="Courier New" panose="02070309020205020404" pitchFamily="49" charset="0"/>
              </a:rPr>
              <a:t> = </a:t>
            </a:r>
            <a:r>
              <a:rPr lang="en-US" sz="1200" dirty="0" smtClean="0">
                <a:solidFill>
                  <a:schemeClr val="bg2"/>
                </a:solidFill>
                <a:latin typeface="Courier New" panose="02070309020205020404" pitchFamily="49" charset="0"/>
                <a:cs typeface="Courier New" panose="02070309020205020404" pitchFamily="49" charset="0"/>
              </a:rPr>
              <a:t>0744</a:t>
            </a:r>
          </a:p>
          <a:p>
            <a:pPr algn="l"/>
            <a:r>
              <a:rPr lang="en-US" sz="1200" dirty="0" smtClean="0">
                <a:solidFill>
                  <a:schemeClr val="bg2"/>
                </a:solidFill>
                <a:latin typeface="Courier New" panose="02070309020205020404" pitchFamily="49" charset="0"/>
                <a:cs typeface="Courier New" panose="02070309020205020404" pitchFamily="49" charset="0"/>
              </a:rPr>
              <a:t>        rename ('virus.exe', </a:t>
            </a:r>
            <a:r>
              <a:rPr lang="en-US" sz="1200" dirty="0">
                <a:solidFill>
                  <a:schemeClr val="bg2"/>
                </a:solidFill>
                <a:latin typeface="Courier New" panose="02070309020205020404" pitchFamily="49" charset="0"/>
                <a:cs typeface="Courier New" panose="02070309020205020404" pitchFamily="49" charset="0"/>
              </a:rPr>
              <a:t>'</a:t>
            </a:r>
            <a:r>
              <a:rPr lang="en-US" sz="1200" dirty="0" smtClean="0">
                <a:solidFill>
                  <a:schemeClr val="bg2"/>
                </a:solidFill>
                <a:latin typeface="Courier New" panose="02070309020205020404" pitchFamily="49" charset="0"/>
                <a:cs typeface="Courier New" panose="02070309020205020404" pitchFamily="49" charset="0"/>
              </a:rPr>
              <a:t>porn.png')</a:t>
            </a:r>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into </a:t>
            </a:r>
            <a:r>
              <a:rPr lang="en-US" sz="1200" dirty="0" smtClean="0">
                <a:solidFill>
                  <a:schemeClr val="bg2"/>
                </a:solidFill>
                <a:latin typeface="Courier New" panose="02070309020205020404" pitchFamily="49" charset="0"/>
                <a:cs typeface="Courier New" panose="02070309020205020404" pitchFamily="49" charset="0"/>
              </a:rPr>
              <a:t>“bar"</a:t>
            </a:r>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4241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smtClean="0"/>
              <a:t>Exec task</a:t>
            </a:r>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12</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55458"/>
            <a:ext cx="7946658" cy="3355619"/>
          </a:xfrm>
          <a:prstGeom prst="rect">
            <a:avLst/>
          </a:prstGeom>
          <a:solidFill>
            <a:schemeClr val="tx1">
              <a:lumMod val="65000"/>
              <a:lumOff val="35000"/>
            </a:schemeClr>
          </a:solidFill>
        </p:spPr>
        <p:txBody>
          <a:bodyPr wrap="square" rtlCol="0">
            <a:noAutofit/>
          </a:bodyPr>
          <a:lstStyle/>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doStuff</a:t>
            </a:r>
            <a:r>
              <a:rPr lang="en-US" sz="1200" dirty="0">
                <a:solidFill>
                  <a:schemeClr val="bg2"/>
                </a:solidFill>
                <a:latin typeface="Courier New" panose="02070309020205020404" pitchFamily="49" charset="0"/>
                <a:cs typeface="Courier New" panose="02070309020205020404" pitchFamily="49" charset="0"/>
              </a:rPr>
              <a:t>(type: Exec)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workingDir</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commandLine</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cmd</a:t>
            </a:r>
            <a:r>
              <a:rPr lang="en-US" sz="1200" dirty="0">
                <a:solidFill>
                  <a:schemeClr val="bg2"/>
                </a:solidFill>
                <a:latin typeface="Courier New" panose="02070309020205020404" pitchFamily="49" charset="0"/>
                <a:cs typeface="Courier New" panose="02070309020205020404" pitchFamily="49" charset="0"/>
              </a:rPr>
              <a:t>", "/c", "echo", "hello world"</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doStuffWithCustomEnvironment</a:t>
            </a:r>
            <a:r>
              <a:rPr lang="en-US" sz="1200" dirty="0">
                <a:solidFill>
                  <a:schemeClr val="bg2"/>
                </a:solidFill>
                <a:latin typeface="Courier New" panose="02070309020205020404" pitchFamily="49" charset="0"/>
                <a:cs typeface="Courier New" panose="02070309020205020404" pitchFamily="49" charset="0"/>
              </a:rPr>
              <a:t>(type: Exec)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commandLine</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cmd</a:t>
            </a:r>
            <a:r>
              <a:rPr lang="en-US" sz="1200" dirty="0">
                <a:solidFill>
                  <a:schemeClr val="bg2"/>
                </a:solidFill>
                <a:latin typeface="Courier New" panose="02070309020205020404" pitchFamily="49" charset="0"/>
                <a:cs typeface="Courier New" panose="02070309020205020404" pitchFamily="49" charset="0"/>
              </a:rPr>
              <a:t>", "/c", "echo", "%ABCD%"</a:t>
            </a:r>
          </a:p>
          <a:p>
            <a:pPr algn="l"/>
            <a:r>
              <a:rPr lang="en-US" sz="1200" dirty="0">
                <a:solidFill>
                  <a:schemeClr val="bg2"/>
                </a:solidFill>
                <a:latin typeface="Courier New" panose="02070309020205020404" pitchFamily="49" charset="0"/>
                <a:cs typeface="Courier New" panose="02070309020205020404" pitchFamily="49" charset="0"/>
              </a:rPr>
              <a:t>    environment = [ABCD: "</a:t>
            </a:r>
            <a:r>
              <a:rPr lang="en-US" sz="1200" dirty="0" err="1">
                <a:solidFill>
                  <a:schemeClr val="bg2"/>
                </a:solidFill>
                <a:latin typeface="Courier New" panose="02070309020205020404" pitchFamily="49" charset="0"/>
                <a:cs typeface="Courier New" panose="02070309020205020404" pitchFamily="49" charset="0"/>
              </a:rPr>
              <a:t>aaBBccDD</a:t>
            </a:r>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suppressStdOut</a:t>
            </a:r>
            <a:r>
              <a:rPr lang="en-US" sz="1200" dirty="0">
                <a:solidFill>
                  <a:schemeClr val="bg2"/>
                </a:solidFill>
                <a:latin typeface="Courier New" panose="02070309020205020404" pitchFamily="49" charset="0"/>
                <a:cs typeface="Courier New" panose="02070309020205020404" pitchFamily="49" charset="0"/>
              </a:rPr>
              <a:t>(type: Exec) {</a:t>
            </a:r>
          </a:p>
          <a:p>
            <a:pPr algn="l"/>
            <a:r>
              <a:rPr lang="en-US" sz="1200" dirty="0">
                <a:solidFill>
                  <a:schemeClr val="bg2"/>
                </a:solidFill>
                <a:latin typeface="Courier New" panose="02070309020205020404" pitchFamily="49" charset="0"/>
                <a:cs typeface="Courier New" panose="02070309020205020404" pitchFamily="49" charset="0"/>
              </a:rPr>
              <a:t>    //Supply –-info command line argument to show it anyway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logging.captureStandardOutput</a:t>
            </a:r>
            <a:r>
              <a:rPr lang="en-US" sz="1200" dirty="0">
                <a:solidFill>
                  <a:schemeClr val="bg2"/>
                </a:solidFill>
                <a:latin typeface="Courier New" panose="02070309020205020404" pitchFamily="49" charset="0"/>
                <a:cs typeface="Courier New" panose="02070309020205020404" pitchFamily="49" charset="0"/>
              </a:rPr>
              <a:t> LogLevel.INFO</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commandLine</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cmd</a:t>
            </a:r>
            <a:r>
              <a:rPr lang="en-US" sz="1200" dirty="0">
                <a:solidFill>
                  <a:schemeClr val="bg2"/>
                </a:solidFill>
                <a:latin typeface="Courier New" panose="02070309020205020404" pitchFamily="49" charset="0"/>
                <a:cs typeface="Courier New" panose="02070309020205020404" pitchFamily="49" charset="0"/>
              </a:rPr>
              <a:t>", "/c", "echo", "secret message"</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err="1">
                <a:solidFill>
                  <a:schemeClr val="bg2"/>
                </a:solidFill>
                <a:latin typeface="Courier New" panose="02070309020205020404" pitchFamily="49" charset="0"/>
                <a:cs typeface="Courier New" panose="02070309020205020404" pitchFamily="49" charset="0"/>
              </a:rPr>
              <a:t>defaultTasks</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suppressStdOut</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doStuffWithCustomEnvironment</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doStuff</a:t>
            </a:r>
            <a:r>
              <a:rPr lang="en-US" sz="1200" dirty="0">
                <a:solidFill>
                  <a:schemeClr val="bg2"/>
                </a:solidFill>
                <a:latin typeface="Courier New" panose="02070309020205020404" pitchFamily="49" charset="0"/>
                <a:cs typeface="Courier New" panose="02070309020205020404" pitchFamily="49" charset="0"/>
              </a:rPr>
              <a:t>"</a:t>
            </a:r>
          </a:p>
        </p:txBody>
      </p:sp>
      <p:sp>
        <p:nvSpPr>
          <p:cNvPr id="6" name="TextBox 5"/>
          <p:cNvSpPr txBox="1"/>
          <p:nvPr/>
        </p:nvSpPr>
        <p:spPr>
          <a:xfrm>
            <a:off x="957748" y="4683180"/>
            <a:ext cx="7834560" cy="1639466"/>
          </a:xfrm>
          <a:prstGeom prst="rect">
            <a:avLst/>
          </a:prstGeom>
        </p:spPr>
        <p:txBody>
          <a:bodyPr wrap="square" rtlCol="0">
            <a:noAutofit/>
          </a:bodyPr>
          <a:lstStyle/>
          <a:p>
            <a:pPr algn="l"/>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gradlew</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exec:doStuffWithCustomEnvironment</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exec:suppressStdOut</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exec:doStuff</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exec:doStuffWithCustomEnvironment</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err="1">
                <a:solidFill>
                  <a:schemeClr val="tx1"/>
                </a:solidFill>
                <a:latin typeface="Courier New" panose="02070309020205020404" pitchFamily="49" charset="0"/>
                <a:cs typeface="Courier New" panose="02070309020205020404" pitchFamily="49" charset="0"/>
              </a:rPr>
              <a:t>aaBBccDD</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exec:suppressStdOut</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exec:doStuff</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"hello world"</a:t>
            </a: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3456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smtClean="0"/>
              <a:t>Custom tasks</a:t>
            </a:r>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13</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55459"/>
            <a:ext cx="7946658" cy="4144972"/>
          </a:xfrm>
          <a:prstGeom prst="rect">
            <a:avLst/>
          </a:prstGeom>
          <a:solidFill>
            <a:schemeClr val="tx1">
              <a:lumMod val="65000"/>
              <a:lumOff val="35000"/>
            </a:schemeClr>
          </a:solidFill>
        </p:spPr>
        <p:txBody>
          <a:bodyPr wrap="square" rtlCol="0">
            <a:noAutofit/>
          </a:bodyPr>
          <a:lstStyle/>
          <a:p>
            <a:pPr algn="l"/>
            <a:r>
              <a:rPr lang="en-US" sz="1200" dirty="0">
                <a:solidFill>
                  <a:schemeClr val="bg2"/>
                </a:solidFill>
                <a:latin typeface="Courier New" panose="02070309020205020404" pitchFamily="49" charset="0"/>
                <a:cs typeface="Courier New" panose="02070309020205020404" pitchFamily="49" charset="0"/>
              </a:rPr>
              <a:t>class </a:t>
            </a:r>
            <a:r>
              <a:rPr lang="en-US" sz="1200" dirty="0" err="1">
                <a:solidFill>
                  <a:schemeClr val="bg2"/>
                </a:solidFill>
                <a:latin typeface="Courier New" panose="02070309020205020404" pitchFamily="49" charset="0"/>
                <a:cs typeface="Courier New" panose="02070309020205020404" pitchFamily="49" charset="0"/>
              </a:rPr>
              <a:t>MSBuild</a:t>
            </a:r>
            <a:r>
              <a:rPr lang="en-US" sz="1200" dirty="0">
                <a:solidFill>
                  <a:schemeClr val="bg2"/>
                </a:solidFill>
                <a:latin typeface="Courier New" panose="02070309020205020404" pitchFamily="49" charset="0"/>
                <a:cs typeface="Courier New" panose="02070309020205020404" pitchFamily="49" charset="0"/>
              </a:rPr>
              <a:t> extends </a:t>
            </a:r>
            <a:r>
              <a:rPr lang="en-US" sz="1200" dirty="0" err="1">
                <a:solidFill>
                  <a:schemeClr val="bg2"/>
                </a:solidFill>
                <a:latin typeface="Courier New" panose="02070309020205020404" pitchFamily="49" charset="0"/>
                <a:cs typeface="Courier New" panose="02070309020205020404" pitchFamily="49" charset="0"/>
              </a:rPr>
              <a:t>DefaultTask</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InputFile</a:t>
            </a:r>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File </a:t>
            </a:r>
            <a:r>
              <a:rPr lang="en-US" sz="1200" dirty="0" err="1">
                <a:solidFill>
                  <a:schemeClr val="bg2"/>
                </a:solidFill>
                <a:latin typeface="Courier New" panose="02070309020205020404" pitchFamily="49" charset="0"/>
                <a:cs typeface="Courier New" panose="02070309020205020404" pitchFamily="49" charset="0"/>
              </a:rPr>
              <a:t>projectFile</a:t>
            </a:r>
            <a:endParaRPr lang="en-US" sz="1200" dirty="0">
              <a:solidFill>
                <a:schemeClr val="bg2"/>
              </a:solidFill>
              <a:latin typeface="Courier New" panose="02070309020205020404" pitchFamily="49" charset="0"/>
              <a:cs typeface="Courier New" panose="02070309020205020404" pitchFamily="49" charset="0"/>
            </a:endParaRP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@Input</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def</a:t>
            </a:r>
            <a:r>
              <a:rPr lang="en-US" sz="1200" dirty="0">
                <a:solidFill>
                  <a:schemeClr val="bg2"/>
                </a:solidFill>
                <a:latin typeface="Courier New" panose="02070309020205020404" pitchFamily="49" charset="0"/>
                <a:cs typeface="Courier New" panose="02070309020205020404" pitchFamily="49" charset="0"/>
              </a:rPr>
              <a:t> target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TaskAction</a:t>
            </a:r>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def</a:t>
            </a:r>
            <a:r>
              <a:rPr lang="en-US" sz="1200" dirty="0">
                <a:solidFill>
                  <a:schemeClr val="bg2"/>
                </a:solidFill>
                <a:latin typeface="Courier New" panose="02070309020205020404" pitchFamily="49" charset="0"/>
                <a:cs typeface="Courier New" panose="02070309020205020404" pitchFamily="49" charset="0"/>
              </a:rPr>
              <a:t> build ()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project.exec</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commandLine</a:t>
            </a:r>
            <a:r>
              <a:rPr lang="en-US" sz="1200" dirty="0">
                <a:solidFill>
                  <a:schemeClr val="bg2"/>
                </a:solidFill>
                <a:latin typeface="Courier New" panose="02070309020205020404" pitchFamily="49" charset="0"/>
                <a:cs typeface="Courier New" panose="02070309020205020404" pitchFamily="49" charset="0"/>
              </a:rPr>
              <a:t> "MSBuild.exe</a:t>
            </a:r>
            <a:r>
              <a:rPr lang="en-US" sz="1200" dirty="0" smtClean="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smtClean="0">
                <a:solidFill>
                  <a:schemeClr val="bg2"/>
                </a:solidFill>
                <a:latin typeface="Courier New" panose="02070309020205020404" pitchFamily="49" charset="0"/>
                <a:cs typeface="Courier New" panose="02070309020205020404" pitchFamily="49" charset="0"/>
              </a:rPr>
              <a:t>                        </a:t>
            </a:r>
            <a:r>
              <a:rPr lang="en-US" sz="1200" dirty="0" err="1" smtClean="0">
                <a:solidFill>
                  <a:schemeClr val="bg2"/>
                </a:solidFill>
                <a:latin typeface="Courier New" panose="02070309020205020404" pitchFamily="49" charset="0"/>
                <a:cs typeface="Courier New" panose="02070309020205020404" pitchFamily="49" charset="0"/>
              </a:rPr>
              <a:t>projectFile.getAbsolutePath</a:t>
            </a:r>
            <a:r>
              <a:rPr lang="en-US" sz="1200" dirty="0" smtClean="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smtClean="0">
                <a:solidFill>
                  <a:schemeClr val="bg2"/>
                </a:solidFill>
                <a:latin typeface="Courier New" panose="02070309020205020404" pitchFamily="49" charset="0"/>
                <a:cs typeface="Courier New" panose="02070309020205020404" pitchFamily="49" charset="0"/>
              </a:rPr>
              <a:t>                        "/</a:t>
            </a:r>
            <a:r>
              <a:rPr lang="en-US" sz="1200" dirty="0">
                <a:solidFill>
                  <a:schemeClr val="bg2"/>
                </a:solidFill>
                <a:latin typeface="Courier New" panose="02070309020205020404" pitchFamily="49" charset="0"/>
                <a:cs typeface="Courier New" panose="02070309020205020404" pitchFamily="49" charset="0"/>
              </a:rPr>
              <a:t>t:${target</a:t>
            </a:r>
            <a:r>
              <a:rPr lang="en-US" sz="1200" dirty="0" smtClean="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smtClean="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verbosity:m</a:t>
            </a:r>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all (type: </a:t>
            </a:r>
            <a:r>
              <a:rPr lang="en-US" sz="1200" dirty="0" err="1">
                <a:solidFill>
                  <a:schemeClr val="bg2"/>
                </a:solidFill>
                <a:latin typeface="Courier New" panose="02070309020205020404" pitchFamily="49" charset="0"/>
                <a:cs typeface="Courier New" panose="02070309020205020404" pitchFamily="49" charset="0"/>
              </a:rPr>
              <a:t>MSBuild</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projectFile</a:t>
            </a:r>
            <a:r>
              <a:rPr lang="en-US" sz="1200" dirty="0">
                <a:solidFill>
                  <a:schemeClr val="bg2"/>
                </a:solidFill>
                <a:latin typeface="Courier New" panose="02070309020205020404" pitchFamily="49" charset="0"/>
                <a:cs typeface="Courier New" panose="02070309020205020404" pitchFamily="49" charset="0"/>
              </a:rPr>
              <a:t> = file("</a:t>
            </a:r>
            <a:r>
              <a:rPr lang="en-US" sz="1200" dirty="0" err="1">
                <a:solidFill>
                  <a:schemeClr val="bg2"/>
                </a:solidFill>
                <a:latin typeface="Courier New" panose="02070309020205020404" pitchFamily="49" charset="0"/>
                <a:cs typeface="Courier New" panose="02070309020205020404" pitchFamily="49" charset="0"/>
              </a:rPr>
              <a:t>project.vcxproj</a:t>
            </a:r>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target = "</a:t>
            </a:r>
            <a:r>
              <a:rPr lang="en-US" sz="1200" dirty="0" err="1">
                <a:solidFill>
                  <a:schemeClr val="bg2"/>
                </a:solidFill>
                <a:latin typeface="Courier New" panose="02070309020205020404" pitchFamily="49" charset="0"/>
                <a:cs typeface="Courier New" panose="02070309020205020404" pitchFamily="49" charset="0"/>
              </a:rPr>
              <a:t>HelloWorld</a:t>
            </a:r>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1406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smtClean="0"/>
              <a:t>Dynamic tasks</a:t>
            </a:r>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14</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55458"/>
            <a:ext cx="7946658" cy="5148517"/>
          </a:xfrm>
          <a:prstGeom prst="rect">
            <a:avLst/>
          </a:prstGeom>
          <a:solidFill>
            <a:schemeClr val="tx1">
              <a:lumMod val="65000"/>
              <a:lumOff val="35000"/>
            </a:schemeClr>
          </a:solidFill>
        </p:spPr>
        <p:txBody>
          <a:bodyPr wrap="square" rtlCol="0">
            <a:noAutofit/>
          </a:bodyPr>
          <a:lstStyle/>
          <a:p>
            <a:pPr algn="l"/>
            <a:r>
              <a:rPr lang="en-US" sz="1200" dirty="0" err="1">
                <a:solidFill>
                  <a:schemeClr val="bg2"/>
                </a:solidFill>
                <a:latin typeface="Courier New" panose="02070309020205020404" pitchFamily="49" charset="0"/>
                <a:cs typeface="Courier New" panose="02070309020205020404" pitchFamily="49" charset="0"/>
              </a:rPr>
              <a:t>ext</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TARGETS= ["A", "B", "C"]</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err="1">
                <a:solidFill>
                  <a:schemeClr val="bg2"/>
                </a:solidFill>
                <a:latin typeface="Courier New" panose="02070309020205020404" pitchFamily="49" charset="0"/>
                <a:cs typeface="Courier New" panose="02070309020205020404" pitchFamily="49" charset="0"/>
              </a:rPr>
              <a:t>TARGETS.each</a:t>
            </a:r>
            <a:r>
              <a:rPr lang="en-US" sz="1200" dirty="0">
                <a:solidFill>
                  <a:schemeClr val="bg2"/>
                </a:solidFill>
                <a:latin typeface="Courier New" panose="02070309020205020404" pitchFamily="49" charset="0"/>
                <a:cs typeface="Courier New" panose="02070309020205020404" pitchFamily="49" charset="0"/>
              </a:rPr>
              <a:t> () { target -&gt;</a:t>
            </a:r>
          </a:p>
          <a:p>
            <a:pPr algn="l"/>
            <a:r>
              <a:rPr lang="en-US" sz="1200" dirty="0">
                <a:solidFill>
                  <a:schemeClr val="bg2"/>
                </a:solidFill>
                <a:latin typeface="Courier New" panose="02070309020205020404" pitchFamily="49" charset="0"/>
                <a:cs typeface="Courier New" panose="02070309020205020404" pitchFamily="49" charset="0"/>
              </a:rPr>
              <a:t>    //Create build tasks</a:t>
            </a:r>
          </a:p>
          <a:p>
            <a:pPr algn="l"/>
            <a:r>
              <a:rPr lang="en-US" sz="1200" dirty="0">
                <a:solidFill>
                  <a:schemeClr val="bg2"/>
                </a:solidFill>
                <a:latin typeface="Courier New" panose="02070309020205020404" pitchFamily="49" charset="0"/>
                <a:cs typeface="Courier New" panose="02070309020205020404" pitchFamily="49" charset="0"/>
              </a:rPr>
              <a:t>    task "build_${target}" &lt;&lt;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("build_${target}")</a:t>
            </a:r>
          </a:p>
          <a:p>
            <a:pPr algn="l"/>
            <a:r>
              <a:rPr lang="en-US" sz="1200" dirty="0">
                <a:solidFill>
                  <a:schemeClr val="bg2"/>
                </a:solidFill>
                <a:latin typeface="Courier New" panose="02070309020205020404" pitchFamily="49" charset="0"/>
                <a:cs typeface="Courier New" panose="02070309020205020404" pitchFamily="49" charset="0"/>
              </a:rPr>
              <a:t>    }</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task "test_${target}" &lt;&lt;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("test_${target}")</a:t>
            </a:r>
          </a:p>
          <a:p>
            <a:pPr algn="l"/>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buildProjects</a:t>
            </a:r>
            <a:r>
              <a:rPr lang="en-US" sz="1200" dirty="0">
                <a:solidFill>
                  <a:schemeClr val="bg2"/>
                </a:solidFill>
                <a:latin typeface="Courier New" panose="02070309020205020404" pitchFamily="49" charset="0"/>
                <a:cs typeface="Courier New" panose="02070309020205020404" pitchFamily="49" charset="0"/>
              </a:rPr>
              <a:t> ()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dependsOn</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tasks.findAll</a:t>
            </a:r>
            <a:r>
              <a:rPr lang="en-US" sz="1200" dirty="0">
                <a:solidFill>
                  <a:schemeClr val="bg2"/>
                </a:solidFill>
                <a:latin typeface="Courier New" panose="02070309020205020404" pitchFamily="49" charset="0"/>
                <a:cs typeface="Courier New" panose="02070309020205020404" pitchFamily="49" charset="0"/>
              </a:rPr>
              <a:t> { task -&gt; </a:t>
            </a:r>
            <a:r>
              <a:rPr lang="en-US" sz="1200" dirty="0" err="1">
                <a:solidFill>
                  <a:schemeClr val="bg2"/>
                </a:solidFill>
                <a:latin typeface="Courier New" panose="02070309020205020404" pitchFamily="49" charset="0"/>
                <a:cs typeface="Courier New" panose="02070309020205020404" pitchFamily="49" charset="0"/>
              </a:rPr>
              <a:t>task.name.startsWith</a:t>
            </a:r>
            <a:r>
              <a:rPr lang="en-US" sz="1200" dirty="0">
                <a:solidFill>
                  <a:schemeClr val="bg2"/>
                </a:solidFill>
                <a:latin typeface="Courier New" panose="02070309020205020404" pitchFamily="49" charset="0"/>
                <a:cs typeface="Courier New" panose="02070309020205020404" pitchFamily="49" charset="0"/>
              </a:rPr>
              <a:t>('build_') }</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testProjects</a:t>
            </a:r>
            <a:r>
              <a:rPr lang="en-US" sz="1200" dirty="0">
                <a:solidFill>
                  <a:schemeClr val="bg2"/>
                </a:solidFill>
                <a:latin typeface="Courier New" panose="02070309020205020404" pitchFamily="49" charset="0"/>
                <a:cs typeface="Courier New" panose="02070309020205020404" pitchFamily="49" charset="0"/>
              </a:rPr>
              <a:t> ()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dependsOn</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tasks.findAll</a:t>
            </a:r>
            <a:r>
              <a:rPr lang="en-US" sz="1200" dirty="0">
                <a:solidFill>
                  <a:schemeClr val="bg2"/>
                </a:solidFill>
                <a:latin typeface="Courier New" panose="02070309020205020404" pitchFamily="49" charset="0"/>
                <a:cs typeface="Courier New" panose="02070309020205020404" pitchFamily="49" charset="0"/>
              </a:rPr>
              <a:t> { task -&gt; </a:t>
            </a:r>
            <a:r>
              <a:rPr lang="en-US" sz="1200" dirty="0" err="1">
                <a:solidFill>
                  <a:schemeClr val="bg2"/>
                </a:solidFill>
                <a:latin typeface="Courier New" panose="02070309020205020404" pitchFamily="49" charset="0"/>
                <a:cs typeface="Courier New" panose="02070309020205020404" pitchFamily="49" charset="0"/>
              </a:rPr>
              <a:t>task.name.startsWith</a:t>
            </a:r>
            <a:r>
              <a:rPr lang="en-US" sz="1200" dirty="0">
                <a:solidFill>
                  <a:schemeClr val="bg2"/>
                </a:solidFill>
                <a:latin typeface="Courier New" panose="02070309020205020404" pitchFamily="49" charset="0"/>
                <a:cs typeface="Courier New" panose="02070309020205020404" pitchFamily="49" charset="0"/>
              </a:rPr>
              <a:t>('test_') }</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7178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smtClean="0"/>
              <a:t>Further reading</a:t>
            </a:r>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15</a:t>
            </a:fld>
            <a:endParaRPr lang="en-US" dirty="0"/>
          </a:p>
        </p:txBody>
      </p:sp>
      <p:sp>
        <p:nvSpPr>
          <p:cNvPr id="2" name="Text Placeholder 1"/>
          <p:cNvSpPr>
            <a:spLocks noGrp="1"/>
          </p:cNvSpPr>
          <p:nvPr>
            <p:ph type="body" sz="quarter" idx="11"/>
          </p:nvPr>
        </p:nvSpPr>
        <p:spPr>
          <a:xfrm>
            <a:off x="685800" y="939612"/>
            <a:ext cx="7815750" cy="3186911"/>
          </a:xfrm>
        </p:spPr>
        <p:txBody>
          <a:bodyPr/>
          <a:lstStyle/>
          <a:p>
            <a:r>
              <a:rPr lang="en-US" sz="1400" dirty="0">
                <a:solidFill>
                  <a:schemeClr val="tx1"/>
                </a:solidFill>
                <a:latin typeface="Courier New" panose="02070309020205020404" pitchFamily="49" charset="0"/>
                <a:cs typeface="Courier New" panose="02070309020205020404" pitchFamily="49" charset="0"/>
                <a:hlinkClick r:id="rId2"/>
              </a:rPr>
              <a:t>https://</a:t>
            </a:r>
            <a:r>
              <a:rPr lang="en-US" sz="1400" dirty="0" smtClean="0">
                <a:solidFill>
                  <a:schemeClr val="tx1"/>
                </a:solidFill>
                <a:latin typeface="Courier New" panose="02070309020205020404" pitchFamily="49" charset="0"/>
                <a:cs typeface="Courier New" panose="02070309020205020404" pitchFamily="49" charset="0"/>
                <a:hlinkClick r:id="rId2"/>
              </a:rPr>
              <a:t>docs.gradle.org/current/userguide/userguide.html</a:t>
            </a:r>
            <a:endParaRPr lang="en-US" sz="1400" dirty="0" smtClean="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hlinkClick r:id="rId3"/>
              </a:rPr>
              <a:t>https://</a:t>
            </a:r>
            <a:r>
              <a:rPr lang="en-US" sz="1400" dirty="0" smtClean="0">
                <a:solidFill>
                  <a:schemeClr val="tx1"/>
                </a:solidFill>
                <a:latin typeface="Courier New" panose="02070309020205020404" pitchFamily="49" charset="0"/>
                <a:cs typeface="Courier New" panose="02070309020205020404" pitchFamily="49" charset="0"/>
                <a:hlinkClick r:id="rId3"/>
              </a:rPr>
              <a:t>docs.gradle.org/current/userguide/working_with_files.html</a:t>
            </a:r>
            <a:endParaRPr lang="en-US" sz="1400" dirty="0" smtClean="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hlinkClick r:id="rId4"/>
              </a:rPr>
              <a:t>http://</a:t>
            </a:r>
            <a:r>
              <a:rPr lang="en-US" sz="1400" dirty="0" smtClean="0">
                <a:solidFill>
                  <a:schemeClr val="tx1"/>
                </a:solidFill>
                <a:latin typeface="Courier New" panose="02070309020205020404" pitchFamily="49" charset="0"/>
                <a:cs typeface="Courier New" panose="02070309020205020404" pitchFamily="49" charset="0"/>
                <a:hlinkClick r:id="rId4"/>
              </a:rPr>
              <a:t>mrhaki.blogspot.nl/search/label/Groovy%3AGoodness</a:t>
            </a:r>
            <a:endParaRPr lang="en-US" sz="1400" dirty="0" smtClean="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hlinkClick r:id="rId5"/>
              </a:rPr>
              <a:t>https://</a:t>
            </a:r>
            <a:r>
              <a:rPr lang="en-US" sz="1400" dirty="0" smtClean="0">
                <a:solidFill>
                  <a:schemeClr val="tx1"/>
                </a:solidFill>
                <a:latin typeface="Courier New" panose="02070309020205020404" pitchFamily="49" charset="0"/>
                <a:cs typeface="Courier New" panose="02070309020205020404" pitchFamily="49" charset="0"/>
                <a:hlinkClick r:id="rId5"/>
              </a:rPr>
              <a:t>docs.oracle.com/javase/7/docs/api/java/io/File.html</a:t>
            </a:r>
            <a:endParaRPr lang="en-US" sz="1400" dirty="0" smtClean="0">
              <a:solidFill>
                <a:schemeClr val="tx1"/>
              </a:solidFill>
              <a:latin typeface="Courier New" panose="02070309020205020404" pitchFamily="49" charset="0"/>
              <a:cs typeface="Courier New" panose="02070309020205020404" pitchFamily="49" charset="0"/>
            </a:endParaRPr>
          </a:p>
          <a:p>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7285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dirty="0" smtClean="0"/>
              <a:t>What is </a:t>
            </a:r>
            <a:r>
              <a:rPr lang="en-US" dirty="0" err="1" smtClean="0"/>
              <a:t>gradle</a:t>
            </a:r>
            <a:r>
              <a:rPr lang="en-US" dirty="0" smtClean="0"/>
              <a:t>?</a:t>
            </a:r>
            <a:endParaRPr lang="en-US" dirty="0" smtClean="0"/>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2</a:t>
            </a:fld>
            <a:endParaRPr lang="en-US" dirty="0"/>
          </a:p>
        </p:txBody>
      </p:sp>
      <p:sp>
        <p:nvSpPr>
          <p:cNvPr id="2" name="Text Placeholder 1"/>
          <p:cNvSpPr>
            <a:spLocks noGrp="1"/>
          </p:cNvSpPr>
          <p:nvPr>
            <p:ph type="body" sz="quarter" idx="11"/>
          </p:nvPr>
        </p:nvSpPr>
        <p:spPr>
          <a:xfrm>
            <a:off x="687388" y="1225549"/>
            <a:ext cx="7815750" cy="4628173"/>
          </a:xfrm>
        </p:spPr>
        <p:txBody>
          <a:bodyPr/>
          <a:lstStyle/>
          <a:p>
            <a:pPr marL="285750" indent="-285750">
              <a:buFont typeface="Arial" panose="020B0604020202020204" pitchFamily="34" charset="0"/>
              <a:buChar char="•"/>
            </a:pPr>
            <a:r>
              <a:rPr lang="en-US" dirty="0" smtClean="0"/>
              <a:t>A scripting language for build automation</a:t>
            </a:r>
          </a:p>
          <a:p>
            <a:pPr marL="285750" indent="-285750">
              <a:buFont typeface="Arial" panose="020B0604020202020204" pitchFamily="34" charset="0"/>
              <a:buChar char="•"/>
            </a:pPr>
            <a:r>
              <a:rPr lang="en-US" dirty="0" smtClean="0"/>
              <a:t>Based on the Groovy scripting language, which in turn is based on Java</a:t>
            </a:r>
          </a:p>
          <a:p>
            <a:pPr marL="285750" indent="-285750">
              <a:buFont typeface="Arial" panose="020B0604020202020204" pitchFamily="34" charset="0"/>
              <a:buChar char="•"/>
            </a:pPr>
            <a:r>
              <a:rPr lang="en-US" dirty="0" smtClean="0"/>
              <a:t>Extends Ant scripting, yet easier to read and interpret.</a:t>
            </a:r>
          </a:p>
          <a:p>
            <a:pPr marL="285750" indent="-285750">
              <a:buFont typeface="Arial" panose="020B0604020202020204" pitchFamily="34" charset="0"/>
              <a:buChar char="•"/>
            </a:pPr>
            <a:r>
              <a:rPr lang="en-US" dirty="0" smtClean="0"/>
              <a:t>Can be extended with custom tasks </a:t>
            </a:r>
            <a:r>
              <a:rPr lang="en-US" dirty="0" smtClean="0"/>
              <a:t>and/or </a:t>
            </a:r>
            <a:r>
              <a:rPr lang="en-US" dirty="0" smtClean="0"/>
              <a:t>plugins.</a:t>
            </a:r>
          </a:p>
          <a:p>
            <a:pPr marL="285750" indent="-285750">
              <a:buFont typeface="Arial" panose="020B0604020202020204" pitchFamily="34" charset="0"/>
              <a:buChar char="•"/>
            </a:pPr>
            <a:r>
              <a:rPr lang="en-US" dirty="0" smtClean="0"/>
              <a:t>Cross platform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dirty="0" smtClean="0"/>
              <a:t>Ant vs </a:t>
            </a:r>
            <a:r>
              <a:rPr lang="en-US" dirty="0" err="1" smtClean="0"/>
              <a:t>Gradle</a:t>
            </a:r>
            <a:endParaRPr lang="en-US" dirty="0" smtClean="0"/>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3</a:t>
            </a:fld>
            <a:endParaRPr lang="en-US" dirty="0"/>
          </a:p>
        </p:txBody>
      </p:sp>
      <p:sp>
        <p:nvSpPr>
          <p:cNvPr id="2" name="Text Placeholder 1"/>
          <p:cNvSpPr>
            <a:spLocks noGrp="1"/>
          </p:cNvSpPr>
          <p:nvPr>
            <p:ph type="body" sz="quarter" idx="11"/>
          </p:nvPr>
        </p:nvSpPr>
        <p:spPr>
          <a:xfrm>
            <a:off x="685800" y="1467827"/>
            <a:ext cx="7815750" cy="220296"/>
          </a:xfrm>
        </p:spPr>
        <p:txBody>
          <a:bodyPr/>
          <a:lstStyle/>
          <a:p>
            <a:r>
              <a:rPr lang="en-US" sz="1400" b="1" dirty="0">
                <a:solidFill>
                  <a:schemeClr val="tx1"/>
                </a:solidFill>
                <a:latin typeface="Courier New" panose="02070309020205020404" pitchFamily="49" charset="0"/>
                <a:cs typeface="Courier New" panose="02070309020205020404" pitchFamily="49" charset="0"/>
              </a:rPr>
              <a:t>build.xml</a:t>
            </a:r>
            <a:r>
              <a:rPr lang="en-US" sz="1400" b="1" dirty="0" smtClean="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1067164" y="3842264"/>
            <a:ext cx="7434386" cy="1214290"/>
          </a:xfrm>
          <a:prstGeom prst="rect">
            <a:avLst/>
          </a:prstGeom>
          <a:solidFill>
            <a:schemeClr val="tx1">
              <a:lumMod val="65000"/>
              <a:lumOff val="35000"/>
            </a:schemeClr>
          </a:solidFill>
        </p:spPr>
        <p:txBody>
          <a:bodyPr wrap="square" rtlCol="0">
            <a:noAutofit/>
          </a:bodyPr>
          <a:lstStyle/>
          <a:p>
            <a:pPr algn="l"/>
            <a:r>
              <a:rPr lang="en-US" sz="1200" dirty="0" smtClean="0">
                <a:solidFill>
                  <a:schemeClr val="bg2"/>
                </a:solidFill>
                <a:latin typeface="Courier New" panose="02070309020205020404" pitchFamily="49" charset="0"/>
                <a:cs typeface="Courier New" panose="02070309020205020404" pitchFamily="49" charset="0"/>
              </a:rPr>
              <a:t>task </a:t>
            </a:r>
            <a:r>
              <a:rPr lang="en-US" sz="1200" dirty="0" err="1" smtClean="0">
                <a:solidFill>
                  <a:schemeClr val="bg2"/>
                </a:solidFill>
                <a:latin typeface="Courier New" panose="02070309020205020404" pitchFamily="49" charset="0"/>
                <a:cs typeface="Courier New" panose="02070309020205020404" pitchFamily="49" charset="0"/>
              </a:rPr>
              <a:t>helloGradle</a:t>
            </a:r>
            <a:r>
              <a:rPr lang="en-US" sz="1200" dirty="0" smtClean="0">
                <a:solidFill>
                  <a:schemeClr val="bg2"/>
                </a:solidFill>
                <a:latin typeface="Courier New" panose="02070309020205020404" pitchFamily="49" charset="0"/>
                <a:cs typeface="Courier New" panose="02070309020205020404" pitchFamily="49" charset="0"/>
              </a:rPr>
              <a:t> {</a:t>
            </a:r>
          </a:p>
          <a:p>
            <a:pPr algn="l"/>
            <a:r>
              <a:rPr lang="en-US" sz="1200" dirty="0" smtClean="0">
                <a:solidFill>
                  <a:schemeClr val="bg2"/>
                </a:solidFill>
                <a:latin typeface="Courier New" panose="02070309020205020404" pitchFamily="49" charset="0"/>
                <a:cs typeface="Courier New" panose="02070309020205020404" pitchFamily="49" charset="0"/>
              </a:rPr>
              <a:t>    </a:t>
            </a:r>
            <a:r>
              <a:rPr lang="en-US" sz="1200" dirty="0" err="1" smtClean="0">
                <a:solidFill>
                  <a:schemeClr val="bg2"/>
                </a:solidFill>
                <a:latin typeface="Courier New" panose="02070309020205020404" pitchFamily="49" charset="0"/>
                <a:cs typeface="Courier New" panose="02070309020205020404" pitchFamily="49" charset="0"/>
              </a:rPr>
              <a:t>doLast</a:t>
            </a:r>
            <a:r>
              <a:rPr lang="en-US" sz="1200" dirty="0" smtClean="0">
                <a:solidFill>
                  <a:schemeClr val="bg2"/>
                </a:solidFill>
                <a:latin typeface="Courier New" panose="02070309020205020404" pitchFamily="49" charset="0"/>
                <a:cs typeface="Courier New" panose="02070309020205020404" pitchFamily="49" charset="0"/>
              </a:rPr>
              <a:t> {</a:t>
            </a:r>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smtClean="0">
                <a:solidFill>
                  <a:schemeClr val="bg2"/>
                </a:solidFill>
                <a:latin typeface="Courier New" panose="02070309020205020404" pitchFamily="49" charset="0"/>
                <a:cs typeface="Courier New" panose="02070309020205020404" pitchFamily="49" charset="0"/>
              </a:rPr>
              <a:t>    </a:t>
            </a:r>
            <a:r>
              <a:rPr lang="en-US" sz="1200" dirty="0" err="1" smtClean="0">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("Hello </a:t>
            </a:r>
            <a:r>
              <a:rPr lang="en-US" sz="1200" dirty="0" err="1">
                <a:solidFill>
                  <a:schemeClr val="bg2"/>
                </a:solidFill>
                <a:latin typeface="Courier New" panose="02070309020205020404" pitchFamily="49" charset="0"/>
                <a:cs typeface="Courier New" panose="02070309020205020404" pitchFamily="49" charset="0"/>
              </a:rPr>
              <a:t>gradle</a:t>
            </a:r>
            <a:r>
              <a:rPr lang="en-US" sz="1200" dirty="0" smtClean="0">
                <a:solidFill>
                  <a:schemeClr val="bg2"/>
                </a:solidFill>
                <a:latin typeface="Courier New" panose="02070309020205020404" pitchFamily="49" charset="0"/>
                <a:cs typeface="Courier New" panose="02070309020205020404" pitchFamily="49" charset="0"/>
              </a:rPr>
              <a:t>.")</a:t>
            </a:r>
          </a:p>
          <a:p>
            <a:pPr algn="l"/>
            <a:r>
              <a:rPr lang="en-US" sz="1200" dirty="0" smtClean="0">
                <a:solidFill>
                  <a:schemeClr val="bg2"/>
                </a:solidFill>
                <a:latin typeface="Courier New" panose="02070309020205020404" pitchFamily="49" charset="0"/>
                <a:cs typeface="Courier New" panose="02070309020205020404" pitchFamily="49" charset="0"/>
              </a:rPr>
              <a:t>    }</a:t>
            </a:r>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smtClean="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a:r>
            <a:br>
              <a:rPr lang="en-US" sz="1200" dirty="0">
                <a:solidFill>
                  <a:schemeClr val="bg2"/>
                </a:solidFill>
                <a:latin typeface="Courier New" panose="02070309020205020404" pitchFamily="49" charset="0"/>
                <a:cs typeface="Courier New" panose="02070309020205020404" pitchFamily="49" charset="0"/>
              </a:rPr>
            </a:br>
            <a:endParaRPr lang="en-US" sz="1200" dirty="0">
              <a:solidFill>
                <a:schemeClr val="bg2"/>
              </a:solidFill>
              <a:latin typeface="Courier New" panose="02070309020205020404" pitchFamily="49" charset="0"/>
              <a:cs typeface="Courier New" panose="02070309020205020404" pitchFamily="49" charset="0"/>
            </a:endParaRPr>
          </a:p>
          <a:p>
            <a:pPr algn="l"/>
            <a:endParaRPr lang="en-US" sz="1200" dirty="0">
              <a:solidFill>
                <a:schemeClr val="bg2"/>
              </a:solidFill>
              <a:latin typeface="Courier New" panose="02070309020205020404" pitchFamily="49" charset="0"/>
              <a:cs typeface="Courier New" panose="02070309020205020404" pitchFamily="49" charset="0"/>
            </a:endParaRPr>
          </a:p>
        </p:txBody>
      </p:sp>
      <p:sp>
        <p:nvSpPr>
          <p:cNvPr id="10" name="TextBox 9"/>
          <p:cNvSpPr txBox="1"/>
          <p:nvPr/>
        </p:nvSpPr>
        <p:spPr>
          <a:xfrm>
            <a:off x="1067164" y="1698703"/>
            <a:ext cx="7434386" cy="1583759"/>
          </a:xfrm>
          <a:prstGeom prst="rect">
            <a:avLst/>
          </a:prstGeom>
          <a:solidFill>
            <a:schemeClr val="tx1">
              <a:lumMod val="65000"/>
              <a:lumOff val="35000"/>
            </a:schemeClr>
          </a:solidFill>
        </p:spPr>
        <p:txBody>
          <a:bodyPr wrap="square" rtlCol="0">
            <a:noAutofit/>
          </a:bodyPr>
          <a:lstStyle/>
          <a:p>
            <a:pPr algn="l"/>
            <a:r>
              <a:rPr lang="en-US" sz="1200" dirty="0">
                <a:solidFill>
                  <a:schemeClr val="bg2"/>
                </a:solidFill>
                <a:latin typeface="Courier New" panose="02070309020205020404" pitchFamily="49" charset="0"/>
                <a:cs typeface="Courier New" panose="02070309020205020404" pitchFamily="49" charset="0"/>
              </a:rPr>
              <a:t>&lt;?xml version="1.0"?&gt;</a:t>
            </a:r>
          </a:p>
          <a:p>
            <a:pPr algn="l"/>
            <a:r>
              <a:rPr lang="en-US" sz="1200" dirty="0">
                <a:solidFill>
                  <a:schemeClr val="bg2"/>
                </a:solidFill>
                <a:latin typeface="Courier New" panose="02070309020205020404" pitchFamily="49" charset="0"/>
                <a:cs typeface="Courier New" panose="02070309020205020404" pitchFamily="49" charset="0"/>
              </a:rPr>
              <a:t>&lt;project name="ant"&gt;</a:t>
            </a:r>
          </a:p>
          <a:p>
            <a:pPr algn="l"/>
            <a:r>
              <a:rPr lang="en-US" sz="1200" dirty="0">
                <a:solidFill>
                  <a:schemeClr val="bg2"/>
                </a:solidFill>
                <a:latin typeface="Courier New" panose="02070309020205020404" pitchFamily="49" charset="0"/>
                <a:cs typeface="Courier New" panose="02070309020205020404" pitchFamily="49" charset="0"/>
              </a:rPr>
              <a:t>  &lt;target name="hello"&gt;</a:t>
            </a:r>
          </a:p>
          <a:p>
            <a:pPr algn="l"/>
            <a:r>
              <a:rPr lang="en-US" sz="1200" dirty="0">
                <a:solidFill>
                  <a:schemeClr val="bg2"/>
                </a:solidFill>
                <a:latin typeface="Courier New" panose="02070309020205020404" pitchFamily="49" charset="0"/>
                <a:cs typeface="Courier New" panose="02070309020205020404" pitchFamily="49" charset="0"/>
              </a:rPr>
              <a:t>    &lt;echo&gt;</a:t>
            </a:r>
          </a:p>
          <a:p>
            <a:pPr algn="l"/>
            <a:r>
              <a:rPr lang="en-US" sz="1200" dirty="0">
                <a:solidFill>
                  <a:schemeClr val="bg2"/>
                </a:solidFill>
                <a:latin typeface="Courier New" panose="02070309020205020404" pitchFamily="49" charset="0"/>
                <a:cs typeface="Courier New" panose="02070309020205020404" pitchFamily="49" charset="0"/>
              </a:rPr>
              <a:t>        Imminent failure in the antimatter containment facility.</a:t>
            </a:r>
          </a:p>
          <a:p>
            <a:pPr algn="l"/>
            <a:r>
              <a:rPr lang="en-US" sz="1200" dirty="0">
                <a:solidFill>
                  <a:schemeClr val="bg2"/>
                </a:solidFill>
                <a:latin typeface="Courier New" panose="02070309020205020404" pitchFamily="49" charset="0"/>
                <a:cs typeface="Courier New" panose="02070309020205020404" pitchFamily="49" charset="0"/>
              </a:rPr>
              <a:t>    &lt;/echo&gt;</a:t>
            </a:r>
          </a:p>
          <a:p>
            <a:pPr algn="l"/>
            <a:r>
              <a:rPr lang="en-US" sz="1200" dirty="0">
                <a:solidFill>
                  <a:schemeClr val="bg2"/>
                </a:solidFill>
                <a:latin typeface="Courier New" panose="02070309020205020404" pitchFamily="49" charset="0"/>
                <a:cs typeface="Courier New" panose="02070309020205020404" pitchFamily="49" charset="0"/>
              </a:rPr>
              <a:t>  &lt;/target&gt;</a:t>
            </a:r>
          </a:p>
          <a:p>
            <a:pPr algn="l"/>
            <a:r>
              <a:rPr lang="en-US" sz="1200" dirty="0">
                <a:solidFill>
                  <a:schemeClr val="bg2"/>
                </a:solidFill>
                <a:latin typeface="Courier New" panose="02070309020205020404" pitchFamily="49" charset="0"/>
                <a:cs typeface="Courier New" panose="02070309020205020404" pitchFamily="49" charset="0"/>
              </a:rPr>
              <a:t>&lt;/project&gt;</a:t>
            </a:r>
          </a:p>
        </p:txBody>
      </p:sp>
      <p:sp>
        <p:nvSpPr>
          <p:cNvPr id="8" name="TextBox 7"/>
          <p:cNvSpPr txBox="1"/>
          <p:nvPr/>
        </p:nvSpPr>
        <p:spPr>
          <a:xfrm>
            <a:off x="685800" y="3386303"/>
            <a:ext cx="6707553" cy="289507"/>
          </a:xfrm>
          <a:prstGeom prst="rect">
            <a:avLst/>
          </a:prstGeom>
        </p:spPr>
        <p:txBody>
          <a:bodyPr wrap="square" rtlCol="0">
            <a:noAutofit/>
          </a:bodyPr>
          <a:lstStyle/>
          <a:p>
            <a:pPr algn="l">
              <a:spcBef>
                <a:spcPct val="20000"/>
              </a:spcBef>
            </a:pPr>
            <a:r>
              <a:rPr lang="en-US" sz="1200" b="1" kern="0" dirty="0" err="1" smtClean="0">
                <a:solidFill>
                  <a:srgbClr val="000000"/>
                </a:solidFill>
                <a:latin typeface="Courier New" panose="02070309020205020404" pitchFamily="49" charset="0"/>
                <a:cs typeface="Courier New" panose="02070309020205020404" pitchFamily="49" charset="0"/>
              </a:rPr>
              <a:t>build.gradle</a:t>
            </a:r>
            <a:r>
              <a:rPr lang="en-US" sz="1200" b="1" kern="0" dirty="0" smtClean="0">
                <a:solidFill>
                  <a:srgbClr val="000000"/>
                </a:solidFill>
                <a:latin typeface="Courier New" panose="02070309020205020404" pitchFamily="49" charset="0"/>
                <a:cs typeface="Courier New" panose="02070309020205020404" pitchFamily="49" charset="0"/>
              </a:rPr>
              <a:t>:</a:t>
            </a:r>
            <a:endParaRPr lang="en-US" sz="1200" b="1" kern="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3025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err="1" smtClean="0"/>
              <a:t>Gradle</a:t>
            </a:r>
            <a:r>
              <a:rPr lang="en-US" dirty="0" smtClean="0"/>
              <a:t> </a:t>
            </a:r>
            <a:r>
              <a:rPr lang="en-US" dirty="0" smtClean="0"/>
              <a:t>execution phases</a:t>
            </a:r>
            <a:endParaRPr lang="en-US" dirty="0" smtClean="0"/>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4</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55458"/>
            <a:ext cx="7946658" cy="3043003"/>
          </a:xfrm>
          <a:prstGeom prst="rect">
            <a:avLst/>
          </a:prstGeom>
          <a:solidFill>
            <a:schemeClr val="tx1">
              <a:lumMod val="65000"/>
              <a:lumOff val="35000"/>
            </a:schemeClr>
          </a:solidFill>
        </p:spPr>
        <p:txBody>
          <a:bodyPr wrap="square" rtlCol="0">
            <a:noAutofit/>
          </a:bodyPr>
          <a:lstStyle/>
          <a:p>
            <a:pPr algn="l"/>
            <a:r>
              <a:rPr lang="en-US" sz="1000" dirty="0" err="1">
                <a:solidFill>
                  <a:schemeClr val="bg2"/>
                </a:solidFill>
                <a:latin typeface="Courier New" panose="02070309020205020404" pitchFamily="49" charset="0"/>
                <a:cs typeface="Courier New" panose="02070309020205020404" pitchFamily="49" charset="0"/>
              </a:rPr>
              <a:t>println</a:t>
            </a:r>
            <a:r>
              <a:rPr lang="en-US" sz="1000" dirty="0">
                <a:solidFill>
                  <a:schemeClr val="bg2"/>
                </a:solidFill>
                <a:latin typeface="Courier New" panose="02070309020205020404" pitchFamily="49" charset="0"/>
                <a:cs typeface="Courier New" panose="02070309020205020404" pitchFamily="49" charset="0"/>
              </a:rPr>
              <a:t> '[A] This is executed during the configuration phase.'</a:t>
            </a:r>
          </a:p>
          <a:p>
            <a:pPr algn="l"/>
            <a:endParaRPr lang="en-US" sz="1000" dirty="0">
              <a:solidFill>
                <a:schemeClr val="bg2"/>
              </a:solidFill>
              <a:latin typeface="Courier New" panose="02070309020205020404" pitchFamily="49" charset="0"/>
              <a:cs typeface="Courier New" panose="02070309020205020404" pitchFamily="49" charset="0"/>
            </a:endParaRPr>
          </a:p>
          <a:p>
            <a:pPr algn="l"/>
            <a:r>
              <a:rPr lang="en-US" sz="1000" dirty="0">
                <a:solidFill>
                  <a:schemeClr val="bg2"/>
                </a:solidFill>
                <a:latin typeface="Courier New" panose="02070309020205020404" pitchFamily="49" charset="0"/>
                <a:cs typeface="Courier New" panose="02070309020205020404" pitchFamily="49" charset="0"/>
              </a:rPr>
              <a:t>task configured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println</a:t>
            </a:r>
            <a:r>
              <a:rPr lang="en-US" sz="1000" dirty="0">
                <a:solidFill>
                  <a:schemeClr val="bg2"/>
                </a:solidFill>
                <a:latin typeface="Courier New" panose="02070309020205020404" pitchFamily="49" charset="0"/>
                <a:cs typeface="Courier New" panose="02070309020205020404" pitchFamily="49" charset="0"/>
              </a:rPr>
              <a:t> '[B] This is also executed during the configuration phase.'</a:t>
            </a:r>
          </a:p>
          <a:p>
            <a:pPr algn="l"/>
            <a:r>
              <a:rPr lang="en-US" sz="1000" dirty="0">
                <a:solidFill>
                  <a:schemeClr val="bg2"/>
                </a:solidFill>
                <a:latin typeface="Courier New" panose="02070309020205020404" pitchFamily="49" charset="0"/>
                <a:cs typeface="Courier New" panose="02070309020205020404" pitchFamily="49" charset="0"/>
              </a:rPr>
              <a:t>}</a:t>
            </a:r>
          </a:p>
          <a:p>
            <a:pPr algn="l"/>
            <a:endParaRPr lang="en-US" sz="1000" dirty="0">
              <a:solidFill>
                <a:schemeClr val="bg2"/>
              </a:solidFill>
              <a:latin typeface="Courier New" panose="02070309020205020404" pitchFamily="49" charset="0"/>
              <a:cs typeface="Courier New" panose="02070309020205020404" pitchFamily="49" charset="0"/>
            </a:endParaRPr>
          </a:p>
          <a:p>
            <a:pPr algn="l"/>
            <a:r>
              <a:rPr lang="en-US" sz="1000" dirty="0">
                <a:solidFill>
                  <a:schemeClr val="bg2"/>
                </a:solidFill>
                <a:latin typeface="Courier New" panose="02070309020205020404" pitchFamily="49" charset="0"/>
                <a:cs typeface="Courier New" panose="02070309020205020404" pitchFamily="49" charset="0"/>
              </a:rPr>
              <a:t>task test &lt;&lt;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println</a:t>
            </a:r>
            <a:r>
              <a:rPr lang="en-US" sz="1000" dirty="0">
                <a:solidFill>
                  <a:schemeClr val="bg2"/>
                </a:solidFill>
                <a:latin typeface="Courier New" panose="02070309020205020404" pitchFamily="49" charset="0"/>
                <a:cs typeface="Courier New" panose="02070309020205020404" pitchFamily="49" charset="0"/>
              </a:rPr>
              <a:t> '[C] This is executed during the execution phase.'</a:t>
            </a:r>
          </a:p>
          <a:p>
            <a:pPr algn="l"/>
            <a:r>
              <a:rPr lang="en-US" sz="1000" dirty="0">
                <a:solidFill>
                  <a:schemeClr val="bg2"/>
                </a:solidFill>
                <a:latin typeface="Courier New" panose="02070309020205020404" pitchFamily="49" charset="0"/>
                <a:cs typeface="Courier New" panose="02070309020205020404" pitchFamily="49" charset="0"/>
              </a:rPr>
              <a:t>}</a:t>
            </a:r>
          </a:p>
          <a:p>
            <a:pPr algn="l"/>
            <a:endParaRPr lang="en-US" sz="1000" dirty="0">
              <a:solidFill>
                <a:schemeClr val="bg2"/>
              </a:solidFill>
              <a:latin typeface="Courier New" panose="02070309020205020404" pitchFamily="49" charset="0"/>
              <a:cs typeface="Courier New" panose="02070309020205020404" pitchFamily="49" charset="0"/>
            </a:endParaRPr>
          </a:p>
          <a:p>
            <a:pPr algn="l"/>
            <a:r>
              <a:rPr lang="en-US" sz="1000" dirty="0">
                <a:solidFill>
                  <a:schemeClr val="bg2"/>
                </a:solidFill>
                <a:latin typeface="Courier New" panose="02070309020205020404" pitchFamily="49" charset="0"/>
                <a:cs typeface="Courier New" panose="02070309020205020404" pitchFamily="49" charset="0"/>
              </a:rPr>
              <a:t>task </a:t>
            </a:r>
            <a:r>
              <a:rPr lang="en-US" sz="1000" dirty="0" err="1">
                <a:solidFill>
                  <a:schemeClr val="bg2"/>
                </a:solidFill>
                <a:latin typeface="Courier New" panose="02070309020205020404" pitchFamily="49" charset="0"/>
                <a:cs typeface="Courier New" panose="02070309020205020404" pitchFamily="49" charset="0"/>
              </a:rPr>
              <a:t>testBoth</a:t>
            </a:r>
            <a:r>
              <a:rPr lang="en-US" sz="1000" dirty="0">
                <a:solidFill>
                  <a:schemeClr val="bg2"/>
                </a:solidFill>
                <a:latin typeface="Courier New" panose="02070309020205020404" pitchFamily="49" charset="0"/>
                <a:cs typeface="Courier New" panose="02070309020205020404" pitchFamily="49" charset="0"/>
              </a:rPr>
              <a:t>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doFirst</a:t>
            </a:r>
            <a:r>
              <a:rPr lang="en-US" sz="1000" dirty="0">
                <a:solidFill>
                  <a:schemeClr val="bg2"/>
                </a:solidFill>
                <a:latin typeface="Courier New" panose="02070309020205020404" pitchFamily="49" charset="0"/>
                <a:cs typeface="Courier New" panose="02070309020205020404" pitchFamily="49" charset="0"/>
              </a:rPr>
              <a:t>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println</a:t>
            </a:r>
            <a:r>
              <a:rPr lang="en-US" sz="1000" dirty="0">
                <a:solidFill>
                  <a:schemeClr val="bg2"/>
                </a:solidFill>
                <a:latin typeface="Courier New" panose="02070309020205020404" pitchFamily="49" charset="0"/>
                <a:cs typeface="Courier New" panose="02070309020205020404" pitchFamily="49" charset="0"/>
              </a:rPr>
              <a:t> '[D] This is executed first during the execution phase.'</a:t>
            </a:r>
          </a:p>
          <a:p>
            <a:pPr algn="l"/>
            <a:r>
              <a:rPr lang="en-US" sz="1000" dirty="0">
                <a:solidFill>
                  <a:schemeClr val="bg2"/>
                </a:solidFill>
                <a:latin typeface="Courier New" panose="02070309020205020404" pitchFamily="49" charset="0"/>
                <a:cs typeface="Courier New" panose="02070309020205020404" pitchFamily="49" charset="0"/>
              </a:rPr>
              <a:t>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doLast</a:t>
            </a:r>
            <a:r>
              <a:rPr lang="en-US" sz="1000" dirty="0">
                <a:solidFill>
                  <a:schemeClr val="bg2"/>
                </a:solidFill>
                <a:latin typeface="Courier New" panose="02070309020205020404" pitchFamily="49" charset="0"/>
                <a:cs typeface="Courier New" panose="02070309020205020404" pitchFamily="49" charset="0"/>
              </a:rPr>
              <a:t>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println</a:t>
            </a:r>
            <a:r>
              <a:rPr lang="en-US" sz="1000" dirty="0">
                <a:solidFill>
                  <a:schemeClr val="bg2"/>
                </a:solidFill>
                <a:latin typeface="Courier New" panose="02070309020205020404" pitchFamily="49" charset="0"/>
                <a:cs typeface="Courier New" panose="02070309020205020404" pitchFamily="49" charset="0"/>
              </a:rPr>
              <a:t> '[E] This is executed last during the execution phase.'</a:t>
            </a:r>
          </a:p>
          <a:p>
            <a:pPr algn="l"/>
            <a:r>
              <a:rPr lang="en-US" sz="1000" dirty="0">
                <a:solidFill>
                  <a:schemeClr val="bg2"/>
                </a:solidFill>
                <a:latin typeface="Courier New" panose="02070309020205020404" pitchFamily="49" charset="0"/>
                <a:cs typeface="Courier New" panose="02070309020205020404" pitchFamily="49" charset="0"/>
              </a:rPr>
              <a:t>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println</a:t>
            </a:r>
            <a:r>
              <a:rPr lang="en-US" sz="1000" dirty="0">
                <a:solidFill>
                  <a:schemeClr val="bg2"/>
                </a:solidFill>
                <a:latin typeface="Courier New" panose="02070309020205020404" pitchFamily="49" charset="0"/>
                <a:cs typeface="Courier New" panose="02070309020205020404" pitchFamily="49" charset="0"/>
              </a:rPr>
              <a:t> '[F] This is executed during the configuration phase as well.'</a:t>
            </a:r>
          </a:p>
          <a:p>
            <a:pPr algn="l"/>
            <a:r>
              <a:rPr lang="en-US" sz="1000" dirty="0">
                <a:solidFill>
                  <a:schemeClr val="bg2"/>
                </a:solidFill>
                <a:latin typeface="Courier New" panose="02070309020205020404" pitchFamily="49" charset="0"/>
                <a:cs typeface="Courier New" panose="02070309020205020404" pitchFamily="49" charset="0"/>
              </a:rPr>
              <a:t>}</a:t>
            </a:r>
          </a:p>
        </p:txBody>
      </p:sp>
      <p:sp>
        <p:nvSpPr>
          <p:cNvPr id="6" name="TextBox 5"/>
          <p:cNvSpPr txBox="1"/>
          <p:nvPr/>
        </p:nvSpPr>
        <p:spPr>
          <a:xfrm>
            <a:off x="957748" y="4298462"/>
            <a:ext cx="7946658" cy="2105513"/>
          </a:xfrm>
          <a:prstGeom prst="rect">
            <a:avLst/>
          </a:prstGeom>
        </p:spPr>
        <p:txBody>
          <a:bodyPr wrap="square" rtlCol="0">
            <a:noAutofit/>
          </a:bodyPr>
          <a:lstStyle/>
          <a:p>
            <a:pPr algn="l"/>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gradlew</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phases:configured</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phases:testBoth</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phases:test</a:t>
            </a:r>
            <a:endParaRPr lang="en-US" sz="1200" b="1" dirty="0">
              <a:solidFill>
                <a:schemeClr val="tx1"/>
              </a:solidFill>
              <a:latin typeface="Courier New" panose="02070309020205020404" pitchFamily="49" charset="0"/>
              <a:cs typeface="Courier New" panose="02070309020205020404" pitchFamily="49" charset="0"/>
            </a:endParaRPr>
          </a:p>
          <a:p>
            <a:pPr algn="l"/>
            <a:r>
              <a:rPr lang="en-US" sz="1200" b="1" dirty="0">
                <a:solidFill>
                  <a:schemeClr val="tx1"/>
                </a:solidFill>
                <a:latin typeface="Courier New" panose="02070309020205020404" pitchFamily="49" charset="0"/>
                <a:cs typeface="Courier New" panose="02070309020205020404" pitchFamily="49" charset="0"/>
              </a:rPr>
              <a:t>[A] This is executed during the configuration phase.</a:t>
            </a:r>
          </a:p>
          <a:p>
            <a:pPr algn="l"/>
            <a:r>
              <a:rPr lang="en-US" sz="1200" b="1" dirty="0">
                <a:solidFill>
                  <a:schemeClr val="tx1"/>
                </a:solidFill>
                <a:latin typeface="Courier New" panose="02070309020205020404" pitchFamily="49" charset="0"/>
                <a:cs typeface="Courier New" panose="02070309020205020404" pitchFamily="49" charset="0"/>
              </a:rPr>
              <a:t>[B] This is also executed during the configuration phase.</a:t>
            </a:r>
          </a:p>
          <a:p>
            <a:pPr algn="l"/>
            <a:r>
              <a:rPr lang="en-US" sz="1200" b="1" dirty="0">
                <a:solidFill>
                  <a:schemeClr val="tx1"/>
                </a:solidFill>
                <a:latin typeface="Courier New" panose="02070309020205020404" pitchFamily="49" charset="0"/>
                <a:cs typeface="Courier New" panose="02070309020205020404" pitchFamily="49" charset="0"/>
              </a:rPr>
              <a:t>[F] This is executed during the configuration phase as well.</a:t>
            </a:r>
          </a:p>
          <a:p>
            <a:pPr algn="l"/>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phases:configured</a:t>
            </a:r>
            <a:r>
              <a:rPr lang="en-US" sz="1200" b="1" dirty="0">
                <a:solidFill>
                  <a:schemeClr val="tx1"/>
                </a:solidFill>
                <a:latin typeface="Courier New" panose="02070309020205020404" pitchFamily="49" charset="0"/>
                <a:cs typeface="Courier New" panose="02070309020205020404" pitchFamily="49" charset="0"/>
              </a:rPr>
              <a:t> UP-TO-DATE</a:t>
            </a:r>
          </a:p>
          <a:p>
            <a:pPr algn="l"/>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phases:testBoth</a:t>
            </a:r>
            <a:endParaRPr lang="en-US" sz="1200" b="1" dirty="0">
              <a:solidFill>
                <a:schemeClr val="tx1"/>
              </a:solidFill>
              <a:latin typeface="Courier New" panose="02070309020205020404" pitchFamily="49" charset="0"/>
              <a:cs typeface="Courier New" panose="02070309020205020404" pitchFamily="49" charset="0"/>
            </a:endParaRPr>
          </a:p>
          <a:p>
            <a:pPr algn="l"/>
            <a:r>
              <a:rPr lang="en-US" sz="1200" b="1" dirty="0">
                <a:solidFill>
                  <a:schemeClr val="tx1"/>
                </a:solidFill>
                <a:latin typeface="Courier New" panose="02070309020205020404" pitchFamily="49" charset="0"/>
                <a:cs typeface="Courier New" panose="02070309020205020404" pitchFamily="49" charset="0"/>
              </a:rPr>
              <a:t>[D] This is executed first during the execution phase.</a:t>
            </a:r>
          </a:p>
          <a:p>
            <a:pPr algn="l"/>
            <a:r>
              <a:rPr lang="en-US" sz="1200" b="1" dirty="0">
                <a:solidFill>
                  <a:schemeClr val="tx1"/>
                </a:solidFill>
                <a:latin typeface="Courier New" panose="02070309020205020404" pitchFamily="49" charset="0"/>
                <a:cs typeface="Courier New" panose="02070309020205020404" pitchFamily="49" charset="0"/>
              </a:rPr>
              <a:t>[E] This is executed last during the execution phase.</a:t>
            </a:r>
          </a:p>
          <a:p>
            <a:pPr algn="l"/>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phases:test</a:t>
            </a:r>
            <a:endParaRPr lang="en-US" sz="1200" b="1" dirty="0">
              <a:solidFill>
                <a:schemeClr val="tx1"/>
              </a:solidFill>
              <a:latin typeface="Courier New" panose="02070309020205020404" pitchFamily="49" charset="0"/>
              <a:cs typeface="Courier New" panose="02070309020205020404" pitchFamily="49" charset="0"/>
            </a:endParaRPr>
          </a:p>
          <a:p>
            <a:pPr algn="l"/>
            <a:r>
              <a:rPr lang="en-US" sz="1200" b="1" dirty="0">
                <a:solidFill>
                  <a:schemeClr val="tx1"/>
                </a:solidFill>
                <a:latin typeface="Courier New" panose="02070309020205020404" pitchFamily="49" charset="0"/>
                <a:cs typeface="Courier New" panose="02070309020205020404" pitchFamily="49" charset="0"/>
              </a:rPr>
              <a:t>[C] This is executed during the execution phase.</a:t>
            </a:r>
            <a:endParaRPr 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1438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err="1" smtClean="0"/>
              <a:t>Gradle</a:t>
            </a:r>
            <a:r>
              <a:rPr lang="en-US" dirty="0" smtClean="0"/>
              <a:t> </a:t>
            </a:r>
            <a:r>
              <a:rPr lang="en-US" dirty="0" smtClean="0"/>
              <a:t>execution phases, real life example</a:t>
            </a:r>
            <a:endParaRPr lang="en-US" dirty="0" smtClean="0"/>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5</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55459"/>
            <a:ext cx="7946658" cy="3574449"/>
          </a:xfrm>
          <a:prstGeom prst="rect">
            <a:avLst/>
          </a:prstGeom>
          <a:solidFill>
            <a:schemeClr val="tx1">
              <a:lumMod val="65000"/>
              <a:lumOff val="35000"/>
            </a:schemeClr>
          </a:solidFill>
        </p:spPr>
        <p:txBody>
          <a:bodyPr wrap="square" rtlCol="0">
            <a:noAutofit/>
          </a:bodyPr>
          <a:lstStyle/>
          <a:p>
            <a:pPr algn="l"/>
            <a:r>
              <a:rPr lang="en-US" sz="1000" dirty="0">
                <a:solidFill>
                  <a:schemeClr val="bg2"/>
                </a:solidFill>
                <a:latin typeface="Courier New" panose="02070309020205020404" pitchFamily="49" charset="0"/>
                <a:cs typeface="Courier New" panose="02070309020205020404" pitchFamily="49" charset="0"/>
              </a:rPr>
              <a:t>task clean(type: Delete) {</a:t>
            </a:r>
          </a:p>
          <a:p>
            <a:pPr algn="l"/>
            <a:r>
              <a:rPr lang="en-US" sz="1000" dirty="0">
                <a:solidFill>
                  <a:schemeClr val="bg2"/>
                </a:solidFill>
                <a:latin typeface="Courier New" panose="02070309020205020404" pitchFamily="49" charset="0"/>
                <a:cs typeface="Courier New" panose="02070309020205020404" pitchFamily="49" charset="0"/>
              </a:rPr>
              <a:t>    delete "foo" //Deleted during execution phase</a:t>
            </a:r>
          </a:p>
          <a:p>
            <a:pPr algn="l"/>
            <a:r>
              <a:rPr lang="en-US" sz="1000" dirty="0">
                <a:solidFill>
                  <a:schemeClr val="bg2"/>
                </a:solidFill>
                <a:latin typeface="Courier New" panose="02070309020205020404" pitchFamily="49" charset="0"/>
                <a:cs typeface="Courier New" panose="02070309020205020404" pitchFamily="49" charset="0"/>
              </a:rPr>
              <a:t>}</a:t>
            </a:r>
          </a:p>
          <a:p>
            <a:pPr algn="l"/>
            <a:endParaRPr lang="en-US" sz="1000" dirty="0">
              <a:solidFill>
                <a:schemeClr val="bg2"/>
              </a:solidFill>
              <a:latin typeface="Courier New" panose="02070309020205020404" pitchFamily="49" charset="0"/>
              <a:cs typeface="Courier New" panose="02070309020205020404" pitchFamily="49" charset="0"/>
            </a:endParaRPr>
          </a:p>
          <a:p>
            <a:pPr algn="l"/>
            <a:r>
              <a:rPr lang="en-US" sz="1000" dirty="0">
                <a:solidFill>
                  <a:schemeClr val="bg2"/>
                </a:solidFill>
                <a:latin typeface="Courier New" panose="02070309020205020404" pitchFamily="49" charset="0"/>
                <a:cs typeface="Courier New" panose="02070309020205020404" pitchFamily="49" charset="0"/>
              </a:rPr>
              <a:t>task </a:t>
            </a:r>
            <a:r>
              <a:rPr lang="en-US" sz="1000" dirty="0" err="1">
                <a:solidFill>
                  <a:schemeClr val="bg2"/>
                </a:solidFill>
                <a:latin typeface="Courier New" panose="02070309020205020404" pitchFamily="49" charset="0"/>
                <a:cs typeface="Courier New" panose="02070309020205020404" pitchFamily="49" charset="0"/>
              </a:rPr>
              <a:t>createNotWorking</a:t>
            </a:r>
            <a:r>
              <a:rPr lang="en-US" sz="1000" dirty="0">
                <a:solidFill>
                  <a:schemeClr val="bg2"/>
                </a:solidFill>
                <a:latin typeface="Courier New" panose="02070309020205020404" pitchFamily="49" charset="0"/>
                <a:cs typeface="Courier New" panose="02070309020205020404" pitchFamily="49" charset="0"/>
              </a:rPr>
              <a:t> ()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outputs.dir</a:t>
            </a:r>
            <a:r>
              <a:rPr lang="en-US" sz="1000" dirty="0">
                <a:solidFill>
                  <a:schemeClr val="bg2"/>
                </a:solidFill>
                <a:latin typeface="Courier New" panose="02070309020205020404" pitchFamily="49" charset="0"/>
                <a:cs typeface="Courier New" panose="02070309020205020404" pitchFamily="49" charset="0"/>
              </a:rPr>
              <a:t> file("foo")    </a:t>
            </a:r>
          </a:p>
          <a:p>
            <a:pPr algn="l"/>
            <a:r>
              <a:rPr lang="en-US" sz="1000" dirty="0">
                <a:solidFill>
                  <a:schemeClr val="bg2"/>
                </a:solidFill>
                <a:latin typeface="Courier New" panose="02070309020205020404" pitchFamily="49" charset="0"/>
                <a:cs typeface="Courier New" panose="02070309020205020404" pitchFamily="49" charset="0"/>
              </a:rPr>
              <a:t>    file("foo").</a:t>
            </a:r>
            <a:r>
              <a:rPr lang="en-US" sz="1000" dirty="0" err="1">
                <a:solidFill>
                  <a:schemeClr val="bg2"/>
                </a:solidFill>
                <a:latin typeface="Courier New" panose="02070309020205020404" pitchFamily="49" charset="0"/>
                <a:cs typeface="Courier New" panose="02070309020205020404" pitchFamily="49" charset="0"/>
              </a:rPr>
              <a:t>mkdirs</a:t>
            </a:r>
            <a:r>
              <a:rPr lang="en-US" sz="1000" dirty="0">
                <a:solidFill>
                  <a:schemeClr val="bg2"/>
                </a:solidFill>
                <a:latin typeface="Courier New" panose="02070309020205020404" pitchFamily="49" charset="0"/>
                <a:cs typeface="Courier New" panose="02070309020205020404" pitchFamily="49" charset="0"/>
              </a:rPr>
              <a:t> () //Created during configuration phase</a:t>
            </a:r>
          </a:p>
          <a:p>
            <a:pPr algn="l"/>
            <a:r>
              <a:rPr lang="en-US" sz="1000" dirty="0">
                <a:solidFill>
                  <a:schemeClr val="bg2"/>
                </a:solidFill>
                <a:latin typeface="Courier New" panose="02070309020205020404" pitchFamily="49" charset="0"/>
                <a:cs typeface="Courier New" panose="02070309020205020404" pitchFamily="49" charset="0"/>
              </a:rPr>
              <a:t>}</a:t>
            </a:r>
          </a:p>
          <a:p>
            <a:pPr algn="l"/>
            <a:endParaRPr lang="en-US" sz="1000" dirty="0">
              <a:solidFill>
                <a:schemeClr val="bg2"/>
              </a:solidFill>
              <a:latin typeface="Courier New" panose="02070309020205020404" pitchFamily="49" charset="0"/>
              <a:cs typeface="Courier New" panose="02070309020205020404" pitchFamily="49" charset="0"/>
            </a:endParaRPr>
          </a:p>
          <a:p>
            <a:pPr algn="l"/>
            <a:r>
              <a:rPr lang="en-US" sz="1000" dirty="0">
                <a:solidFill>
                  <a:schemeClr val="bg2"/>
                </a:solidFill>
                <a:latin typeface="Courier New" panose="02070309020205020404" pitchFamily="49" charset="0"/>
                <a:cs typeface="Courier New" panose="02070309020205020404" pitchFamily="49" charset="0"/>
              </a:rPr>
              <a:t>task </a:t>
            </a:r>
            <a:r>
              <a:rPr lang="en-US" sz="1000" dirty="0" err="1">
                <a:solidFill>
                  <a:schemeClr val="bg2"/>
                </a:solidFill>
                <a:latin typeface="Courier New" panose="02070309020205020404" pitchFamily="49" charset="0"/>
                <a:cs typeface="Courier New" panose="02070309020205020404" pitchFamily="49" charset="0"/>
              </a:rPr>
              <a:t>isNotWorking</a:t>
            </a:r>
            <a:r>
              <a:rPr lang="en-US" sz="1000" dirty="0">
                <a:solidFill>
                  <a:schemeClr val="bg2"/>
                </a:solidFill>
                <a:latin typeface="Courier New" panose="02070309020205020404" pitchFamily="49" charset="0"/>
                <a:cs typeface="Courier New" panose="02070309020205020404" pitchFamily="49" charset="0"/>
              </a:rPr>
              <a:t>(</a:t>
            </a:r>
            <a:r>
              <a:rPr lang="en-US" sz="1000" dirty="0" err="1">
                <a:solidFill>
                  <a:schemeClr val="bg2"/>
                </a:solidFill>
                <a:latin typeface="Courier New" panose="02070309020205020404" pitchFamily="49" charset="0"/>
                <a:cs typeface="Courier New" panose="02070309020205020404" pitchFamily="49" charset="0"/>
              </a:rPr>
              <a:t>dependsOn</a:t>
            </a:r>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createNotWorking</a:t>
            </a:r>
            <a:r>
              <a:rPr lang="en-US" sz="1000" dirty="0">
                <a:solidFill>
                  <a:schemeClr val="bg2"/>
                </a:solidFill>
                <a:latin typeface="Courier New" panose="02070309020205020404" pitchFamily="49" charset="0"/>
                <a:cs typeface="Courier New" panose="02070309020205020404" pitchFamily="49" charset="0"/>
              </a:rPr>
              <a:t>) &lt;&lt; {</a:t>
            </a:r>
          </a:p>
          <a:p>
            <a:pPr algn="l"/>
            <a:r>
              <a:rPr lang="en-US" sz="1000" dirty="0">
                <a:solidFill>
                  <a:schemeClr val="bg2"/>
                </a:solidFill>
                <a:latin typeface="Courier New" panose="02070309020205020404" pitchFamily="49" charset="0"/>
                <a:cs typeface="Courier New" panose="02070309020205020404" pitchFamily="49" charset="0"/>
              </a:rPr>
              <a:t>    assert !file("foo").exists ()</a:t>
            </a:r>
          </a:p>
          <a:p>
            <a:pPr algn="l"/>
            <a:r>
              <a:rPr lang="en-US" sz="1000" dirty="0">
                <a:solidFill>
                  <a:schemeClr val="bg2"/>
                </a:solidFill>
                <a:latin typeface="Courier New" panose="02070309020205020404" pitchFamily="49" charset="0"/>
                <a:cs typeface="Courier New" panose="02070309020205020404" pitchFamily="49" charset="0"/>
              </a:rPr>
              <a:t>}</a:t>
            </a:r>
          </a:p>
          <a:p>
            <a:pPr algn="l"/>
            <a:endParaRPr lang="en-US" sz="1000" dirty="0">
              <a:solidFill>
                <a:schemeClr val="bg2"/>
              </a:solidFill>
              <a:latin typeface="Courier New" panose="02070309020205020404" pitchFamily="49" charset="0"/>
              <a:cs typeface="Courier New" panose="02070309020205020404" pitchFamily="49" charset="0"/>
            </a:endParaRPr>
          </a:p>
          <a:p>
            <a:pPr algn="l"/>
            <a:r>
              <a:rPr lang="en-US" sz="1000" dirty="0">
                <a:solidFill>
                  <a:schemeClr val="bg2"/>
                </a:solidFill>
                <a:latin typeface="Courier New" panose="02070309020205020404" pitchFamily="49" charset="0"/>
                <a:cs typeface="Courier New" panose="02070309020205020404" pitchFamily="49" charset="0"/>
              </a:rPr>
              <a:t>task </a:t>
            </a:r>
            <a:r>
              <a:rPr lang="en-US" sz="1000" dirty="0" err="1">
                <a:solidFill>
                  <a:schemeClr val="bg2"/>
                </a:solidFill>
                <a:latin typeface="Courier New" panose="02070309020205020404" pitchFamily="49" charset="0"/>
                <a:cs typeface="Courier New" panose="02070309020205020404" pitchFamily="49" charset="0"/>
              </a:rPr>
              <a:t>createWorking</a:t>
            </a:r>
            <a:r>
              <a:rPr lang="en-US" sz="1000" dirty="0">
                <a:solidFill>
                  <a:schemeClr val="bg2"/>
                </a:solidFill>
                <a:latin typeface="Courier New" panose="02070309020205020404" pitchFamily="49" charset="0"/>
                <a:cs typeface="Courier New" panose="02070309020205020404" pitchFamily="49" charset="0"/>
              </a:rPr>
              <a:t> () {</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outputs.dir</a:t>
            </a:r>
            <a:r>
              <a:rPr lang="en-US" sz="1000" dirty="0">
                <a:solidFill>
                  <a:schemeClr val="bg2"/>
                </a:solidFill>
                <a:latin typeface="Courier New" panose="02070309020205020404" pitchFamily="49" charset="0"/>
                <a:cs typeface="Courier New" panose="02070309020205020404" pitchFamily="49" charset="0"/>
              </a:rPr>
              <a:t> file("foo")</a:t>
            </a:r>
          </a:p>
          <a:p>
            <a:pPr algn="l"/>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doLast</a:t>
            </a:r>
            <a:r>
              <a:rPr lang="en-US" sz="1000" dirty="0">
                <a:solidFill>
                  <a:schemeClr val="bg2"/>
                </a:solidFill>
                <a:latin typeface="Courier New" panose="02070309020205020404" pitchFamily="49" charset="0"/>
                <a:cs typeface="Courier New" panose="02070309020205020404" pitchFamily="49" charset="0"/>
              </a:rPr>
              <a:t> {</a:t>
            </a:r>
          </a:p>
          <a:p>
            <a:pPr algn="l"/>
            <a:r>
              <a:rPr lang="en-US" sz="1000" dirty="0">
                <a:solidFill>
                  <a:schemeClr val="bg2"/>
                </a:solidFill>
                <a:latin typeface="Courier New" panose="02070309020205020404" pitchFamily="49" charset="0"/>
                <a:cs typeface="Courier New" panose="02070309020205020404" pitchFamily="49" charset="0"/>
              </a:rPr>
              <a:t>        file("foo").</a:t>
            </a:r>
            <a:r>
              <a:rPr lang="en-US" sz="1000" dirty="0" err="1">
                <a:solidFill>
                  <a:schemeClr val="bg2"/>
                </a:solidFill>
                <a:latin typeface="Courier New" panose="02070309020205020404" pitchFamily="49" charset="0"/>
                <a:cs typeface="Courier New" panose="02070309020205020404" pitchFamily="49" charset="0"/>
              </a:rPr>
              <a:t>mkdirs</a:t>
            </a:r>
            <a:r>
              <a:rPr lang="en-US" sz="1000" dirty="0">
                <a:solidFill>
                  <a:schemeClr val="bg2"/>
                </a:solidFill>
                <a:latin typeface="Courier New" panose="02070309020205020404" pitchFamily="49" charset="0"/>
                <a:cs typeface="Courier New" panose="02070309020205020404" pitchFamily="49" charset="0"/>
              </a:rPr>
              <a:t> () //Created during execution phase</a:t>
            </a:r>
          </a:p>
          <a:p>
            <a:pPr algn="l"/>
            <a:r>
              <a:rPr lang="en-US" sz="1000" dirty="0">
                <a:solidFill>
                  <a:schemeClr val="bg2"/>
                </a:solidFill>
                <a:latin typeface="Courier New" panose="02070309020205020404" pitchFamily="49" charset="0"/>
                <a:cs typeface="Courier New" panose="02070309020205020404" pitchFamily="49" charset="0"/>
              </a:rPr>
              <a:t>    }</a:t>
            </a:r>
          </a:p>
          <a:p>
            <a:pPr algn="l"/>
            <a:r>
              <a:rPr lang="en-US" sz="1000" dirty="0">
                <a:solidFill>
                  <a:schemeClr val="bg2"/>
                </a:solidFill>
                <a:latin typeface="Courier New" panose="02070309020205020404" pitchFamily="49" charset="0"/>
                <a:cs typeface="Courier New" panose="02070309020205020404" pitchFamily="49" charset="0"/>
              </a:rPr>
              <a:t>}</a:t>
            </a:r>
          </a:p>
          <a:p>
            <a:pPr algn="l"/>
            <a:endParaRPr lang="en-US" sz="1000" dirty="0">
              <a:solidFill>
                <a:schemeClr val="bg2"/>
              </a:solidFill>
              <a:latin typeface="Courier New" panose="02070309020205020404" pitchFamily="49" charset="0"/>
              <a:cs typeface="Courier New" panose="02070309020205020404" pitchFamily="49" charset="0"/>
            </a:endParaRPr>
          </a:p>
          <a:p>
            <a:pPr algn="l"/>
            <a:r>
              <a:rPr lang="en-US" sz="1000" dirty="0">
                <a:solidFill>
                  <a:schemeClr val="bg2"/>
                </a:solidFill>
                <a:latin typeface="Courier New" panose="02070309020205020404" pitchFamily="49" charset="0"/>
                <a:cs typeface="Courier New" panose="02070309020205020404" pitchFamily="49" charset="0"/>
              </a:rPr>
              <a:t>task </a:t>
            </a:r>
            <a:r>
              <a:rPr lang="en-US" sz="1000" dirty="0" err="1">
                <a:solidFill>
                  <a:schemeClr val="bg2"/>
                </a:solidFill>
                <a:latin typeface="Courier New" panose="02070309020205020404" pitchFamily="49" charset="0"/>
                <a:cs typeface="Courier New" panose="02070309020205020404" pitchFamily="49" charset="0"/>
              </a:rPr>
              <a:t>isWorking</a:t>
            </a:r>
            <a:r>
              <a:rPr lang="en-US" sz="1000" dirty="0">
                <a:solidFill>
                  <a:schemeClr val="bg2"/>
                </a:solidFill>
                <a:latin typeface="Courier New" panose="02070309020205020404" pitchFamily="49" charset="0"/>
                <a:cs typeface="Courier New" panose="02070309020205020404" pitchFamily="49" charset="0"/>
              </a:rPr>
              <a:t>(</a:t>
            </a:r>
            <a:r>
              <a:rPr lang="en-US" sz="1000" dirty="0" err="1">
                <a:solidFill>
                  <a:schemeClr val="bg2"/>
                </a:solidFill>
                <a:latin typeface="Courier New" panose="02070309020205020404" pitchFamily="49" charset="0"/>
                <a:cs typeface="Courier New" panose="02070309020205020404" pitchFamily="49" charset="0"/>
              </a:rPr>
              <a:t>dependsOn</a:t>
            </a:r>
            <a:r>
              <a:rPr lang="en-US" sz="1000" dirty="0">
                <a:solidFill>
                  <a:schemeClr val="bg2"/>
                </a:solidFill>
                <a:latin typeface="Courier New" panose="02070309020205020404" pitchFamily="49" charset="0"/>
                <a:cs typeface="Courier New" panose="02070309020205020404" pitchFamily="49" charset="0"/>
              </a:rPr>
              <a:t>: </a:t>
            </a:r>
            <a:r>
              <a:rPr lang="en-US" sz="1000" dirty="0" err="1">
                <a:solidFill>
                  <a:schemeClr val="bg2"/>
                </a:solidFill>
                <a:latin typeface="Courier New" panose="02070309020205020404" pitchFamily="49" charset="0"/>
                <a:cs typeface="Courier New" panose="02070309020205020404" pitchFamily="49" charset="0"/>
              </a:rPr>
              <a:t>createWorking</a:t>
            </a:r>
            <a:r>
              <a:rPr lang="en-US" sz="1000" dirty="0">
                <a:solidFill>
                  <a:schemeClr val="bg2"/>
                </a:solidFill>
                <a:latin typeface="Courier New" panose="02070309020205020404" pitchFamily="49" charset="0"/>
                <a:cs typeface="Courier New" panose="02070309020205020404" pitchFamily="49" charset="0"/>
              </a:rPr>
              <a:t>) &lt;&lt; {</a:t>
            </a:r>
          </a:p>
          <a:p>
            <a:pPr algn="l"/>
            <a:r>
              <a:rPr lang="en-US" sz="1000" dirty="0">
                <a:solidFill>
                  <a:schemeClr val="bg2"/>
                </a:solidFill>
                <a:latin typeface="Courier New" panose="02070309020205020404" pitchFamily="49" charset="0"/>
                <a:cs typeface="Courier New" panose="02070309020205020404" pitchFamily="49" charset="0"/>
              </a:rPr>
              <a:t>    assert file("foo").exists ()</a:t>
            </a:r>
          </a:p>
          <a:p>
            <a:pPr algn="l"/>
            <a:r>
              <a:rPr lang="en-US" sz="1000" dirty="0">
                <a:solidFill>
                  <a:schemeClr val="bg2"/>
                </a:solidFill>
                <a:latin typeface="Courier New" panose="02070309020205020404" pitchFamily="49" charset="0"/>
                <a:cs typeface="Courier New" panose="02070309020205020404" pitchFamily="49" charset="0"/>
              </a:rPr>
              <a:t>}</a:t>
            </a:r>
            <a:endParaRPr lang="en-US" sz="1000" dirty="0">
              <a:solidFill>
                <a:schemeClr val="bg2"/>
              </a:solidFill>
              <a:latin typeface="Courier New" panose="02070309020205020404" pitchFamily="49" charset="0"/>
              <a:cs typeface="Courier New" panose="02070309020205020404" pitchFamily="49" charset="0"/>
            </a:endParaRPr>
          </a:p>
        </p:txBody>
      </p:sp>
      <p:sp>
        <p:nvSpPr>
          <p:cNvPr id="6" name="TextBox 5"/>
          <p:cNvSpPr txBox="1"/>
          <p:nvPr/>
        </p:nvSpPr>
        <p:spPr>
          <a:xfrm>
            <a:off x="957748" y="5009662"/>
            <a:ext cx="7946658" cy="1619737"/>
          </a:xfrm>
          <a:prstGeom prst="rect">
            <a:avLst/>
          </a:prstGeom>
        </p:spPr>
        <p:txBody>
          <a:bodyPr wrap="square" rtlCol="0">
            <a:noAutofit/>
          </a:bodyPr>
          <a:lstStyle/>
          <a:p>
            <a:pPr algn="l"/>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gradlew</a:t>
            </a:r>
            <a:r>
              <a:rPr lang="en-US" sz="1200" b="1" dirty="0">
                <a:solidFill>
                  <a:schemeClr val="tx1"/>
                </a:solidFill>
                <a:latin typeface="Courier New" panose="02070309020205020404" pitchFamily="49" charset="0"/>
                <a:cs typeface="Courier New" panose="02070309020205020404" pitchFamily="49" charset="0"/>
              </a:rPr>
              <a:t> -b </a:t>
            </a:r>
            <a:r>
              <a:rPr lang="en-US" sz="1200" b="1" dirty="0" err="1">
                <a:solidFill>
                  <a:schemeClr val="tx1"/>
                </a:solidFill>
                <a:latin typeface="Courier New" panose="02070309020205020404" pitchFamily="49" charset="0"/>
                <a:cs typeface="Courier New" panose="02070309020205020404" pitchFamily="49" charset="0"/>
              </a:rPr>
              <a:t>phasesCreateDelete</a:t>
            </a:r>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build.gradle</a:t>
            </a:r>
            <a:r>
              <a:rPr lang="en-US" sz="1200" b="1" dirty="0">
                <a:solidFill>
                  <a:schemeClr val="tx1"/>
                </a:solidFill>
                <a:latin typeface="Courier New" panose="02070309020205020404" pitchFamily="49" charset="0"/>
                <a:cs typeface="Courier New" panose="02070309020205020404" pitchFamily="49" charset="0"/>
              </a:rPr>
              <a:t> clean </a:t>
            </a:r>
            <a:r>
              <a:rPr lang="en-US" sz="1200" b="1" dirty="0" err="1">
                <a:solidFill>
                  <a:schemeClr val="tx1"/>
                </a:solidFill>
                <a:latin typeface="Courier New" panose="02070309020205020404" pitchFamily="49" charset="0"/>
                <a:cs typeface="Courier New" panose="02070309020205020404" pitchFamily="49" charset="0"/>
              </a:rPr>
              <a:t>isNotWorking</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isWorking</a:t>
            </a:r>
            <a:endParaRPr lang="en-US" sz="1200" b="1" dirty="0">
              <a:solidFill>
                <a:schemeClr val="tx1"/>
              </a:solidFill>
              <a:latin typeface="Courier New" panose="02070309020205020404" pitchFamily="49" charset="0"/>
              <a:cs typeface="Courier New" panose="02070309020205020404" pitchFamily="49" charset="0"/>
            </a:endParaRPr>
          </a:p>
          <a:p>
            <a:pPr algn="l"/>
            <a:r>
              <a:rPr lang="en-US" sz="1200" b="1"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phasesCreateDelete:clean</a:t>
            </a:r>
            <a:endParaRPr lang="en-US" sz="1200" b="1" dirty="0">
              <a:solidFill>
                <a:schemeClr val="tx1"/>
              </a:solidFill>
              <a:latin typeface="Courier New" panose="02070309020205020404" pitchFamily="49" charset="0"/>
              <a:cs typeface="Courier New" panose="02070309020205020404" pitchFamily="49" charset="0"/>
            </a:endParaRPr>
          </a:p>
          <a:p>
            <a:pPr algn="l"/>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phasesCreateDelete:createNotWorking</a:t>
            </a:r>
            <a:r>
              <a:rPr lang="en-US" sz="1200" b="1" dirty="0">
                <a:solidFill>
                  <a:schemeClr val="tx1"/>
                </a:solidFill>
                <a:latin typeface="Courier New" panose="02070309020205020404" pitchFamily="49" charset="0"/>
                <a:cs typeface="Courier New" panose="02070309020205020404" pitchFamily="49" charset="0"/>
              </a:rPr>
              <a:t> UP-TO-DATE</a:t>
            </a:r>
          </a:p>
          <a:p>
            <a:pPr algn="l"/>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phasesCreateDelete:isNotWorking</a:t>
            </a:r>
            <a:endParaRPr lang="en-US" sz="1200" b="1" dirty="0">
              <a:solidFill>
                <a:schemeClr val="tx1"/>
              </a:solidFill>
              <a:latin typeface="Courier New" panose="02070309020205020404" pitchFamily="49" charset="0"/>
              <a:cs typeface="Courier New" panose="02070309020205020404" pitchFamily="49" charset="0"/>
            </a:endParaRPr>
          </a:p>
          <a:p>
            <a:pPr algn="l"/>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phasesCreateDelete:createWorking</a:t>
            </a:r>
            <a:endParaRPr lang="en-US" sz="1200" b="1" dirty="0">
              <a:solidFill>
                <a:schemeClr val="tx1"/>
              </a:solidFill>
              <a:latin typeface="Courier New" panose="02070309020205020404" pitchFamily="49" charset="0"/>
              <a:cs typeface="Courier New" panose="02070309020205020404" pitchFamily="49" charset="0"/>
            </a:endParaRPr>
          </a:p>
          <a:p>
            <a:pPr algn="l"/>
            <a:r>
              <a:rPr lang="en-US" sz="1200" b="1" dirty="0">
                <a:solidFill>
                  <a:schemeClr val="tx1"/>
                </a:solidFill>
                <a:latin typeface="Courier New" panose="02070309020205020404" pitchFamily="49" charset="0"/>
                <a:cs typeface="Courier New" panose="02070309020205020404" pitchFamily="49" charset="0"/>
              </a:rPr>
              <a:t>:</a:t>
            </a:r>
            <a:r>
              <a:rPr lang="en-US" sz="1200" b="1" dirty="0" err="1" smtClean="0">
                <a:solidFill>
                  <a:schemeClr val="tx1"/>
                </a:solidFill>
                <a:latin typeface="Courier New" panose="02070309020205020404" pitchFamily="49" charset="0"/>
                <a:cs typeface="Courier New" panose="02070309020205020404" pitchFamily="49" charset="0"/>
              </a:rPr>
              <a:t>phasesCreateDelete:isWorking</a:t>
            </a:r>
            <a:endParaRPr lang="en-US" sz="1200" b="1" dirty="0" smtClean="0">
              <a:solidFill>
                <a:schemeClr val="tx1"/>
              </a:solidFill>
              <a:latin typeface="Courier New" panose="02070309020205020404" pitchFamily="49" charset="0"/>
              <a:cs typeface="Courier New" panose="02070309020205020404" pitchFamily="49" charset="0"/>
            </a:endParaRPr>
          </a:p>
          <a:p>
            <a:pPr algn="l"/>
            <a:endParaRPr lang="en-US" sz="1200" b="1" dirty="0" smtClean="0">
              <a:solidFill>
                <a:schemeClr val="tx1"/>
              </a:solidFill>
              <a:latin typeface="Courier New" panose="02070309020205020404" pitchFamily="49" charset="0"/>
              <a:cs typeface="Courier New" panose="02070309020205020404" pitchFamily="49" charset="0"/>
            </a:endParaRPr>
          </a:p>
          <a:p>
            <a:pPr algn="l"/>
            <a:r>
              <a:rPr lang="en-US" sz="1200" dirty="0" smtClean="0">
                <a:solidFill>
                  <a:schemeClr val="tx1"/>
                </a:solidFill>
                <a:latin typeface="Courier New" panose="02070309020205020404" pitchFamily="49" charset="0"/>
                <a:cs typeface="Courier New" panose="02070309020205020404" pitchFamily="49" charset="0"/>
              </a:rPr>
              <a:t>Why is the </a:t>
            </a:r>
            <a:r>
              <a:rPr lang="en-US" sz="1200" dirty="0" err="1" smtClean="0">
                <a:solidFill>
                  <a:schemeClr val="tx1"/>
                </a:solidFill>
                <a:latin typeface="Courier New" panose="02070309020205020404" pitchFamily="49" charset="0"/>
                <a:cs typeface="Courier New" panose="02070309020205020404" pitchFamily="49" charset="0"/>
              </a:rPr>
              <a:t>createNotWorking</a:t>
            </a:r>
            <a:r>
              <a:rPr lang="en-US" sz="1200" dirty="0" smtClean="0">
                <a:solidFill>
                  <a:schemeClr val="tx1"/>
                </a:solidFill>
                <a:latin typeface="Courier New" panose="02070309020205020404" pitchFamily="49" charset="0"/>
                <a:cs typeface="Courier New" panose="02070309020205020404" pitchFamily="49" charset="0"/>
              </a:rPr>
              <a:t> task reporting UP_TO_DATE, while foo does not exist?</a:t>
            </a:r>
          </a:p>
          <a:p>
            <a:pPr algn="l"/>
            <a:endParaRPr 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445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smtClean="0"/>
              <a:t>Functions</a:t>
            </a:r>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6</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32013"/>
            <a:ext cx="7946658" cy="2073895"/>
          </a:xfrm>
          <a:prstGeom prst="rect">
            <a:avLst/>
          </a:prstGeom>
          <a:solidFill>
            <a:schemeClr val="tx1">
              <a:lumMod val="65000"/>
              <a:lumOff val="35000"/>
            </a:schemeClr>
          </a:solidFill>
        </p:spPr>
        <p:txBody>
          <a:bodyPr wrap="square" rtlCol="0">
            <a:noAutofit/>
          </a:bodyPr>
          <a:lstStyle/>
          <a:p>
            <a:pPr algn="l"/>
            <a:r>
              <a:rPr lang="en-US" sz="1200" dirty="0" err="1">
                <a:solidFill>
                  <a:schemeClr val="bg2"/>
                </a:solidFill>
                <a:latin typeface="Courier New" panose="02070309020205020404" pitchFamily="49" charset="0"/>
                <a:cs typeface="Courier New" panose="02070309020205020404" pitchFamily="49" charset="0"/>
              </a:rPr>
              <a:t>def</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Frobozz</a:t>
            </a:r>
            <a:r>
              <a:rPr lang="en-US" sz="1200" dirty="0">
                <a:solidFill>
                  <a:schemeClr val="bg2"/>
                </a:solidFill>
                <a:latin typeface="Courier New" panose="02070309020205020404" pitchFamily="49" charset="0"/>
                <a:cs typeface="Courier New" panose="02070309020205020404" pitchFamily="49" charset="0"/>
              </a:rPr>
              <a:t>(who, where)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("${who} went to ${where}'s place.")</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fooBar</a:t>
            </a:r>
            <a:r>
              <a:rPr lang="en-US" sz="1200" dirty="0">
                <a:solidFill>
                  <a:schemeClr val="bg2"/>
                </a:solidFill>
                <a:latin typeface="Courier New" panose="02070309020205020404" pitchFamily="49" charset="0"/>
                <a:cs typeface="Courier New" panose="02070309020205020404" pitchFamily="49" charset="0"/>
              </a:rPr>
              <a:t> &lt;&lt;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Frobozz</a:t>
            </a:r>
            <a:r>
              <a:rPr lang="en-US" sz="1200" dirty="0">
                <a:solidFill>
                  <a:schemeClr val="bg2"/>
                </a:solidFill>
                <a:latin typeface="Courier New" panose="02070309020205020404" pitchFamily="49" charset="0"/>
                <a:cs typeface="Courier New" panose="02070309020205020404" pitchFamily="49" charset="0"/>
              </a:rPr>
              <a:t>("Foo", "Bar")</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barFoo</a:t>
            </a:r>
            <a:r>
              <a:rPr lang="en-US" sz="1200" dirty="0">
                <a:solidFill>
                  <a:schemeClr val="bg2"/>
                </a:solidFill>
                <a:latin typeface="Courier New" panose="02070309020205020404" pitchFamily="49" charset="0"/>
                <a:cs typeface="Courier New" panose="02070309020205020404" pitchFamily="49" charset="0"/>
              </a:rPr>
              <a:t> &lt;&lt;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Frobozz</a:t>
            </a:r>
            <a:r>
              <a:rPr lang="en-US" sz="1200" dirty="0">
                <a:solidFill>
                  <a:schemeClr val="bg2"/>
                </a:solidFill>
                <a:latin typeface="Courier New" panose="02070309020205020404" pitchFamily="49" charset="0"/>
                <a:cs typeface="Courier New" panose="02070309020205020404" pitchFamily="49" charset="0"/>
              </a:rPr>
              <a:t>("Bar", "Foo")</a:t>
            </a:r>
          </a:p>
          <a:p>
            <a:pPr algn="l"/>
            <a:r>
              <a:rPr lang="en-US" sz="1200" dirty="0" smtClean="0">
                <a:solidFill>
                  <a:schemeClr val="bg2"/>
                </a:solidFill>
                <a:latin typeface="Courier New" panose="02070309020205020404" pitchFamily="49" charset="0"/>
                <a:cs typeface="Courier New" panose="02070309020205020404" pitchFamily="49" charset="0"/>
              </a:rPr>
              <a:t>}</a:t>
            </a:r>
            <a:endParaRPr lang="en-US" sz="1200" dirty="0">
              <a:solidFill>
                <a:schemeClr val="bg2"/>
              </a:solidFill>
              <a:latin typeface="Courier New" panose="02070309020205020404" pitchFamily="49" charset="0"/>
              <a:cs typeface="Courier New" panose="02070309020205020404" pitchFamily="49" charset="0"/>
            </a:endParaRP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err="1">
                <a:solidFill>
                  <a:schemeClr val="bg2"/>
                </a:solidFill>
                <a:latin typeface="Courier New" panose="02070309020205020404" pitchFamily="49" charset="0"/>
                <a:cs typeface="Courier New" panose="02070309020205020404" pitchFamily="49" charset="0"/>
              </a:rPr>
              <a:t>defaultTasks</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fooBar</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barFoo</a:t>
            </a:r>
            <a:r>
              <a:rPr lang="en-US" sz="1200" dirty="0">
                <a:solidFill>
                  <a:schemeClr val="bg2"/>
                </a:solidFill>
                <a:latin typeface="Courier New" panose="02070309020205020404" pitchFamily="49" charset="0"/>
                <a:cs typeface="Courier New" panose="02070309020205020404" pitchFamily="49" charset="0"/>
              </a:rPr>
              <a:t>"</a:t>
            </a:r>
          </a:p>
        </p:txBody>
      </p:sp>
      <p:sp>
        <p:nvSpPr>
          <p:cNvPr id="11" name="TextBox 10"/>
          <p:cNvSpPr txBox="1"/>
          <p:nvPr/>
        </p:nvSpPr>
        <p:spPr>
          <a:xfrm>
            <a:off x="1020272" y="3551361"/>
            <a:ext cx="5081954" cy="1161317"/>
          </a:xfrm>
          <a:prstGeom prst="rect">
            <a:avLst/>
          </a:prstGeom>
        </p:spPr>
        <p:txBody>
          <a:bodyPr wrap="square" rtlCol="0">
            <a:noAutofit/>
          </a:bodyPr>
          <a:lstStyle/>
          <a:p>
            <a:pPr algn="l"/>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gradlew</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functions:fooBar</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functions:barFoo</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functions:fooBar</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Foo went to Bar's place.</a:t>
            </a: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functions:barFoo</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Bar went to Foo's place.</a:t>
            </a:r>
          </a:p>
        </p:txBody>
      </p:sp>
    </p:spTree>
    <p:extLst>
      <p:ext uri="{BB962C8B-B14F-4D97-AF65-F5344CB8AC3E}">
        <p14:creationId xmlns:p14="http://schemas.microsoft.com/office/powerpoint/2010/main" val="1695765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smtClean="0"/>
              <a:t>Dependencies</a:t>
            </a:r>
            <a:endParaRPr lang="en-US" dirty="0" smtClean="0"/>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7</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55458"/>
            <a:ext cx="7946658" cy="3043005"/>
          </a:xfrm>
          <a:prstGeom prst="rect">
            <a:avLst/>
          </a:prstGeom>
          <a:solidFill>
            <a:schemeClr val="tx1">
              <a:lumMod val="65000"/>
              <a:lumOff val="35000"/>
            </a:schemeClr>
          </a:solidFill>
        </p:spPr>
        <p:txBody>
          <a:bodyPr wrap="square" rtlCol="0">
            <a:noAutofit/>
          </a:bodyPr>
          <a:lstStyle/>
          <a:p>
            <a:pPr algn="l"/>
            <a:r>
              <a:rPr lang="en-US" sz="1200" dirty="0">
                <a:solidFill>
                  <a:schemeClr val="bg2"/>
                </a:solidFill>
                <a:latin typeface="Courier New" panose="02070309020205020404" pitchFamily="49" charset="0"/>
                <a:cs typeface="Courier New" panose="02070309020205020404" pitchFamily="49" charset="0"/>
              </a:rPr>
              <a:t>task A &lt;&lt;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("task a")}</a:t>
            </a:r>
          </a:p>
          <a:p>
            <a:pPr algn="l"/>
            <a:r>
              <a:rPr lang="en-US" sz="1200" dirty="0">
                <a:solidFill>
                  <a:schemeClr val="bg2"/>
                </a:solidFill>
                <a:latin typeface="Courier New" panose="02070309020205020404" pitchFamily="49" charset="0"/>
                <a:cs typeface="Courier New" panose="02070309020205020404" pitchFamily="49" charset="0"/>
              </a:rPr>
              <a:t>task B &lt;&lt;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("task b")}</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C (</a:t>
            </a:r>
            <a:r>
              <a:rPr lang="en-US" sz="1200" dirty="0" err="1">
                <a:solidFill>
                  <a:schemeClr val="bg2"/>
                </a:solidFill>
                <a:latin typeface="Courier New" panose="02070309020205020404" pitchFamily="49" charset="0"/>
                <a:cs typeface="Courier New" panose="02070309020205020404" pitchFamily="49" charset="0"/>
              </a:rPr>
              <a:t>dependsOn</a:t>
            </a:r>
            <a:r>
              <a:rPr lang="en-US" sz="1200" dirty="0">
                <a:solidFill>
                  <a:schemeClr val="bg2"/>
                </a:solidFill>
                <a:latin typeface="Courier New" panose="02070309020205020404" pitchFamily="49" charset="0"/>
                <a:cs typeface="Courier New" panose="02070309020205020404" pitchFamily="49" charset="0"/>
              </a:rPr>
              <a:t>:[A, B]) &lt;&lt; </a:t>
            </a:r>
            <a:r>
              <a:rPr lang="en-US" sz="1200" dirty="0" smtClean="0">
                <a:solidFill>
                  <a:schemeClr val="bg2"/>
                </a:solidFill>
                <a:latin typeface="Courier New" panose="02070309020205020404" pitchFamily="49" charset="0"/>
                <a:cs typeface="Courier New" panose="02070309020205020404" pitchFamily="49" charset="0"/>
              </a:rPr>
              <a:t>{</a:t>
            </a:r>
            <a:r>
              <a:rPr lang="en-US" sz="1200" dirty="0" err="1" smtClean="0">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("task C</a:t>
            </a:r>
            <a:r>
              <a:rPr lang="en-US" sz="1200" dirty="0" smtClean="0">
                <a:solidFill>
                  <a:schemeClr val="bg2"/>
                </a:solidFill>
                <a:latin typeface="Courier New" panose="02070309020205020404" pitchFamily="49" charset="0"/>
                <a:cs typeface="Courier New" panose="02070309020205020404" pitchFamily="49" charset="0"/>
              </a:rPr>
              <a:t>")}</a:t>
            </a:r>
            <a:endParaRPr lang="en-US" sz="1200" dirty="0">
              <a:solidFill>
                <a:schemeClr val="bg2"/>
              </a:solidFill>
              <a:latin typeface="Courier New" panose="02070309020205020404" pitchFamily="49" charset="0"/>
              <a:cs typeface="Courier New" panose="02070309020205020404" pitchFamily="49" charset="0"/>
            </a:endParaRP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D ()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shouldRunAfter</a:t>
            </a:r>
            <a:r>
              <a:rPr lang="en-US" sz="1200" dirty="0">
                <a:solidFill>
                  <a:schemeClr val="bg2"/>
                </a:solidFill>
                <a:latin typeface="Courier New" panose="02070309020205020404" pitchFamily="49" charset="0"/>
                <a:cs typeface="Courier New" panose="02070309020205020404" pitchFamily="49" charset="0"/>
              </a:rPr>
              <a:t> "A"</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doLast</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("task D")</a:t>
            </a:r>
          </a:p>
          <a:p>
            <a:pPr algn="l"/>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E () &lt;&lt;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("task E")</a:t>
            </a:r>
          </a:p>
          <a:p>
            <a:pPr algn="l"/>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err="1">
                <a:solidFill>
                  <a:schemeClr val="bg2"/>
                </a:solidFill>
                <a:latin typeface="Courier New" panose="02070309020205020404" pitchFamily="49" charset="0"/>
                <a:cs typeface="Courier New" panose="02070309020205020404" pitchFamily="49" charset="0"/>
              </a:rPr>
              <a:t>E.shouldRunAfter</a:t>
            </a:r>
            <a:r>
              <a:rPr lang="en-US" sz="1200" dirty="0">
                <a:solidFill>
                  <a:schemeClr val="bg2"/>
                </a:solidFill>
                <a:latin typeface="Courier New" panose="02070309020205020404" pitchFamily="49" charset="0"/>
                <a:cs typeface="Courier New" panose="02070309020205020404" pitchFamily="49" charset="0"/>
              </a:rPr>
              <a:t> "B</a:t>
            </a:r>
            <a:r>
              <a:rPr lang="en-US" sz="1200" dirty="0" smtClean="0">
                <a:solidFill>
                  <a:schemeClr val="bg2"/>
                </a:solidFill>
                <a:latin typeface="Courier New" panose="02070309020205020404" pitchFamily="49" charset="0"/>
                <a:cs typeface="Courier New" panose="02070309020205020404" pitchFamily="49" charset="0"/>
              </a:rPr>
              <a:t>"</a:t>
            </a:r>
            <a:endParaRPr lang="en-US" sz="1200" dirty="0">
              <a:solidFill>
                <a:schemeClr val="bg2"/>
              </a:solidFill>
              <a:latin typeface="Courier New" panose="02070309020205020404" pitchFamily="49" charset="0"/>
              <a:cs typeface="Courier New" panose="02070309020205020404" pitchFamily="49" charset="0"/>
            </a:endParaRPr>
          </a:p>
        </p:txBody>
      </p:sp>
      <p:sp>
        <p:nvSpPr>
          <p:cNvPr id="6" name="TextBox 5"/>
          <p:cNvSpPr txBox="1"/>
          <p:nvPr/>
        </p:nvSpPr>
        <p:spPr>
          <a:xfrm>
            <a:off x="957748" y="4298463"/>
            <a:ext cx="7946658" cy="1953846"/>
          </a:xfrm>
          <a:prstGeom prst="rect">
            <a:avLst/>
          </a:prstGeom>
        </p:spPr>
        <p:txBody>
          <a:bodyPr wrap="square" rtlCol="0">
            <a:noAutofit/>
          </a:bodyPr>
          <a:lstStyle/>
          <a:p>
            <a:pPr algn="l"/>
            <a:r>
              <a:rPr lang="en-US" sz="1000" b="1" dirty="0">
                <a:solidFill>
                  <a:schemeClr val="tx1"/>
                </a:solidFill>
                <a:latin typeface="Courier New" panose="02070309020205020404" pitchFamily="49" charset="0"/>
                <a:cs typeface="Courier New" panose="02070309020205020404" pitchFamily="49" charset="0"/>
              </a:rPr>
              <a:t>$ </a:t>
            </a:r>
            <a:r>
              <a:rPr lang="en-US" sz="1000" b="1" dirty="0" err="1">
                <a:solidFill>
                  <a:schemeClr val="tx1"/>
                </a:solidFill>
                <a:latin typeface="Courier New" panose="02070309020205020404" pitchFamily="49" charset="0"/>
                <a:cs typeface="Courier New" panose="02070309020205020404" pitchFamily="49" charset="0"/>
              </a:rPr>
              <a:t>gradlew</a:t>
            </a:r>
            <a:r>
              <a:rPr lang="en-US" sz="1000" b="1" dirty="0">
                <a:solidFill>
                  <a:schemeClr val="tx1"/>
                </a:solidFill>
                <a:latin typeface="Courier New" panose="02070309020205020404" pitchFamily="49" charset="0"/>
                <a:cs typeface="Courier New" panose="02070309020205020404" pitchFamily="49" charset="0"/>
              </a:rPr>
              <a:t> -b dependencies\</a:t>
            </a:r>
            <a:r>
              <a:rPr lang="en-US" sz="1000" b="1" dirty="0" err="1">
                <a:solidFill>
                  <a:schemeClr val="tx1"/>
                </a:solidFill>
                <a:latin typeface="Courier New" panose="02070309020205020404" pitchFamily="49" charset="0"/>
                <a:cs typeface="Courier New" panose="02070309020205020404" pitchFamily="49" charset="0"/>
              </a:rPr>
              <a:t>build.gradle</a:t>
            </a:r>
            <a:r>
              <a:rPr lang="en-US" sz="1000" b="1" dirty="0">
                <a:solidFill>
                  <a:schemeClr val="tx1"/>
                </a:solidFill>
                <a:latin typeface="Courier New" panose="02070309020205020404" pitchFamily="49" charset="0"/>
                <a:cs typeface="Courier New" panose="02070309020205020404" pitchFamily="49" charset="0"/>
              </a:rPr>
              <a:t> E D C B A</a:t>
            </a:r>
          </a:p>
          <a:p>
            <a:pPr algn="l"/>
            <a:r>
              <a:rPr lang="en-US" sz="1000" b="1" dirty="0" smtClean="0">
                <a:solidFill>
                  <a:schemeClr val="tx1"/>
                </a:solidFill>
                <a:latin typeface="Courier New" panose="02070309020205020404" pitchFamily="49" charset="0"/>
                <a:cs typeface="Courier New" panose="02070309020205020404" pitchFamily="49" charset="0"/>
              </a:rPr>
              <a:t>:</a:t>
            </a:r>
            <a:r>
              <a:rPr lang="en-US" sz="1000" b="1" dirty="0" err="1">
                <a:solidFill>
                  <a:schemeClr val="tx1"/>
                </a:solidFill>
                <a:latin typeface="Courier New" panose="02070309020205020404" pitchFamily="49" charset="0"/>
                <a:cs typeface="Courier New" panose="02070309020205020404" pitchFamily="49" charset="0"/>
              </a:rPr>
              <a:t>dependencies:B</a:t>
            </a:r>
            <a:endParaRPr lang="en-US" sz="1000" b="1" dirty="0">
              <a:solidFill>
                <a:schemeClr val="tx1"/>
              </a:solidFill>
              <a:latin typeface="Courier New" panose="02070309020205020404" pitchFamily="49" charset="0"/>
              <a:cs typeface="Courier New" panose="02070309020205020404" pitchFamily="49" charset="0"/>
            </a:endParaRPr>
          </a:p>
          <a:p>
            <a:pPr algn="l"/>
            <a:r>
              <a:rPr lang="en-US" sz="1000" b="1" dirty="0">
                <a:solidFill>
                  <a:schemeClr val="tx1"/>
                </a:solidFill>
                <a:latin typeface="Courier New" panose="02070309020205020404" pitchFamily="49" charset="0"/>
                <a:cs typeface="Courier New" panose="02070309020205020404" pitchFamily="49" charset="0"/>
              </a:rPr>
              <a:t>task b</a:t>
            </a:r>
          </a:p>
          <a:p>
            <a:pPr algn="l"/>
            <a:r>
              <a:rPr lang="en-US" sz="1000" b="1" dirty="0">
                <a:solidFill>
                  <a:schemeClr val="tx1"/>
                </a:solidFill>
                <a:latin typeface="Courier New" panose="02070309020205020404" pitchFamily="49" charset="0"/>
                <a:cs typeface="Courier New" panose="02070309020205020404" pitchFamily="49" charset="0"/>
              </a:rPr>
              <a:t>:</a:t>
            </a:r>
            <a:r>
              <a:rPr lang="en-US" sz="1000" b="1" dirty="0" err="1">
                <a:solidFill>
                  <a:schemeClr val="tx1"/>
                </a:solidFill>
                <a:latin typeface="Courier New" panose="02070309020205020404" pitchFamily="49" charset="0"/>
                <a:cs typeface="Courier New" panose="02070309020205020404" pitchFamily="49" charset="0"/>
              </a:rPr>
              <a:t>dependencies:E</a:t>
            </a:r>
            <a:endParaRPr lang="en-US" sz="1000" b="1" dirty="0">
              <a:solidFill>
                <a:schemeClr val="tx1"/>
              </a:solidFill>
              <a:latin typeface="Courier New" panose="02070309020205020404" pitchFamily="49" charset="0"/>
              <a:cs typeface="Courier New" panose="02070309020205020404" pitchFamily="49" charset="0"/>
            </a:endParaRPr>
          </a:p>
          <a:p>
            <a:pPr algn="l"/>
            <a:r>
              <a:rPr lang="en-US" sz="1000" b="1" dirty="0">
                <a:solidFill>
                  <a:schemeClr val="tx1"/>
                </a:solidFill>
                <a:latin typeface="Courier New" panose="02070309020205020404" pitchFamily="49" charset="0"/>
                <a:cs typeface="Courier New" panose="02070309020205020404" pitchFamily="49" charset="0"/>
              </a:rPr>
              <a:t>task E</a:t>
            </a:r>
          </a:p>
          <a:p>
            <a:pPr algn="l"/>
            <a:r>
              <a:rPr lang="en-US" sz="1000" b="1" dirty="0">
                <a:solidFill>
                  <a:schemeClr val="tx1"/>
                </a:solidFill>
                <a:latin typeface="Courier New" panose="02070309020205020404" pitchFamily="49" charset="0"/>
                <a:cs typeface="Courier New" panose="02070309020205020404" pitchFamily="49" charset="0"/>
              </a:rPr>
              <a:t>:</a:t>
            </a:r>
            <a:r>
              <a:rPr lang="en-US" sz="1000" b="1" dirty="0" err="1">
                <a:solidFill>
                  <a:schemeClr val="tx1"/>
                </a:solidFill>
                <a:latin typeface="Courier New" panose="02070309020205020404" pitchFamily="49" charset="0"/>
                <a:cs typeface="Courier New" panose="02070309020205020404" pitchFamily="49" charset="0"/>
              </a:rPr>
              <a:t>dependencies:A</a:t>
            </a:r>
            <a:endParaRPr lang="en-US" sz="1000" b="1" dirty="0">
              <a:solidFill>
                <a:schemeClr val="tx1"/>
              </a:solidFill>
              <a:latin typeface="Courier New" panose="02070309020205020404" pitchFamily="49" charset="0"/>
              <a:cs typeface="Courier New" panose="02070309020205020404" pitchFamily="49" charset="0"/>
            </a:endParaRPr>
          </a:p>
          <a:p>
            <a:pPr algn="l"/>
            <a:r>
              <a:rPr lang="en-US" sz="1000" b="1" dirty="0">
                <a:solidFill>
                  <a:schemeClr val="tx1"/>
                </a:solidFill>
                <a:latin typeface="Courier New" panose="02070309020205020404" pitchFamily="49" charset="0"/>
                <a:cs typeface="Courier New" panose="02070309020205020404" pitchFamily="49" charset="0"/>
              </a:rPr>
              <a:t>task a</a:t>
            </a:r>
          </a:p>
          <a:p>
            <a:pPr algn="l"/>
            <a:r>
              <a:rPr lang="en-US" sz="1000" b="1" dirty="0">
                <a:solidFill>
                  <a:schemeClr val="tx1"/>
                </a:solidFill>
                <a:latin typeface="Courier New" panose="02070309020205020404" pitchFamily="49" charset="0"/>
                <a:cs typeface="Courier New" panose="02070309020205020404" pitchFamily="49" charset="0"/>
              </a:rPr>
              <a:t>:</a:t>
            </a:r>
            <a:r>
              <a:rPr lang="en-US" sz="1000" b="1" dirty="0" err="1">
                <a:solidFill>
                  <a:schemeClr val="tx1"/>
                </a:solidFill>
                <a:latin typeface="Courier New" panose="02070309020205020404" pitchFamily="49" charset="0"/>
                <a:cs typeface="Courier New" panose="02070309020205020404" pitchFamily="49" charset="0"/>
              </a:rPr>
              <a:t>dependencies:D</a:t>
            </a:r>
            <a:endParaRPr lang="en-US" sz="1000" b="1" dirty="0">
              <a:solidFill>
                <a:schemeClr val="tx1"/>
              </a:solidFill>
              <a:latin typeface="Courier New" panose="02070309020205020404" pitchFamily="49" charset="0"/>
              <a:cs typeface="Courier New" panose="02070309020205020404" pitchFamily="49" charset="0"/>
            </a:endParaRPr>
          </a:p>
          <a:p>
            <a:pPr algn="l"/>
            <a:r>
              <a:rPr lang="en-US" sz="1000" b="1" dirty="0">
                <a:solidFill>
                  <a:schemeClr val="tx1"/>
                </a:solidFill>
                <a:latin typeface="Courier New" panose="02070309020205020404" pitchFamily="49" charset="0"/>
                <a:cs typeface="Courier New" panose="02070309020205020404" pitchFamily="49" charset="0"/>
              </a:rPr>
              <a:t>task D</a:t>
            </a:r>
          </a:p>
          <a:p>
            <a:pPr algn="l"/>
            <a:r>
              <a:rPr lang="en-US" sz="1000" b="1" dirty="0">
                <a:solidFill>
                  <a:schemeClr val="tx1"/>
                </a:solidFill>
                <a:latin typeface="Courier New" panose="02070309020205020404" pitchFamily="49" charset="0"/>
                <a:cs typeface="Courier New" panose="02070309020205020404" pitchFamily="49" charset="0"/>
              </a:rPr>
              <a:t>:</a:t>
            </a:r>
            <a:r>
              <a:rPr lang="en-US" sz="1000" b="1" dirty="0" err="1">
                <a:solidFill>
                  <a:schemeClr val="tx1"/>
                </a:solidFill>
                <a:latin typeface="Courier New" panose="02070309020205020404" pitchFamily="49" charset="0"/>
                <a:cs typeface="Courier New" panose="02070309020205020404" pitchFamily="49" charset="0"/>
              </a:rPr>
              <a:t>dependencies:C</a:t>
            </a:r>
            <a:endParaRPr lang="en-US" sz="1000" b="1" dirty="0">
              <a:solidFill>
                <a:schemeClr val="tx1"/>
              </a:solidFill>
              <a:latin typeface="Courier New" panose="02070309020205020404" pitchFamily="49" charset="0"/>
              <a:cs typeface="Courier New" panose="02070309020205020404" pitchFamily="49" charset="0"/>
            </a:endParaRPr>
          </a:p>
          <a:p>
            <a:pPr algn="l"/>
            <a:r>
              <a:rPr lang="en-US" sz="1000" b="1" dirty="0">
                <a:solidFill>
                  <a:schemeClr val="tx1"/>
                </a:solidFill>
                <a:latin typeface="Courier New" panose="02070309020205020404" pitchFamily="49" charset="0"/>
                <a:cs typeface="Courier New" panose="02070309020205020404" pitchFamily="49" charset="0"/>
              </a:rPr>
              <a:t>task C</a:t>
            </a:r>
            <a:endParaRPr lang="en-US"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795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dirty="0" smtClean="0"/>
              <a:t>Ant targets from </a:t>
            </a:r>
            <a:r>
              <a:rPr lang="en-US" dirty="0" err="1" smtClean="0"/>
              <a:t>gradle</a:t>
            </a:r>
            <a:endParaRPr lang="en-US" dirty="0" smtClean="0"/>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8</a:t>
            </a:fld>
            <a:endParaRPr lang="en-US" dirty="0"/>
          </a:p>
        </p:txBody>
      </p:sp>
      <p:sp>
        <p:nvSpPr>
          <p:cNvPr id="2" name="Text Placeholder 1"/>
          <p:cNvSpPr>
            <a:spLocks noGrp="1"/>
          </p:cNvSpPr>
          <p:nvPr>
            <p:ph type="body" sz="quarter" idx="11"/>
          </p:nvPr>
        </p:nvSpPr>
        <p:spPr>
          <a:xfrm>
            <a:off x="685800" y="1467826"/>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1067164" y="1802359"/>
            <a:ext cx="7946658" cy="1464472"/>
          </a:xfrm>
          <a:prstGeom prst="rect">
            <a:avLst/>
          </a:prstGeom>
          <a:solidFill>
            <a:schemeClr val="tx1">
              <a:lumMod val="65000"/>
              <a:lumOff val="35000"/>
            </a:schemeClr>
          </a:solidFill>
        </p:spPr>
        <p:txBody>
          <a:bodyPr wrap="square" rtlCol="0">
            <a:noAutofit/>
          </a:bodyPr>
          <a:lstStyle/>
          <a:p>
            <a:pPr algn="l"/>
            <a:r>
              <a:rPr lang="en-US" sz="1200" dirty="0" err="1">
                <a:solidFill>
                  <a:schemeClr val="bg2"/>
                </a:solidFill>
                <a:latin typeface="Courier New" panose="02070309020205020404" pitchFamily="49" charset="0"/>
                <a:cs typeface="Courier New" panose="02070309020205020404" pitchFamily="49" charset="0"/>
              </a:rPr>
              <a:t>ant.importBuild</a:t>
            </a:r>
            <a:r>
              <a:rPr lang="en-US" sz="1200" dirty="0">
                <a:solidFill>
                  <a:schemeClr val="bg2"/>
                </a:solidFill>
                <a:latin typeface="Courier New" panose="02070309020205020404" pitchFamily="49" charset="0"/>
                <a:cs typeface="Courier New" panose="02070309020205020404" pitchFamily="49" charset="0"/>
              </a:rPr>
              <a:t> 'build.xml'</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helloGradle</a:t>
            </a:r>
            <a:r>
              <a:rPr lang="en-US" sz="1200" dirty="0">
                <a:solidFill>
                  <a:schemeClr val="bg2"/>
                </a:solidFill>
                <a:latin typeface="Courier New" panose="02070309020205020404" pitchFamily="49" charset="0"/>
                <a:cs typeface="Courier New" panose="02070309020205020404" pitchFamily="49" charset="0"/>
              </a:rPr>
              <a:t> &lt;&lt;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("Hello </a:t>
            </a:r>
            <a:r>
              <a:rPr lang="en-US" sz="1200" dirty="0" err="1">
                <a:solidFill>
                  <a:schemeClr val="bg2"/>
                </a:solidFill>
                <a:latin typeface="Courier New" panose="02070309020205020404" pitchFamily="49" charset="0"/>
                <a:cs typeface="Courier New" panose="02070309020205020404" pitchFamily="49" charset="0"/>
              </a:rPr>
              <a:t>gradle</a:t>
            </a:r>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helloAll</a:t>
            </a:r>
            <a:r>
              <a:rPr lang="en-US" sz="1200" dirty="0">
                <a:solidFill>
                  <a:schemeClr val="bg2"/>
                </a:solidFill>
                <a:latin typeface="Courier New" panose="02070309020205020404" pitchFamily="49" charset="0"/>
                <a:cs typeface="Courier New" panose="02070309020205020404" pitchFamily="49" charset="0"/>
              </a:rPr>
              <a:t>(</a:t>
            </a:r>
            <a:r>
              <a:rPr lang="en-US" sz="1200" dirty="0" err="1">
                <a:solidFill>
                  <a:schemeClr val="bg2"/>
                </a:solidFill>
                <a:latin typeface="Courier New" panose="02070309020205020404" pitchFamily="49" charset="0"/>
                <a:cs typeface="Courier New" panose="02070309020205020404" pitchFamily="49" charset="0"/>
              </a:rPr>
              <a:t>dependsOn</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helloGradle</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helloAnt</a:t>
            </a:r>
            <a:r>
              <a:rPr lang="en-US" sz="1200" dirty="0" smtClean="0">
                <a:solidFill>
                  <a:schemeClr val="bg2"/>
                </a:solidFill>
                <a:latin typeface="Courier New" panose="02070309020205020404" pitchFamily="49" charset="0"/>
                <a:cs typeface="Courier New" panose="02070309020205020404" pitchFamily="49" charset="0"/>
              </a:rPr>
              <a:t>])</a:t>
            </a:r>
            <a:endParaRPr lang="en-US" sz="1200" dirty="0">
              <a:solidFill>
                <a:schemeClr val="bg2"/>
              </a:solidFill>
              <a:latin typeface="Courier New" panose="02070309020205020404" pitchFamily="49" charset="0"/>
              <a:cs typeface="Courier New" panose="02070309020205020404" pitchFamily="49" charset="0"/>
            </a:endParaRPr>
          </a:p>
        </p:txBody>
      </p:sp>
      <p:sp>
        <p:nvSpPr>
          <p:cNvPr id="11" name="TextBox 10"/>
          <p:cNvSpPr txBox="1"/>
          <p:nvPr/>
        </p:nvSpPr>
        <p:spPr>
          <a:xfrm>
            <a:off x="685800" y="3526326"/>
            <a:ext cx="5081954" cy="1420812"/>
          </a:xfrm>
          <a:prstGeom prst="rect">
            <a:avLst/>
          </a:prstGeom>
        </p:spPr>
        <p:txBody>
          <a:bodyPr wrap="square" rtlCol="0">
            <a:noAutofit/>
          </a:bodyPr>
          <a:lstStyle/>
          <a:p>
            <a:pPr algn="l"/>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gradlew</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ant:helloAll</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ant:helloAnt</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ant:echo</a:t>
            </a:r>
            <a:r>
              <a:rPr lang="en-US" sz="1400" b="1" dirty="0">
                <a:solidFill>
                  <a:schemeClr val="tx1"/>
                </a:solidFill>
                <a:latin typeface="Courier New" panose="02070309020205020404" pitchFamily="49" charset="0"/>
                <a:cs typeface="Courier New" panose="02070309020205020404" pitchFamily="49" charset="0"/>
              </a:rPr>
              <a:t>] Hello ant.</a:t>
            </a: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ant:helloGradle</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Hello </a:t>
            </a:r>
            <a:r>
              <a:rPr lang="en-US" sz="1400" b="1" dirty="0" err="1">
                <a:solidFill>
                  <a:schemeClr val="tx1"/>
                </a:solidFill>
                <a:latin typeface="Courier New" panose="02070309020205020404" pitchFamily="49" charset="0"/>
                <a:cs typeface="Courier New" panose="02070309020205020404" pitchFamily="49" charset="0"/>
              </a:rPr>
              <a:t>gradle</a:t>
            </a:r>
            <a:r>
              <a:rPr lang="en-US" sz="1400" b="1" dirty="0">
                <a:solidFill>
                  <a:schemeClr val="tx1"/>
                </a:solidFill>
                <a:latin typeface="Courier New" panose="02070309020205020404" pitchFamily="49" charset="0"/>
                <a:cs typeface="Courier New" panose="02070309020205020404" pitchFamily="49" charset="0"/>
              </a:rPr>
              <a:t>.</a:t>
            </a: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ant:helloAll</a:t>
            </a: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9289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85800" y="457197"/>
            <a:ext cx="6099175" cy="433757"/>
          </a:xfrm>
        </p:spPr>
        <p:txBody>
          <a:bodyPr/>
          <a:lstStyle/>
          <a:p>
            <a:r>
              <a:rPr lang="en-US" dirty="0" smtClean="0"/>
              <a:t>Platform conditions</a:t>
            </a:r>
          </a:p>
        </p:txBody>
      </p:sp>
      <p:sp>
        <p:nvSpPr>
          <p:cNvPr id="3" name="Slide Number Placeholder 2"/>
          <p:cNvSpPr>
            <a:spLocks noGrp="1"/>
          </p:cNvSpPr>
          <p:nvPr>
            <p:ph type="sldNum" sz="quarter" idx="4294967295"/>
          </p:nvPr>
        </p:nvSpPr>
        <p:spPr>
          <a:xfrm>
            <a:off x="7086600" y="6403975"/>
            <a:ext cx="2057400" cy="225425"/>
          </a:xfrm>
          <a:prstGeom prst="rect">
            <a:avLst/>
          </a:prstGeom>
        </p:spPr>
        <p:txBody>
          <a:bodyPr/>
          <a:lstStyle/>
          <a:p>
            <a:pPr>
              <a:defRPr/>
            </a:pPr>
            <a:fld id="{BDF81B61-F693-4461-ADD1-7F1DF976278B}" type="slidenum">
              <a:rPr lang="en-US" smtClean="0"/>
              <a:pPr>
                <a:defRPr/>
              </a:pPr>
              <a:t>9</a:t>
            </a:fld>
            <a:endParaRPr lang="en-US" dirty="0"/>
          </a:p>
        </p:txBody>
      </p:sp>
      <p:sp>
        <p:nvSpPr>
          <p:cNvPr id="2" name="Text Placeholder 1"/>
          <p:cNvSpPr>
            <a:spLocks noGrp="1"/>
          </p:cNvSpPr>
          <p:nvPr>
            <p:ph type="body" sz="quarter" idx="11"/>
          </p:nvPr>
        </p:nvSpPr>
        <p:spPr>
          <a:xfrm>
            <a:off x="685800" y="939612"/>
            <a:ext cx="7815750" cy="243743"/>
          </a:xfrm>
        </p:spPr>
        <p:txBody>
          <a:bodyPr/>
          <a:lstStyle/>
          <a:p>
            <a:r>
              <a:rPr lang="en-US" sz="1400" b="1" dirty="0" err="1">
                <a:solidFill>
                  <a:schemeClr val="tx1"/>
                </a:solidFill>
                <a:latin typeface="Courier New" panose="02070309020205020404" pitchFamily="49" charset="0"/>
                <a:cs typeface="Courier New" panose="02070309020205020404" pitchFamily="49" charset="0"/>
              </a:rPr>
              <a:t>build.gradle</a:t>
            </a:r>
            <a:r>
              <a:rPr lang="en-US" sz="1400" b="1" dirty="0" smtClean="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957748" y="1224199"/>
            <a:ext cx="7946658" cy="3683864"/>
          </a:xfrm>
          <a:prstGeom prst="rect">
            <a:avLst/>
          </a:prstGeom>
          <a:solidFill>
            <a:schemeClr val="tx1">
              <a:lumMod val="65000"/>
              <a:lumOff val="35000"/>
            </a:schemeClr>
          </a:solidFill>
        </p:spPr>
        <p:txBody>
          <a:bodyPr wrap="square" rtlCol="0">
            <a:noAutofit/>
          </a:bodyPr>
          <a:lstStyle/>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helloLinux</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onlyIf</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System.properties</a:t>
            </a:r>
            <a:r>
              <a:rPr lang="en-US" sz="1200" dirty="0">
                <a:solidFill>
                  <a:schemeClr val="bg2"/>
                </a:solidFill>
                <a:latin typeface="Courier New" panose="02070309020205020404" pitchFamily="49" charset="0"/>
                <a:cs typeface="Courier New" panose="02070309020205020404" pitchFamily="49" charset="0"/>
              </a:rPr>
              <a:t>['os.name'].</a:t>
            </a:r>
            <a:r>
              <a:rPr lang="en-US" sz="1200" dirty="0" err="1">
                <a:solidFill>
                  <a:schemeClr val="bg2"/>
                </a:solidFill>
                <a:latin typeface="Courier New" panose="02070309020205020404" pitchFamily="49" charset="0"/>
                <a:cs typeface="Courier New" panose="02070309020205020404" pitchFamily="49" charset="0"/>
              </a:rPr>
              <a:t>toLowerCase</a:t>
            </a:r>
            <a:r>
              <a:rPr lang="en-US" sz="1200" dirty="0">
                <a:solidFill>
                  <a:schemeClr val="bg2"/>
                </a:solidFill>
                <a:latin typeface="Courier New" panose="02070309020205020404" pitchFamily="49" charset="0"/>
                <a:cs typeface="Courier New" panose="02070309020205020404" pitchFamily="49" charset="0"/>
              </a:rPr>
              <a:t>().contains('</a:t>
            </a:r>
            <a:r>
              <a:rPr lang="en-US" sz="1200" dirty="0" err="1">
                <a:solidFill>
                  <a:schemeClr val="bg2"/>
                </a:solidFill>
                <a:latin typeface="Courier New" panose="02070309020205020404" pitchFamily="49" charset="0"/>
                <a:cs typeface="Courier New" panose="02070309020205020404" pitchFamily="49" charset="0"/>
              </a:rPr>
              <a:t>linux</a:t>
            </a:r>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doLast</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("Hello </a:t>
            </a:r>
            <a:r>
              <a:rPr lang="en-US" sz="1200" dirty="0" err="1">
                <a:solidFill>
                  <a:schemeClr val="bg2"/>
                </a:solidFill>
                <a:latin typeface="Courier New" panose="02070309020205020404" pitchFamily="49" charset="0"/>
                <a:cs typeface="Courier New" panose="02070309020205020404" pitchFamily="49" charset="0"/>
              </a:rPr>
              <a:t>linux</a:t>
            </a:r>
            <a:r>
              <a:rPr lang="en-US" sz="1200" dirty="0">
                <a:solidFill>
                  <a:schemeClr val="bg2"/>
                </a:solidFill>
                <a:latin typeface="Courier New" panose="02070309020205020404" pitchFamily="49" charset="0"/>
                <a:cs typeface="Courier New" panose="02070309020205020404" pitchFamily="49" charset="0"/>
              </a:rPr>
              <a:t>.")</a:t>
            </a:r>
          </a:p>
          <a:p>
            <a:pPr algn="l"/>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a:t>
            </a:r>
            <a:r>
              <a:rPr lang="en-US" sz="1200" dirty="0" err="1">
                <a:solidFill>
                  <a:schemeClr val="bg2"/>
                </a:solidFill>
                <a:latin typeface="Courier New" panose="02070309020205020404" pitchFamily="49" charset="0"/>
                <a:cs typeface="Courier New" panose="02070309020205020404" pitchFamily="49" charset="0"/>
              </a:rPr>
              <a:t>helloWindows</a:t>
            </a:r>
            <a:r>
              <a:rPr lang="en-US" sz="1200" dirty="0">
                <a:solidFill>
                  <a:schemeClr val="bg2"/>
                </a:solidFill>
                <a:latin typeface="Courier New" panose="02070309020205020404" pitchFamily="49" charset="0"/>
                <a:cs typeface="Courier New" panose="02070309020205020404" pitchFamily="49" charset="0"/>
              </a:rPr>
              <a:t> &lt;&lt;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println</a:t>
            </a:r>
            <a:r>
              <a:rPr lang="en-US" sz="1200" dirty="0">
                <a:solidFill>
                  <a:schemeClr val="bg2"/>
                </a:solidFill>
                <a:latin typeface="Courier New" panose="02070309020205020404" pitchFamily="49" charset="0"/>
                <a:cs typeface="Courier New" panose="02070309020205020404" pitchFamily="49" charset="0"/>
              </a:rPr>
              <a:t>("Hello windows.")</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err="1">
                <a:solidFill>
                  <a:schemeClr val="bg2"/>
                </a:solidFill>
                <a:latin typeface="Courier New" panose="02070309020205020404" pitchFamily="49" charset="0"/>
                <a:cs typeface="Courier New" panose="02070309020205020404" pitchFamily="49" charset="0"/>
              </a:rPr>
              <a:t>helloWindows.onlyIf</a:t>
            </a:r>
            <a:r>
              <a:rPr lang="en-US" sz="1200" dirty="0">
                <a:solidFill>
                  <a:schemeClr val="bg2"/>
                </a:solidFill>
                <a:latin typeface="Courier New" panose="02070309020205020404" pitchFamily="49" charset="0"/>
                <a:cs typeface="Courier New" panose="02070309020205020404" pitchFamily="49" charset="0"/>
              </a:rPr>
              <a:t> {</a:t>
            </a:r>
          </a:p>
          <a:p>
            <a:pPr algn="l"/>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System.properties</a:t>
            </a:r>
            <a:r>
              <a:rPr lang="en-US" sz="1200" dirty="0">
                <a:solidFill>
                  <a:schemeClr val="bg2"/>
                </a:solidFill>
                <a:latin typeface="Courier New" panose="02070309020205020404" pitchFamily="49" charset="0"/>
                <a:cs typeface="Courier New" panose="02070309020205020404" pitchFamily="49" charset="0"/>
              </a:rPr>
              <a:t>['os.name'].</a:t>
            </a:r>
            <a:r>
              <a:rPr lang="en-US" sz="1200" dirty="0" err="1">
                <a:solidFill>
                  <a:schemeClr val="bg2"/>
                </a:solidFill>
                <a:latin typeface="Courier New" panose="02070309020205020404" pitchFamily="49" charset="0"/>
                <a:cs typeface="Courier New" panose="02070309020205020404" pitchFamily="49" charset="0"/>
              </a:rPr>
              <a:t>toLowerCase</a:t>
            </a:r>
            <a:r>
              <a:rPr lang="en-US" sz="1200" dirty="0">
                <a:solidFill>
                  <a:schemeClr val="bg2"/>
                </a:solidFill>
                <a:latin typeface="Courier New" panose="02070309020205020404" pitchFamily="49" charset="0"/>
                <a:cs typeface="Courier New" panose="02070309020205020404" pitchFamily="49" charset="0"/>
              </a:rPr>
              <a:t>().contains('windows')</a:t>
            </a:r>
          </a:p>
          <a:p>
            <a:pPr algn="l"/>
            <a:r>
              <a:rPr lang="en-US" sz="1200" dirty="0">
                <a:solidFill>
                  <a:schemeClr val="bg2"/>
                </a:solidFill>
                <a:latin typeface="Courier New" panose="02070309020205020404" pitchFamily="49" charset="0"/>
                <a:cs typeface="Courier New" panose="02070309020205020404" pitchFamily="49" charset="0"/>
              </a:rPr>
              <a:t>}</a:t>
            </a:r>
          </a:p>
          <a:p>
            <a:pPr algn="l"/>
            <a:endParaRPr lang="en-US" sz="1200" dirty="0">
              <a:solidFill>
                <a:schemeClr val="bg2"/>
              </a:solidFill>
              <a:latin typeface="Courier New" panose="02070309020205020404" pitchFamily="49" charset="0"/>
              <a:cs typeface="Courier New" panose="02070309020205020404" pitchFamily="49" charset="0"/>
            </a:endParaRPr>
          </a:p>
          <a:p>
            <a:pPr algn="l"/>
            <a:r>
              <a:rPr lang="en-US" sz="1200" dirty="0">
                <a:solidFill>
                  <a:schemeClr val="bg2"/>
                </a:solidFill>
                <a:latin typeface="Courier New" panose="02070309020205020404" pitchFamily="49" charset="0"/>
                <a:cs typeface="Courier New" panose="02070309020205020404" pitchFamily="49" charset="0"/>
              </a:rPr>
              <a:t>task hello(</a:t>
            </a:r>
            <a:r>
              <a:rPr lang="en-US" sz="1200" dirty="0" err="1">
                <a:solidFill>
                  <a:schemeClr val="bg2"/>
                </a:solidFill>
                <a:latin typeface="Courier New" panose="02070309020205020404" pitchFamily="49" charset="0"/>
                <a:cs typeface="Courier New" panose="02070309020205020404" pitchFamily="49" charset="0"/>
              </a:rPr>
              <a:t>dependsOn</a:t>
            </a:r>
            <a:r>
              <a:rPr lang="en-US" sz="1200" dirty="0">
                <a:solidFill>
                  <a:schemeClr val="bg2"/>
                </a:solidFill>
                <a:latin typeface="Courier New" panose="02070309020205020404" pitchFamily="49" charset="0"/>
                <a:cs typeface="Courier New" panose="02070309020205020404" pitchFamily="49" charset="0"/>
              </a:rPr>
              <a:t>: [</a:t>
            </a:r>
            <a:r>
              <a:rPr lang="en-US" sz="1200" dirty="0" err="1">
                <a:solidFill>
                  <a:schemeClr val="bg2"/>
                </a:solidFill>
                <a:latin typeface="Courier New" panose="02070309020205020404" pitchFamily="49" charset="0"/>
                <a:cs typeface="Courier New" panose="02070309020205020404" pitchFamily="49" charset="0"/>
              </a:rPr>
              <a:t>helloLinux</a:t>
            </a:r>
            <a:r>
              <a:rPr lang="en-US" sz="1200" dirty="0">
                <a:solidFill>
                  <a:schemeClr val="bg2"/>
                </a:solidFill>
                <a:latin typeface="Courier New" panose="02070309020205020404" pitchFamily="49" charset="0"/>
                <a:cs typeface="Courier New" panose="02070309020205020404" pitchFamily="49" charset="0"/>
              </a:rPr>
              <a:t> , </a:t>
            </a:r>
            <a:r>
              <a:rPr lang="en-US" sz="1200" dirty="0" err="1">
                <a:solidFill>
                  <a:schemeClr val="bg2"/>
                </a:solidFill>
                <a:latin typeface="Courier New" panose="02070309020205020404" pitchFamily="49" charset="0"/>
                <a:cs typeface="Courier New" panose="02070309020205020404" pitchFamily="49" charset="0"/>
              </a:rPr>
              <a:t>helloWindows</a:t>
            </a:r>
            <a:r>
              <a:rPr lang="en-US" sz="1200" dirty="0">
                <a:solidFill>
                  <a:schemeClr val="bg2"/>
                </a:solidFill>
                <a:latin typeface="Courier New" panose="02070309020205020404" pitchFamily="49" charset="0"/>
                <a:cs typeface="Courier New" panose="02070309020205020404" pitchFamily="49" charset="0"/>
              </a:rPr>
              <a:t>])</a:t>
            </a:r>
            <a:endParaRPr lang="en-US" sz="1200" dirty="0">
              <a:solidFill>
                <a:schemeClr val="bg2"/>
              </a:solidFill>
              <a:latin typeface="Courier New" panose="02070309020205020404" pitchFamily="49" charset="0"/>
              <a:cs typeface="Courier New" panose="02070309020205020404" pitchFamily="49" charset="0"/>
            </a:endParaRPr>
          </a:p>
        </p:txBody>
      </p:sp>
      <p:sp>
        <p:nvSpPr>
          <p:cNvPr id="11" name="TextBox 10"/>
          <p:cNvSpPr txBox="1"/>
          <p:nvPr/>
        </p:nvSpPr>
        <p:spPr>
          <a:xfrm>
            <a:off x="957748" y="5356714"/>
            <a:ext cx="5081954" cy="1161317"/>
          </a:xfrm>
          <a:prstGeom prst="rect">
            <a:avLst/>
          </a:prstGeom>
        </p:spPr>
        <p:txBody>
          <a:bodyPr wrap="square" rtlCol="0">
            <a:noAutofit/>
          </a:bodyPr>
          <a:lstStyle/>
          <a:p>
            <a:pPr algn="l"/>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gradlew</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platform:hello</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platform:helloLinux</a:t>
            </a:r>
            <a:r>
              <a:rPr lang="en-US" sz="1400" b="1" dirty="0">
                <a:solidFill>
                  <a:schemeClr val="tx1"/>
                </a:solidFill>
                <a:latin typeface="Courier New" panose="02070309020205020404" pitchFamily="49" charset="0"/>
                <a:cs typeface="Courier New" panose="02070309020205020404" pitchFamily="49" charset="0"/>
              </a:rPr>
              <a:t> SKIPPED</a:t>
            </a: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platform:helloWindows</a:t>
            </a:r>
            <a:endParaRPr lang="en-US" sz="1400" b="1" dirty="0">
              <a:solidFill>
                <a:schemeClr val="tx1"/>
              </a:solidFill>
              <a:latin typeface="Courier New" panose="02070309020205020404" pitchFamily="49" charset="0"/>
              <a:cs typeface="Courier New" panose="02070309020205020404" pitchFamily="49" charset="0"/>
            </a:endParaRPr>
          </a:p>
          <a:p>
            <a:pPr algn="l"/>
            <a:r>
              <a:rPr lang="en-US" sz="1400" b="1" dirty="0">
                <a:solidFill>
                  <a:schemeClr val="tx1"/>
                </a:solidFill>
                <a:latin typeface="Courier New" panose="02070309020205020404" pitchFamily="49" charset="0"/>
                <a:cs typeface="Courier New" panose="02070309020205020404" pitchFamily="49" charset="0"/>
              </a:rPr>
              <a:t>Hello windows.</a:t>
            </a:r>
          </a:p>
          <a:p>
            <a:pPr algn="l"/>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platform:hello</a:t>
            </a: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7441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og Industrial Powerpoint Template">
  <a:themeElements>
    <a:clrScheme name="Moog">
      <a:dk1>
        <a:srgbClr val="000000"/>
      </a:dk1>
      <a:lt1>
        <a:srgbClr val="FFFFFF"/>
      </a:lt1>
      <a:dk2>
        <a:srgbClr val="000000"/>
      </a:dk2>
      <a:lt2>
        <a:srgbClr val="FFFFFF"/>
      </a:lt2>
      <a:accent1>
        <a:srgbClr val="5E82AB"/>
      </a:accent1>
      <a:accent2>
        <a:srgbClr val="EBAD14"/>
      </a:accent2>
      <a:accent3>
        <a:srgbClr val="998A42"/>
      </a:accent3>
      <a:accent4>
        <a:srgbClr val="94877A"/>
      </a:accent4>
      <a:accent5>
        <a:srgbClr val="C2B3A1"/>
      </a:accent5>
      <a:accent6>
        <a:srgbClr val="87212E"/>
      </a:accent6>
      <a:hlink>
        <a:srgbClr val="998A42"/>
      </a:hlink>
      <a:folHlink>
        <a:srgbClr val="5E82AB"/>
      </a:folHlink>
    </a:clrScheme>
    <a:fontScheme name="2_Presentation Template for Industrial 21 March 06">
      <a:majorFont>
        <a:latin typeface="Arial"/>
        <a:ea typeface="Osaka"/>
        <a:cs typeface=""/>
      </a:majorFont>
      <a:minorFont>
        <a:latin typeface="Arial"/>
        <a:ea typeface="Osaka"/>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5E82AB"/>
        </a:solidFill>
        <a:ln>
          <a:noFill/>
        </a:ln>
        <a:extLst/>
      </a:spPr>
      <a:bodyPr wrap="none" anchor="ctr"/>
      <a:lstStyle>
        <a:defPPr>
          <a:defRPr dirty="0"/>
        </a:defPPr>
      </a:lstStyle>
    </a:spDef>
    <a:lnDef>
      <a:spPr bwMode="auto">
        <a:solidFill>
          <a:schemeClr val="folHlink"/>
        </a:solidFill>
        <a:ln w="9525" cap="flat" cmpd="sng" algn="ctr">
          <a:solidFill>
            <a:srgbClr val="B6ADA4"/>
          </a:solidFill>
          <a:prstDash val="solid"/>
          <a:round/>
          <a:headEnd type="none" w="med" len="med"/>
          <a:tailEnd type="arrow"/>
        </a:ln>
        <a:effectLst/>
      </a:spPr>
      <a:bodyPr/>
      <a:lstStyle/>
    </a:lnDef>
    <a:txDef>
      <a:spPr/>
      <a:bodyPr wrap="square" rtlCol="0">
        <a:noAutofit/>
      </a:bodyPr>
      <a:lstStyle>
        <a:defPPr algn="l">
          <a:spcBef>
            <a:spcPct val="20000"/>
          </a:spcBef>
          <a:defRPr kern="0" dirty="0">
            <a:solidFill>
              <a:srgbClr val="000000"/>
            </a:solidFill>
            <a:latin typeface="Arial"/>
          </a:defRPr>
        </a:defPPr>
      </a:lstStyle>
    </a:txDef>
  </a:objectDefaults>
  <a:extraClrSchemeLst>
    <a:extraClrScheme>
      <a:clrScheme name="2_Presentation Template for Industrial 21 March 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Presentation Template for Industrial 21 March 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Presentation Template for Industrial 21 March 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Presentation Template for Industrial 21 March 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Presentation Template for Industrial 21 March 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Presentation Template for Industrial 21 March 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Presentation Template for Industrial 21 March 06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Presentation Template for Industrial 21 March 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Presentation Template for Industrial 21 March 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Presentation Template for Industrial 21 March 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Presentation Template for Industrial 21 March 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Presentation Template for Industrial 21 March 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Presentation Template for Industrial 21 March 06 13">
        <a:dk1>
          <a:srgbClr val="000000"/>
        </a:dk1>
        <a:lt1>
          <a:srgbClr val="FFFFFF"/>
        </a:lt1>
        <a:dk2>
          <a:srgbClr val="000000"/>
        </a:dk2>
        <a:lt2>
          <a:srgbClr val="94877A"/>
        </a:lt2>
        <a:accent1>
          <a:srgbClr val="87212E"/>
        </a:accent1>
        <a:accent2>
          <a:srgbClr val="EBAD14"/>
        </a:accent2>
        <a:accent3>
          <a:srgbClr val="FFFFFF"/>
        </a:accent3>
        <a:accent4>
          <a:srgbClr val="000000"/>
        </a:accent4>
        <a:accent5>
          <a:srgbClr val="C3ABAD"/>
        </a:accent5>
        <a:accent6>
          <a:srgbClr val="D59C11"/>
        </a:accent6>
        <a:hlink>
          <a:srgbClr val="998A42"/>
        </a:hlink>
        <a:folHlink>
          <a:srgbClr val="5E82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Moog Industrial Powerpoint Template</Template>
  <TotalTime>5644</TotalTime>
  <Words>1128</Words>
  <Application>Microsoft Office PowerPoint</Application>
  <PresentationFormat>On-screen Show (4:3)</PresentationFormat>
  <Paragraphs>296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Courier New</vt:lpstr>
      <vt:lpstr>Osaka</vt:lpstr>
      <vt:lpstr>Times</vt:lpstr>
      <vt:lpstr>Moog Industrial Powerpoint Template</vt:lpstr>
      <vt:lpstr>Building with Gradle</vt:lpstr>
      <vt:lpstr>What is gradle?</vt:lpstr>
      <vt:lpstr>Ant vs Gradle</vt:lpstr>
      <vt:lpstr>Gradle execution phases</vt:lpstr>
      <vt:lpstr>Gradle execution phases, real life example</vt:lpstr>
      <vt:lpstr>Functions</vt:lpstr>
      <vt:lpstr>Dependencies</vt:lpstr>
      <vt:lpstr>Ant targets from gradle</vt:lpstr>
      <vt:lpstr>Platform conditions</vt:lpstr>
      <vt:lpstr>Common task types</vt:lpstr>
      <vt:lpstr>Copy task</vt:lpstr>
      <vt:lpstr>Exec task</vt:lpstr>
      <vt:lpstr>Custom tasks</vt:lpstr>
      <vt:lpstr>Dynamic tasks</vt:lpstr>
      <vt:lpstr>Further reading</vt:lpstr>
    </vt:vector>
  </TitlesOfParts>
  <Company>Moog BV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Zynq base board</dc:title>
  <dc:creator>Stephan Ploegman</dc:creator>
  <cp:lastModifiedBy>Reitsma,Sytse</cp:lastModifiedBy>
  <cp:revision>160</cp:revision>
  <cp:lastPrinted>2012-03-26T21:09:11Z</cp:lastPrinted>
  <dcterms:created xsi:type="dcterms:W3CDTF">2013-04-24T11:23:55Z</dcterms:created>
  <dcterms:modified xsi:type="dcterms:W3CDTF">2016-04-04T13:44:34Z</dcterms:modified>
</cp:coreProperties>
</file>