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35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11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38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9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6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1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63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00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22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81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A4D3-E90E-492E-85DF-BB89FE5969F1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DCFD-C003-4F5C-8F6A-01879CD5B33F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" altLang="en-US" dirty="0"/>
              <a:t>データベース基礎課題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" altLang="en-US" dirty="0"/>
              <a:t>提出はフリップ別にし、</a:t>
            </a:r>
            <a:endParaRPr lang="en-US" altLang="ja" dirty="0"/>
          </a:p>
          <a:p>
            <a:r>
              <a:rPr kumimoji="1" lang="ja" altLang="en-US" dirty="0"/>
              <a:t>通し閲覧できるものは</a:t>
            </a:r>
            <a:r>
              <a:rPr kumimoji="1" lang="ja-Latn" altLang="ja" dirty="0"/>
              <a:t>Git</a:t>
            </a:r>
            <a:r>
              <a:rPr kumimoji="1" lang="LID4096" altLang="ja" dirty="0"/>
              <a:t>hub</a:t>
            </a:r>
            <a:r>
              <a:rPr kumimoji="1" lang="ja" altLang="en-US" dirty="0"/>
              <a:t>上で</a:t>
            </a:r>
            <a:endParaRPr kumimoji="1" lang="en-US" altLang="ja" dirty="0"/>
          </a:p>
          <a:p>
            <a:r>
              <a:rPr lang="ja" altLang="en-US" dirty="0"/>
              <a:t>確認いただけます。</a:t>
            </a:r>
            <a:endParaRPr lang="LID4096" altLang="ja" dirty="0"/>
          </a:p>
          <a:p>
            <a:endParaRPr kumimoji="1" lang="LID4096" altLang="ja" dirty="0"/>
          </a:p>
          <a:p>
            <a:endParaRPr kumimoji="1" lang="en-US" altLang="ja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1421" y="5664200"/>
            <a:ext cx="485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" altLang="en-US" sz="2800" dirty="0"/>
              <a:t>　　　　小林　朝輝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5044" y="5725755"/>
            <a:ext cx="6370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Latn" altLang="ja-JP" sz="2400" dirty="0"/>
              <a:t>Github</a:t>
            </a:r>
            <a:r>
              <a:rPr lang="LID4096" altLang="ja-JP" sz="2400" dirty="0"/>
              <a:t> </a:t>
            </a:r>
            <a:r>
              <a:rPr lang="LID4096" altLang="ja-JP" sz="2400"/>
              <a:t>URL:</a:t>
            </a:r>
          </a:p>
          <a:p>
            <a:pPr algn="l"/>
            <a:endParaRPr lang="LID4096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6536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" altLang="en-US" dirty="0"/>
              <a:t>課題９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04403" y="704740"/>
            <a:ext cx="86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" altLang="en-US" sz="3600" dirty="0"/>
              <a:t>～</a:t>
            </a:r>
            <a:r>
              <a:rPr lang="LID4096" altLang="ja" sz="3600" dirty="0"/>
              <a:t>Primary</a:t>
            </a:r>
            <a:r>
              <a:rPr lang="LID4096" altLang="ja-JP" sz="3600" dirty="0"/>
              <a:t> Key</a:t>
            </a:r>
            <a:r>
              <a:rPr lang="ja" altLang="en-US" sz="3600" dirty="0"/>
              <a:t>と</a:t>
            </a:r>
            <a:r>
              <a:rPr lang="ja-Latn" altLang="ja" sz="3600" dirty="0"/>
              <a:t>Fo</a:t>
            </a:r>
            <a:r>
              <a:rPr lang="LID4096" altLang="ja" sz="3600" dirty="0"/>
              <a:t>reign</a:t>
            </a:r>
            <a:r>
              <a:rPr lang="LID4096" altLang="ja-JP" sz="3600" dirty="0"/>
              <a:t> Key</a:t>
            </a:r>
            <a:r>
              <a:rPr lang="ja" altLang="en-US" sz="3600" dirty="0"/>
              <a:t>の宣言～</a:t>
            </a:r>
            <a:endParaRPr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3209" y="1477526"/>
            <a:ext cx="12192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f-ZA" altLang="ja-JP" sz="1400" dirty="0"/>
              <a:t>insert into profiles(profilesID,name,tell,age,birthday) values(3,'</a:t>
            </a:r>
            <a:r>
              <a:rPr lang="ja-JP" altLang="en-US" sz="1400" dirty="0"/>
              <a:t>鈴木 実</a:t>
            </a:r>
            <a:r>
              <a:rPr lang="en-US" altLang="ja-JP" sz="1400" dirty="0"/>
              <a:t>','080-5566-7788',24,'2000-12-24');</a:t>
            </a:r>
          </a:p>
          <a:p>
            <a:pPr algn="l"/>
            <a:endParaRPr lang="en-US" altLang="ja-JP" sz="1400" dirty="0"/>
          </a:p>
          <a:p>
            <a:pPr algn="l"/>
            <a:r>
              <a:rPr lang="af-ZA" altLang="ja-JP" sz="1400" dirty="0"/>
              <a:t>insert into profiles(profilesID,name,tell,age,birthday) values(5,'</a:t>
            </a:r>
            <a:r>
              <a:rPr lang="ja-JP" altLang="en-US" sz="1400" dirty="0"/>
              <a:t>高橋 清</a:t>
            </a:r>
            <a:r>
              <a:rPr lang="en-US" altLang="ja-JP" sz="1400" dirty="0"/>
              <a:t>','090-9900-1234',24,'2000-12-24');</a:t>
            </a:r>
          </a:p>
          <a:p>
            <a:pPr algn="l"/>
            <a:endParaRPr lang="en-US" altLang="ja-JP" sz="1400" dirty="0"/>
          </a:p>
          <a:p>
            <a:pPr algn="l"/>
            <a:r>
              <a:rPr lang="af-ZA" altLang="ja-JP" sz="1400" dirty="0"/>
              <a:t>update profiles set name ='</a:t>
            </a:r>
            <a:r>
              <a:rPr lang="ja-JP" altLang="en-US" sz="1400" dirty="0"/>
              <a:t>鈴木 茂</a:t>
            </a:r>
            <a:r>
              <a:rPr lang="en-US" altLang="ja-JP" sz="1400" dirty="0"/>
              <a:t>'</a:t>
            </a:r>
            <a:r>
              <a:rPr lang="af-ZA" altLang="ja-JP" sz="1400" dirty="0"/>
              <a:t>where profilesID = 2;</a:t>
            </a:r>
          </a:p>
          <a:p>
            <a:pPr algn="l"/>
            <a:endParaRPr lang="af-ZA" altLang="ja-JP" sz="1400" dirty="0"/>
          </a:p>
          <a:p>
            <a:pPr algn="l"/>
            <a:r>
              <a:rPr lang="af-ZA" altLang="ja-JP" sz="1400" dirty="0"/>
              <a:t>select * from profiles order by profilesID;</a:t>
            </a:r>
          </a:p>
          <a:p>
            <a:pPr algn="l"/>
            <a:endParaRPr lang="af-ZA" altLang="ja-JP" sz="1400" dirty="0"/>
          </a:p>
          <a:p>
            <a:pPr algn="l"/>
            <a:r>
              <a:rPr lang="af-ZA" altLang="ja-JP" sz="1400" dirty="0"/>
              <a:t>alter table user change profilesID userID int primary key;</a:t>
            </a:r>
          </a:p>
          <a:p>
            <a:pPr algn="l"/>
            <a:endParaRPr lang="af-ZA" altLang="ja-JP" sz="1400" dirty="0"/>
          </a:p>
          <a:p>
            <a:pPr algn="l"/>
            <a:r>
              <a:rPr lang="af-ZA" altLang="ja-JP" sz="1400" dirty="0"/>
              <a:t>create table department(departmentID int primary key,departmentName varchar(255));</a:t>
            </a:r>
          </a:p>
          <a:p>
            <a:pPr algn="l"/>
            <a:endParaRPr lang="af-ZA" altLang="ja-JP" sz="1400" dirty="0"/>
          </a:p>
          <a:p>
            <a:pPr algn="l"/>
            <a:r>
              <a:rPr lang="af-ZA" altLang="ja-JP" sz="1400" dirty="0"/>
              <a:t>create table station(stationID int primary key,stationName varchar(255));</a:t>
            </a:r>
          </a:p>
          <a:p>
            <a:pPr algn="l"/>
            <a:endParaRPr lang="af-ZA" altLang="ja-JP" sz="1400" dirty="0"/>
          </a:p>
          <a:p>
            <a:pPr algn="l"/>
            <a:r>
              <a:rPr lang="af-ZA" altLang="ja-JP" sz="1400" dirty="0"/>
              <a:t>insert into department(departmentID,departmentName) values(1,'</a:t>
            </a:r>
            <a:r>
              <a:rPr lang="ja-JP" altLang="en-US" sz="1400" dirty="0"/>
              <a:t>開発部</a:t>
            </a:r>
            <a:r>
              <a:rPr lang="en-US" altLang="ja-JP" sz="1400" dirty="0"/>
              <a:t>');</a:t>
            </a:r>
          </a:p>
          <a:p>
            <a:pPr algn="l"/>
            <a:r>
              <a:rPr lang="af-ZA" altLang="ja-JP" sz="1400" dirty="0"/>
              <a:t>insert into department(departmentID,departmentName) values(2,'</a:t>
            </a:r>
            <a:r>
              <a:rPr lang="ja-JP" altLang="en-US" sz="1400" dirty="0"/>
              <a:t>営業部</a:t>
            </a:r>
            <a:r>
              <a:rPr lang="en-US" altLang="ja-JP" sz="1400" dirty="0"/>
              <a:t>');</a:t>
            </a:r>
          </a:p>
          <a:p>
            <a:pPr algn="l"/>
            <a:r>
              <a:rPr lang="af-ZA" altLang="ja-JP" sz="1400" dirty="0"/>
              <a:t>insert into department(departmentID,departmentName) values(3,'</a:t>
            </a:r>
            <a:r>
              <a:rPr lang="ja-JP" altLang="en-US" sz="1400" dirty="0"/>
              <a:t>総務部</a:t>
            </a:r>
            <a:r>
              <a:rPr lang="en-US" altLang="ja-JP" sz="1400" dirty="0"/>
              <a:t>');</a:t>
            </a:r>
          </a:p>
          <a:p>
            <a:pPr algn="l"/>
            <a:endParaRPr lang="en-US" altLang="ja-JP" sz="1400" dirty="0"/>
          </a:p>
          <a:p>
            <a:pPr algn="l"/>
            <a:r>
              <a:rPr lang="af-ZA" altLang="ja-JP" sz="1400" dirty="0"/>
              <a:t>insert into station(stationID,stationName) values(1,'</a:t>
            </a:r>
            <a:r>
              <a:rPr lang="ja-JP" altLang="en-US" sz="1400" dirty="0"/>
              <a:t>九段下</a:t>
            </a:r>
            <a:r>
              <a:rPr lang="en-US" altLang="ja-JP" sz="1400" dirty="0"/>
              <a:t>');</a:t>
            </a:r>
          </a:p>
          <a:p>
            <a:pPr algn="l"/>
            <a:r>
              <a:rPr lang="af-ZA" altLang="ja-JP" sz="1400" dirty="0"/>
              <a:t>insert into station(stationID,stationName) values(2,'</a:t>
            </a:r>
            <a:r>
              <a:rPr lang="ja-JP" altLang="en-US" sz="1400" dirty="0"/>
              <a:t>永田町</a:t>
            </a:r>
            <a:r>
              <a:rPr lang="en-US" altLang="ja-JP" sz="1400" dirty="0"/>
              <a:t>');</a:t>
            </a:r>
          </a:p>
          <a:p>
            <a:pPr algn="l"/>
            <a:r>
              <a:rPr lang="af-ZA" altLang="ja-JP" sz="1400" dirty="0"/>
              <a:t>insert into station(stationID,stationName) values(3,'</a:t>
            </a:r>
            <a:r>
              <a:rPr lang="ja-JP" altLang="en-US" sz="1400" dirty="0"/>
              <a:t>渋谷</a:t>
            </a:r>
            <a:r>
              <a:rPr lang="en-US" altLang="ja-JP" sz="1400" dirty="0"/>
              <a:t>');</a:t>
            </a:r>
          </a:p>
          <a:p>
            <a:pPr algn="l"/>
            <a:r>
              <a:rPr lang="af-ZA" altLang="ja-JP" sz="1400" dirty="0"/>
              <a:t>insert into station(stationID,stationName) values(4,'</a:t>
            </a:r>
            <a:r>
              <a:rPr lang="ja-JP" altLang="en-US" sz="1400" dirty="0"/>
              <a:t>神保町</a:t>
            </a:r>
            <a:r>
              <a:rPr lang="en-US" altLang="ja-JP" sz="1400" dirty="0"/>
              <a:t>');</a:t>
            </a:r>
          </a:p>
          <a:p>
            <a:pPr algn="l"/>
            <a:r>
              <a:rPr lang="af-ZA" altLang="ja-JP" sz="1400" dirty="0"/>
              <a:t>insert into station(stationID,stationName) values(5,'</a:t>
            </a:r>
            <a:r>
              <a:rPr lang="ja-JP" altLang="en-US" sz="1400" dirty="0"/>
              <a:t>上井草</a:t>
            </a:r>
            <a:r>
              <a:rPr lang="en-US" altLang="ja-JP" sz="1400" dirty="0"/>
              <a:t>');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929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sz="4400" dirty="0"/>
              <a:t>～</a:t>
            </a:r>
            <a:r>
              <a:rPr lang="LID4096" altLang="ja" sz="4400" dirty="0"/>
              <a:t>Primary</a:t>
            </a:r>
            <a:r>
              <a:rPr lang="LID4096" altLang="ja-JP" sz="4400" dirty="0"/>
              <a:t> Key</a:t>
            </a:r>
            <a:r>
              <a:rPr lang="ja" altLang="en-US" sz="4400" dirty="0"/>
              <a:t>と</a:t>
            </a:r>
            <a:r>
              <a:rPr lang="ja-Latn" altLang="ja" sz="4400" dirty="0"/>
              <a:t>Fo</a:t>
            </a:r>
            <a:r>
              <a:rPr lang="LID4096" altLang="ja" sz="4400" dirty="0"/>
              <a:t>reign</a:t>
            </a:r>
            <a:r>
              <a:rPr lang="LID4096" altLang="ja-JP" sz="4400" dirty="0"/>
              <a:t> Key</a:t>
            </a:r>
            <a:r>
              <a:rPr lang="ja" altLang="en-US" sz="4400" dirty="0"/>
              <a:t>の宣言～</a:t>
            </a:r>
            <a:br>
              <a:rPr lang="ja-JP" altLang="en-US" sz="4400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946" y="116219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af-ZA" altLang="ja-JP" sz="1200" dirty="0"/>
              <a:t>alter table user add (departmentID int,foreign key (departmentID) references department (departmentID));</a:t>
            </a:r>
          </a:p>
          <a:p>
            <a:pPr marL="0" indent="0">
              <a:buNone/>
            </a:pPr>
            <a:r>
              <a:rPr kumimoji="1" lang="af-ZA" altLang="ja-JP" sz="1200" dirty="0"/>
              <a:t>alter table user add (stationID int,foreign key (stationID) references station (stationID));</a:t>
            </a:r>
          </a:p>
          <a:p>
            <a:endParaRPr kumimoji="1" lang="af-ZA" altLang="ja-JP" sz="1200" dirty="0"/>
          </a:p>
          <a:p>
            <a:pPr marL="0" indent="0">
              <a:buNone/>
            </a:pPr>
            <a:r>
              <a:rPr kumimoji="1" lang="af-ZA" altLang="ja-JP" sz="1200" dirty="0"/>
              <a:t>update user set departmentID = 3 where userID =1;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departmentID = 3 where userID =2;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departmentID = 2 where userID =3;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departmentID = 1 where userID =4;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departmentID = 3 where userID =5;</a:t>
            </a:r>
          </a:p>
          <a:p>
            <a:endParaRPr kumimoji="1" lang="af-ZA" altLang="ja-JP" sz="1200" dirty="0"/>
          </a:p>
          <a:p>
            <a:pPr marL="0" indent="0">
              <a:buNone/>
            </a:pPr>
            <a:r>
              <a:rPr kumimoji="1" lang="af-ZA" altLang="ja-JP" sz="1200" dirty="0"/>
              <a:t>update user set stationID = 1 where userID =1;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stationID = 4 where userID =2;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stationID = 5 where userID =3;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stationID = 5 where userID =4;</a:t>
            </a:r>
            <a:endParaRPr kumimoji="1" lang="LID4096" altLang="ja-JP" sz="1200" dirty="0"/>
          </a:p>
          <a:p>
            <a:pPr marL="0" indent="0">
              <a:buNone/>
            </a:pPr>
            <a:r>
              <a:rPr kumimoji="1" lang="af-ZA" altLang="ja-JP" sz="1200" dirty="0"/>
              <a:t>update user set stationID = 5 where userID =5;</a:t>
            </a:r>
          </a:p>
          <a:p>
            <a:pPr marL="0" indent="0">
              <a:buNone/>
            </a:pPr>
            <a:endParaRPr lang="LID4096" altLang="ja-JP" sz="1200" dirty="0"/>
          </a:p>
          <a:p>
            <a:pPr marL="0" indent="0">
              <a:buNone/>
            </a:pPr>
            <a:r>
              <a:rPr kumimoji="1" lang="af-ZA" altLang="ja-JP" sz="1200" dirty="0"/>
              <a:t>select * from user;</a:t>
            </a:r>
          </a:p>
          <a:p>
            <a:pPr marL="0" indent="0">
              <a:buNone/>
            </a:pPr>
            <a:r>
              <a:rPr kumimoji="1" lang="af-ZA" altLang="ja-JP" sz="1200" dirty="0"/>
              <a:t>select * from department;</a:t>
            </a:r>
          </a:p>
          <a:p>
            <a:pPr marL="0" indent="0">
              <a:buNone/>
            </a:pPr>
            <a:r>
              <a:rPr kumimoji="1" lang="af-ZA" altLang="ja-JP" sz="1200" dirty="0"/>
              <a:t>select * from station;</a:t>
            </a:r>
            <a:endParaRPr kumimoji="1" lang="ja-JP" altLang="en-US" sz="1200" dirty="0"/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62" y="1853943"/>
            <a:ext cx="6305874" cy="50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dirty="0"/>
              <a:t>課題</a:t>
            </a:r>
            <a:r>
              <a:rPr kumimoji="1" lang="en-US" altLang="ja" dirty="0"/>
              <a:t>1</a:t>
            </a:r>
            <a:r>
              <a:rPr kumimoji="1" lang="ja" altLang="en-US" dirty="0"/>
              <a:t>　～テーブルの作成と</a:t>
            </a:r>
            <a:r>
              <a:rPr kumimoji="1" lang="LID4096" altLang="ja" dirty="0"/>
              <a:t>insert</a:t>
            </a:r>
            <a:r>
              <a:rPr kumimoji="1" lang="ja" altLang="en-US" dirty="0"/>
              <a:t>～</a:t>
            </a:r>
            <a:endParaRPr kumimoji="1" lang="ja-JP" altLang="en-US" dirty="0"/>
          </a:p>
        </p:txBody>
      </p:sp>
      <p:pic>
        <p:nvPicPr>
          <p:cNvPr id="8" name="図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50" y="1378039"/>
            <a:ext cx="3511550" cy="219471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74851" y="1560998"/>
            <a:ext cx="81697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LID4096" altLang="ja-JP" dirty="0"/>
          </a:p>
          <a:p>
            <a:pPr algn="l"/>
            <a:r>
              <a:rPr lang="af-ZA" altLang="ja-JP" dirty="0"/>
              <a:t>create table profiles(profilesID int,name varchar(255),tell varchar(255),age int,birthday date);</a:t>
            </a:r>
          </a:p>
          <a:p>
            <a:pPr algn="l"/>
            <a:endParaRPr lang="LID4096" altLang="ja-JP" dirty="0"/>
          </a:p>
          <a:p>
            <a:pPr algn="l"/>
            <a:r>
              <a:rPr lang="af-ZA" altLang="ja-JP" dirty="0"/>
              <a:t>insert into profiles (profilesID,name,tell,age,birthday)values(1,'</a:t>
            </a:r>
            <a:r>
              <a:rPr lang="ja-JP" altLang="en-US" dirty="0"/>
              <a:t>田中 実</a:t>
            </a:r>
            <a:r>
              <a:rPr lang="en-US" altLang="ja-JP" dirty="0"/>
              <a:t>','012-345-6789',30,'1994-02-01');</a:t>
            </a:r>
          </a:p>
          <a:p>
            <a:pPr algn="l"/>
            <a:endParaRPr lang="af-ZA" altLang="ja-JP" dirty="0"/>
          </a:p>
          <a:p>
            <a:pPr algn="l"/>
            <a:r>
              <a:rPr lang="af-ZA" altLang="ja-JP" dirty="0"/>
              <a:t>insert into profiles (profilesID,name,tell,age,birthday)values(2,'</a:t>
            </a:r>
            <a:r>
              <a:rPr lang="ja-JP" altLang="en-US" dirty="0"/>
              <a:t>鈴木 茂</a:t>
            </a:r>
            <a:r>
              <a:rPr lang="en-US" altLang="ja-JP" dirty="0"/>
              <a:t>','090-1122-3344',37,'1987-08-12');</a:t>
            </a:r>
            <a:endParaRPr lang="af-ZA" altLang="ja-JP" dirty="0"/>
          </a:p>
          <a:p>
            <a:pPr algn="l"/>
            <a:endParaRPr lang="af-ZA" altLang="ja-JP" dirty="0"/>
          </a:p>
          <a:p>
            <a:pPr algn="l"/>
            <a:r>
              <a:rPr lang="af-ZA" altLang="ja-JP" dirty="0"/>
              <a:t>insert into profiles (profilesID,name,tell,age,birthday)values(3,'</a:t>
            </a:r>
            <a:r>
              <a:rPr lang="ja-JP" altLang="en-US" dirty="0"/>
              <a:t>鈴木 実</a:t>
            </a:r>
            <a:r>
              <a:rPr lang="en-US" altLang="ja-JP" dirty="0"/>
              <a:t>','080-5566-7788',24,'2000-12-24');</a:t>
            </a:r>
            <a:endParaRPr lang="af-ZA" altLang="ja-JP" dirty="0"/>
          </a:p>
          <a:p>
            <a:pPr algn="l"/>
            <a:endParaRPr lang="af-ZA" altLang="ja-JP" dirty="0"/>
          </a:p>
          <a:p>
            <a:pPr algn="l"/>
            <a:r>
              <a:rPr lang="af-ZA" altLang="ja-JP" dirty="0"/>
              <a:t>insert into profiles (profilesID,name,tell,age,birthday)values(4,‘</a:t>
            </a:r>
            <a:r>
              <a:rPr lang="ja-JP" altLang="en-US" dirty="0"/>
              <a:t>佐藤清</a:t>
            </a:r>
            <a:r>
              <a:rPr lang="en-US" altLang="ja-JP" dirty="0"/>
              <a:t>’,‘012-0987-6543’,19,‘2005-08-01’);</a:t>
            </a:r>
            <a:endParaRPr lang="LID4096" altLang="ja-JP" dirty="0"/>
          </a:p>
          <a:p>
            <a:pPr algn="l"/>
            <a:endParaRPr lang="af-ZA" altLang="ja-JP" dirty="0"/>
          </a:p>
          <a:p>
            <a:pPr algn="l"/>
            <a:r>
              <a:rPr lang="af-ZA" altLang="ja-JP" dirty="0"/>
              <a:t>insert into profiles (profilesID,name,tell,age,birthday)values(5,'</a:t>
            </a:r>
            <a:r>
              <a:rPr lang="ja-JP" altLang="en-US" dirty="0"/>
              <a:t>高橋 清</a:t>
            </a:r>
            <a:r>
              <a:rPr lang="en-US" altLang="ja-JP" dirty="0"/>
              <a:t>','090-9900-1234',24,'2000-12-24');</a:t>
            </a:r>
          </a:p>
        </p:txBody>
      </p:sp>
    </p:spTree>
    <p:extLst>
      <p:ext uri="{BB962C8B-B14F-4D97-AF65-F5344CB8AC3E}">
        <p14:creationId xmlns:p14="http://schemas.microsoft.com/office/powerpoint/2010/main" val="179205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課題２　～検索と表示～</a:t>
            </a:r>
            <a:endParaRPr kumimoji="1" lang="ja-JP" altLang="en-US" dirty="0"/>
          </a:p>
        </p:txBody>
      </p:sp>
      <p:pic>
        <p:nvPicPr>
          <p:cNvPr id="12" name="図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04" y="1690688"/>
            <a:ext cx="4311396" cy="315959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40898" y="1690688"/>
            <a:ext cx="7283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ja-JP" dirty="0"/>
              <a:t>MYSQL </a:t>
            </a:r>
            <a:r>
              <a:rPr lang="en-US" altLang="ja-JP" dirty="0"/>
              <a:t>–</a:t>
            </a:r>
            <a:r>
              <a:rPr lang="LID4096" altLang="ja-JP" dirty="0"/>
              <a:t>u asaki </a:t>
            </a:r>
            <a:r>
              <a:rPr lang="en-US" altLang="ja-JP" dirty="0"/>
              <a:t>–</a:t>
            </a:r>
            <a:r>
              <a:rPr lang="LID4096" altLang="ja-JP" dirty="0"/>
              <a:t>p</a:t>
            </a:r>
          </a:p>
          <a:p>
            <a:pPr algn="l"/>
            <a:r>
              <a:rPr lang="LID4096" altLang="ja-JP" dirty="0"/>
              <a:t>--------</a:t>
            </a:r>
          </a:p>
          <a:p>
            <a:pPr algn="l"/>
            <a:r>
              <a:rPr lang="LID4096" altLang="ja-JP" dirty="0"/>
              <a:t>use challenge_db</a:t>
            </a:r>
          </a:p>
          <a:p>
            <a:pPr algn="l"/>
            <a:r>
              <a:rPr lang="LID4096" altLang="ja-JP" dirty="0"/>
              <a:t>select * from profiles where profilesID=3;</a:t>
            </a:r>
          </a:p>
        </p:txBody>
      </p:sp>
    </p:spTree>
    <p:extLst>
      <p:ext uri="{BB962C8B-B14F-4D97-AF65-F5344CB8AC3E}">
        <p14:creationId xmlns:p14="http://schemas.microsoft.com/office/powerpoint/2010/main" val="160928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" altLang="en-US" sz="3600" dirty="0"/>
              <a:t>課題３　～特定のレコードのみを検索、表示１～</a:t>
            </a:r>
            <a:endParaRPr kumimoji="1" lang="ja-JP" altLang="en-US" sz="3600" dirty="0"/>
          </a:p>
        </p:txBody>
      </p:sp>
      <p:pic>
        <p:nvPicPr>
          <p:cNvPr id="4" name="図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93" y="1308663"/>
            <a:ext cx="6029707" cy="186633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74554" y="1690688"/>
            <a:ext cx="5672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ja-JP" dirty="0"/>
              <a:t>MYSQL </a:t>
            </a:r>
            <a:r>
              <a:rPr lang="en-US" altLang="ja-JP" dirty="0"/>
              <a:t>–</a:t>
            </a:r>
            <a:r>
              <a:rPr lang="LID4096" altLang="ja-JP" dirty="0"/>
              <a:t>u asaki </a:t>
            </a:r>
            <a:r>
              <a:rPr lang="en-US" altLang="ja-JP" dirty="0"/>
              <a:t>–</a:t>
            </a:r>
            <a:r>
              <a:rPr lang="LID4096" altLang="ja-JP" dirty="0"/>
              <a:t>p</a:t>
            </a:r>
          </a:p>
          <a:p>
            <a:pPr algn="l"/>
            <a:r>
              <a:rPr lang="LID4096" altLang="ja-JP" dirty="0"/>
              <a:t>--------</a:t>
            </a:r>
          </a:p>
          <a:p>
            <a:pPr algn="l"/>
            <a:r>
              <a:rPr lang="LID4096" altLang="ja-JP" dirty="0"/>
              <a:t>use challenge_db</a:t>
            </a:r>
          </a:p>
          <a:p>
            <a:pPr algn="l"/>
            <a:r>
              <a:rPr lang="LID4096" altLang="ja-JP" dirty="0"/>
              <a:t>select * from profiles where name=</a:t>
            </a:r>
            <a:r>
              <a:rPr lang="ja-JP" altLang="en-US" dirty="0"/>
              <a:t>‘</a:t>
            </a:r>
            <a:r>
              <a:rPr lang="ja" altLang="en-US" dirty="0"/>
              <a:t>高橋</a:t>
            </a:r>
            <a:r>
              <a:rPr lang="LID4096" altLang="ja" dirty="0"/>
              <a:t> </a:t>
            </a:r>
            <a:r>
              <a:rPr lang="ja" altLang="en-US" dirty="0"/>
              <a:t>清</a:t>
            </a:r>
            <a:r>
              <a:rPr lang="ja-JP" altLang="en-US" dirty="0"/>
              <a:t>’</a:t>
            </a:r>
            <a:r>
              <a:rPr lang="LID4096" altLang="ja-JP" dirty="0"/>
              <a:t>;</a:t>
            </a:r>
          </a:p>
          <a:p>
            <a:pPr algn="l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9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" altLang="en-US" sz="3600" dirty="0"/>
              <a:t>課題４　～特定のレコードのみを検索、表示</a:t>
            </a:r>
            <a:r>
              <a:rPr lang="ja" altLang="en-US" sz="3600" dirty="0"/>
              <a:t>２</a:t>
            </a:r>
            <a:r>
              <a:rPr kumimoji="1" lang="ja" altLang="en-US" sz="3600" dirty="0"/>
              <a:t>～</a:t>
            </a:r>
            <a:endParaRPr kumimoji="1" lang="ja-JP" altLang="en-US" sz="3600" dirty="0"/>
          </a:p>
        </p:txBody>
      </p:sp>
      <p:pic>
        <p:nvPicPr>
          <p:cNvPr id="4" name="図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11" y="1450634"/>
            <a:ext cx="4654789" cy="17272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9853" y="1690688"/>
            <a:ext cx="572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f-ZA" altLang="ja-JP" dirty="0"/>
              <a:t>select * from profiles where name ='</a:t>
            </a:r>
            <a:r>
              <a:rPr lang="ja-JP" altLang="en-US" dirty="0"/>
              <a:t>高橋 清</a:t>
            </a:r>
            <a:r>
              <a:rPr lang="en-US" altLang="ja-JP" dirty="0"/>
              <a:t>';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68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" altLang="en-US" sz="3600" dirty="0"/>
              <a:t>課題５　～特定のレコードのみを検索、表示３～</a:t>
            </a:r>
            <a:endParaRPr kumimoji="1" lang="ja-JP" altLang="en-US" sz="3600" dirty="0"/>
          </a:p>
        </p:txBody>
      </p:sp>
      <p:pic>
        <p:nvPicPr>
          <p:cNvPr id="4" name="図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04" y="1378036"/>
            <a:ext cx="4794496" cy="170188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70301" y="1690688"/>
            <a:ext cx="687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f-ZA" altLang="ja-JP" dirty="0"/>
              <a:t>select * from profiles where </a:t>
            </a:r>
            <a:r>
              <a:rPr lang="LID4096" altLang="ja-JP" dirty="0"/>
              <a:t>age &gt; 25</a:t>
            </a:r>
            <a:r>
              <a:rPr lang="en-US" altLang="ja-JP" dirty="0"/>
              <a:t>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4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" altLang="en-US" sz="3600" dirty="0"/>
              <a:t>課題６　～特定のレコードのみを検索、表示４～</a:t>
            </a:r>
            <a:endParaRPr kumimoji="1" lang="ja-JP" altLang="en-US" sz="3600" dirty="0"/>
          </a:p>
        </p:txBody>
      </p:sp>
      <p:pic>
        <p:nvPicPr>
          <p:cNvPr id="8" name="図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29" y="1466654"/>
            <a:ext cx="5270771" cy="16383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83104" y="1690688"/>
            <a:ext cx="489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f-ZA" altLang="ja-JP" dirty="0"/>
              <a:t>select * from profiles where</a:t>
            </a:r>
            <a:r>
              <a:rPr lang="LID4096" altLang="ja-JP" dirty="0"/>
              <a:t> name like </a:t>
            </a:r>
            <a:r>
              <a:rPr lang="ja-JP" altLang="en-US" dirty="0"/>
              <a:t>‘</a:t>
            </a:r>
            <a:r>
              <a:rPr lang="LID4096" altLang="ja-JP" dirty="0"/>
              <a:t>%</a:t>
            </a:r>
            <a:r>
              <a:rPr lang="ja" altLang="en-US" dirty="0"/>
              <a:t>実</a:t>
            </a:r>
            <a:r>
              <a:rPr lang="ja-JP" altLang="en-US" dirty="0"/>
              <a:t>’</a:t>
            </a:r>
            <a:r>
              <a:rPr lang="en-US" altLang="ja-JP" dirty="0"/>
              <a:t>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120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" altLang="en-US" sz="4400" dirty="0"/>
              <a:t>課題７　～特定のレコードの更新～</a:t>
            </a:r>
            <a:endParaRPr kumimoji="1" lang="ja-JP" altLang="en-US" dirty="0"/>
          </a:p>
        </p:txBody>
      </p:sp>
      <p:pic>
        <p:nvPicPr>
          <p:cNvPr id="4" name="図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34" y="1594777"/>
            <a:ext cx="6140766" cy="219721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7166" y="1963190"/>
            <a:ext cx="549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ja-JP" dirty="0"/>
              <a:t>update profiles set name =</a:t>
            </a:r>
          </a:p>
          <a:p>
            <a:pPr algn="l"/>
            <a:r>
              <a:rPr lang="LID4096" altLang="ja-JP" dirty="0"/>
              <a:t>	</a:t>
            </a:r>
            <a:r>
              <a:rPr lang="ja-JP" altLang="en-US" dirty="0"/>
              <a:t>‘</a:t>
            </a:r>
            <a:r>
              <a:rPr lang="ja" altLang="en-US" dirty="0"/>
              <a:t>吉田</a:t>
            </a:r>
            <a:r>
              <a:rPr lang="LID4096" altLang="ja" dirty="0"/>
              <a:t> </a:t>
            </a:r>
            <a:r>
              <a:rPr lang="ja" altLang="en-US" dirty="0"/>
              <a:t>茂</a:t>
            </a:r>
            <a:r>
              <a:rPr lang="ja-JP" altLang="en-US" dirty="0"/>
              <a:t>’</a:t>
            </a:r>
            <a:r>
              <a:rPr lang="LID4096" altLang="ja-JP" dirty="0"/>
              <a:t>where profilesID =2;</a:t>
            </a:r>
          </a:p>
          <a:p>
            <a:pPr algn="l"/>
            <a:endParaRPr lang="LID4096" altLang="ja-JP" dirty="0"/>
          </a:p>
          <a:p>
            <a:pPr algn="l"/>
            <a:r>
              <a:rPr lang="LID4096" altLang="ja-JP" dirty="0"/>
              <a:t>select * from profiles where profilesID =2;</a:t>
            </a:r>
          </a:p>
        </p:txBody>
      </p:sp>
    </p:spTree>
    <p:extLst>
      <p:ext uri="{BB962C8B-B14F-4D97-AF65-F5344CB8AC3E}">
        <p14:creationId xmlns:p14="http://schemas.microsoft.com/office/powerpoint/2010/main" val="66211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" altLang="en-US" sz="4400" dirty="0"/>
              <a:t>課題８　～特定のレコードの削除～</a:t>
            </a:r>
            <a:endParaRPr kumimoji="1" lang="ja-JP" altLang="en-US" dirty="0"/>
          </a:p>
        </p:txBody>
      </p:sp>
      <p:pic>
        <p:nvPicPr>
          <p:cNvPr id="4" name="図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59" y="1496059"/>
            <a:ext cx="5658141" cy="250837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70300" y="1631116"/>
            <a:ext cx="6041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LID4096" altLang="ja-JP" dirty="0"/>
              <a:t>delete from profiles where birthday =</a:t>
            </a:r>
          </a:p>
          <a:p>
            <a:pPr algn="l"/>
            <a:r>
              <a:rPr lang="LID4096" altLang="ja-JP" dirty="0"/>
              <a:t>	</a:t>
            </a:r>
            <a:r>
              <a:rPr lang="ja-JP" altLang="en-US" dirty="0"/>
              <a:t>‘</a:t>
            </a:r>
            <a:r>
              <a:rPr lang="LID4096" altLang="ja-JP" dirty="0"/>
              <a:t>2000-12-24</a:t>
            </a:r>
            <a:r>
              <a:rPr lang="ja-JP" altLang="en-US" dirty="0"/>
              <a:t>’</a:t>
            </a:r>
            <a:r>
              <a:rPr lang="LID4096" altLang="ja-JP" dirty="0"/>
              <a:t>;</a:t>
            </a:r>
          </a:p>
          <a:p>
            <a:pPr algn="l"/>
            <a:endParaRPr lang="LID4096" altLang="ja-JP" dirty="0"/>
          </a:p>
          <a:p>
            <a:pPr algn="l"/>
            <a:r>
              <a:rPr lang="LID4096" altLang="ja-JP" dirty="0"/>
              <a:t>select * from profiles;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4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11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データベース基礎課題</vt:lpstr>
      <vt:lpstr>課題1　～テーブルの作成とinsert～</vt:lpstr>
      <vt:lpstr>課題２　～検索と表示～</vt:lpstr>
      <vt:lpstr>課題３　～特定のレコードのみを検索、表示１～</vt:lpstr>
      <vt:lpstr>課題４　～特定のレコードのみを検索、表示２～</vt:lpstr>
      <vt:lpstr>課題５　～特定のレコードのみを検索、表示３～</vt:lpstr>
      <vt:lpstr>課題６　～特定のレコードのみを検索、表示４～</vt:lpstr>
      <vt:lpstr>課題７　～特定のレコードの更新～</vt:lpstr>
      <vt:lpstr>課題８　～特定のレコードの削除～</vt:lpstr>
      <vt:lpstr>課題９　</vt:lpstr>
      <vt:lpstr>～Primary KeyとForeign Keyの宣言～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データベース基礎課題</dc:title>
  <cp:revision>4</cp:revision>
  <dcterms:modified xsi:type="dcterms:W3CDTF">2017-02-13T03:17:48Z</dcterms:modified>
</cp:coreProperties>
</file>