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FBC-4E74-4285-861A-DB5A0594D37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FBC-4E74-4285-861A-DB5A0594D37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9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FBC-4E74-4285-861A-DB5A0594D37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2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FBC-4E74-4285-861A-DB5A0594D37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76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FBC-4E74-4285-861A-DB5A0594D37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2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FBC-4E74-4285-861A-DB5A0594D37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99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FBC-4E74-4285-861A-DB5A0594D37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94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FBC-4E74-4285-861A-DB5A0594D37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66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FBC-4E74-4285-861A-DB5A0594D37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9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FBC-4E74-4285-861A-DB5A0594D37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FBC-4E74-4285-861A-DB5A0594D37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54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7FBC-4E74-4285-861A-DB5A0594D37B}" type="datetimeFigureOut">
              <a:rPr kumimoji="1" lang="en-US" altLang="ja-JP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9CBB-67E8-48C2-BC82-5BBE8577B664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22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課題２　～検索と表示～</a:t>
            </a:r>
            <a:endParaRPr kumimoji="1" lang="ja-JP" altLang="en-US" dirty="0"/>
          </a:p>
        </p:txBody>
      </p:sp>
      <p:pic>
        <p:nvPicPr>
          <p:cNvPr id="12" name="図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04" y="1690688"/>
            <a:ext cx="4311396" cy="315959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440898" y="1690688"/>
            <a:ext cx="7283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ja-JP" dirty="0"/>
              <a:t>MYSQL </a:t>
            </a:r>
            <a:r>
              <a:rPr lang="en-US" altLang="ja-JP" dirty="0"/>
              <a:t>–</a:t>
            </a:r>
            <a:r>
              <a:rPr lang="LID4096" altLang="ja-JP" dirty="0"/>
              <a:t>u asaki </a:t>
            </a:r>
            <a:r>
              <a:rPr lang="en-US" altLang="ja-JP" dirty="0"/>
              <a:t>–</a:t>
            </a:r>
            <a:r>
              <a:rPr lang="LID4096" altLang="ja-JP" dirty="0"/>
              <a:t>p</a:t>
            </a:r>
          </a:p>
          <a:p>
            <a:pPr algn="l"/>
            <a:r>
              <a:rPr lang="LID4096" altLang="ja-JP" dirty="0"/>
              <a:t>--------</a:t>
            </a:r>
          </a:p>
          <a:p>
            <a:pPr algn="l"/>
            <a:r>
              <a:rPr lang="LID4096" altLang="ja-JP" dirty="0"/>
              <a:t>use challenge_db</a:t>
            </a:r>
          </a:p>
          <a:p>
            <a:pPr algn="l"/>
            <a:r>
              <a:rPr lang="LID4096" altLang="ja-JP" dirty="0"/>
              <a:t>select * from profiles where profilesID=3;</a:t>
            </a:r>
          </a:p>
        </p:txBody>
      </p:sp>
    </p:spTree>
    <p:extLst>
      <p:ext uri="{BB962C8B-B14F-4D97-AF65-F5344CB8AC3E}">
        <p14:creationId xmlns:p14="http://schemas.microsoft.com/office/powerpoint/2010/main" val="160928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課題２　～検索と表示～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課題２　～検索と表示～</dc:title>
  <cp:revision>1</cp:revision>
  <dcterms:modified xsi:type="dcterms:W3CDTF">2017-02-13T03:55:11Z</dcterms:modified>
</cp:coreProperties>
</file>