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0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5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70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6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2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7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06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847B-189A-4702-9A8D-99B89C98FCC8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73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847B-189A-4702-9A8D-99B89C98FCC8}" type="datetimeFigureOut">
              <a:rPr kumimoji="1" lang="en-US" altLang="ja-JP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C064-7D9D-4E08-9B8F-BB88300F33AB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3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" altLang="en-US" sz="3600" dirty="0"/>
              <a:t>課題３　～特定のレコードのみを検索、表示１～</a:t>
            </a:r>
            <a:endParaRPr kumimoji="1" lang="ja-JP" altLang="en-US" sz="3600" dirty="0"/>
          </a:p>
        </p:txBody>
      </p:sp>
      <p:pic>
        <p:nvPicPr>
          <p:cNvPr id="4" name="図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93" y="1308663"/>
            <a:ext cx="6029707" cy="186633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74554" y="1690688"/>
            <a:ext cx="5672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ja-JP" dirty="0"/>
              <a:t>MYSQL </a:t>
            </a:r>
            <a:r>
              <a:rPr lang="en-US" altLang="ja-JP" dirty="0"/>
              <a:t>–</a:t>
            </a:r>
            <a:r>
              <a:rPr lang="LID4096" altLang="ja-JP" dirty="0"/>
              <a:t>u asaki </a:t>
            </a:r>
            <a:r>
              <a:rPr lang="en-US" altLang="ja-JP" dirty="0"/>
              <a:t>–</a:t>
            </a:r>
            <a:r>
              <a:rPr lang="LID4096" altLang="ja-JP" dirty="0"/>
              <a:t>p</a:t>
            </a:r>
          </a:p>
          <a:p>
            <a:pPr algn="l"/>
            <a:r>
              <a:rPr lang="LID4096" altLang="ja-JP" dirty="0"/>
              <a:t>--------</a:t>
            </a:r>
          </a:p>
          <a:p>
            <a:pPr algn="l"/>
            <a:r>
              <a:rPr lang="LID4096" altLang="ja-JP" dirty="0"/>
              <a:t>use challenge_db</a:t>
            </a:r>
          </a:p>
          <a:p>
            <a:pPr algn="l"/>
            <a:r>
              <a:rPr lang="LID4096" altLang="ja-JP" dirty="0"/>
              <a:t>select * from profiles where name=</a:t>
            </a:r>
            <a:r>
              <a:rPr lang="ja-JP" altLang="en-US" dirty="0"/>
              <a:t>‘</a:t>
            </a:r>
            <a:r>
              <a:rPr lang="ja" altLang="en-US" dirty="0"/>
              <a:t>高橋</a:t>
            </a:r>
            <a:r>
              <a:rPr lang="LID4096" altLang="ja" dirty="0"/>
              <a:t> </a:t>
            </a:r>
            <a:r>
              <a:rPr lang="ja" altLang="en-US" dirty="0"/>
              <a:t>清</a:t>
            </a:r>
            <a:r>
              <a:rPr lang="ja-JP" altLang="en-US" dirty="0"/>
              <a:t>’</a:t>
            </a:r>
            <a:r>
              <a:rPr lang="LID4096" altLang="ja-JP" dirty="0"/>
              <a:t>;</a:t>
            </a:r>
          </a:p>
          <a:p>
            <a:pPr algn="l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9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課題３　～特定のレコードのみを検索、表示１～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課題３　～特定のレコードのみを検索、表示１～</dc:title>
  <cp:revision>1</cp:revision>
  <dcterms:modified xsi:type="dcterms:W3CDTF">2017-02-13T03:59:03Z</dcterms:modified>
</cp:coreProperties>
</file>