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2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8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9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9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6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1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6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1926-F55E-49BC-9ECB-7DD5A75B0BE3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7326-6106-475F-BC2A-AD428341452D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4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" altLang="en-US" sz="3600" dirty="0"/>
              <a:t>課題４　～特定のレコードのみを検索、表示</a:t>
            </a:r>
            <a:r>
              <a:rPr lang="ja" altLang="en-US" sz="3600" dirty="0"/>
              <a:t>２</a:t>
            </a:r>
            <a:r>
              <a:rPr kumimoji="1" lang="ja" altLang="en-US" sz="3600" dirty="0"/>
              <a:t>～</a:t>
            </a:r>
            <a:endParaRPr kumimoji="1" lang="ja-JP" altLang="en-US" sz="3600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11" y="1450634"/>
            <a:ext cx="4654789" cy="1727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853" y="1690688"/>
            <a:ext cx="57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dirty="0"/>
              <a:t>select * from profiles where name ='</a:t>
            </a:r>
            <a:r>
              <a:rPr lang="ja-JP" altLang="en-US" dirty="0"/>
              <a:t>高橋 清</a:t>
            </a:r>
            <a:r>
              <a:rPr lang="en-US" altLang="ja-JP" dirty="0"/>
              <a:t>';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68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課題４　～特定のレコードのみを検索、表示２～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revision>4</cp:revision>
  <dcterms:modified xsi:type="dcterms:W3CDTF">2017-02-13T03:58:14Z</dcterms:modified>
</cp:coreProperties>
</file>