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7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3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7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6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4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29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1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2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1A4D-9840-45FA-9A46-226D1887F8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1A4D-9840-45FA-9A46-226D1887F8FE}" type="datetimeFigureOut">
              <a:rPr kumimoji="1" lang="en-US" altLang="ja-JP" smtClean="0"/>
              <a:t>2017/2/13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62E4-A455-4FFA-B811-240029162F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9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" altLang="en-US" sz="3600" dirty="0"/>
              <a:t>課題６　～特定のレコードのみを検索、表示４～</a:t>
            </a:r>
            <a:endParaRPr kumimoji="1" lang="ja-JP" altLang="en-US" sz="3600" dirty="0"/>
          </a:p>
        </p:txBody>
      </p:sp>
      <p:pic>
        <p:nvPicPr>
          <p:cNvPr id="8" name="図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9" y="1466654"/>
            <a:ext cx="5270771" cy="16383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83104" y="1690688"/>
            <a:ext cx="489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f-ZA" altLang="ja-JP" dirty="0"/>
              <a:t>select * from profiles where</a:t>
            </a:r>
            <a:r>
              <a:rPr lang="LID4096" altLang="ja-JP" dirty="0"/>
              <a:t> name like </a:t>
            </a:r>
            <a:r>
              <a:rPr lang="ja-JP" altLang="en-US" dirty="0"/>
              <a:t>‘</a:t>
            </a:r>
            <a:r>
              <a:rPr lang="LID4096" altLang="ja-JP" dirty="0"/>
              <a:t>%</a:t>
            </a:r>
            <a:r>
              <a:rPr lang="ja" altLang="en-US" dirty="0"/>
              <a:t>実</a:t>
            </a:r>
            <a:r>
              <a:rPr lang="ja-JP" altLang="en-US" dirty="0"/>
              <a:t>’</a:t>
            </a:r>
            <a:r>
              <a:rPr lang="en-US" altLang="ja-JP" dirty="0"/>
              <a:t>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12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課題６　～特定のレコードのみを検索、表示４～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課題６　～特定のレコードのみを検索、表示４～</dc:title>
  <cp:revision>1</cp:revision>
  <dcterms:modified xsi:type="dcterms:W3CDTF">2017-02-13T04:00:44Z</dcterms:modified>
</cp:coreProperties>
</file>