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15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00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9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95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89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9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13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8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40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66A0-98DF-47EB-88F6-1C28FCA5851B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4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466A0-98DF-47EB-88F6-1C28FCA5851B}" type="datetimeFigureOut">
              <a:rPr kumimoji="1" lang="en-US" altLang="ja-JP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C6D9-8289-4E88-8A95-A0D9D8E8519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8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" altLang="en-US" sz="4400" dirty="0"/>
              <a:t>課題７　～特定のレコードの更新～</a:t>
            </a:r>
            <a:endParaRPr kumimoji="1" lang="ja-JP" altLang="en-US" dirty="0"/>
          </a:p>
        </p:txBody>
      </p:sp>
      <p:pic>
        <p:nvPicPr>
          <p:cNvPr id="4" name="図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34" y="1594777"/>
            <a:ext cx="6140766" cy="219721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7166" y="1963190"/>
            <a:ext cx="549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ja-JP" dirty="0"/>
              <a:t>update profiles set name =</a:t>
            </a:r>
          </a:p>
          <a:p>
            <a:pPr algn="l"/>
            <a:r>
              <a:rPr lang="LID4096" altLang="ja-JP" dirty="0"/>
              <a:t>	</a:t>
            </a:r>
            <a:r>
              <a:rPr lang="ja-JP" altLang="en-US" dirty="0"/>
              <a:t>‘</a:t>
            </a:r>
            <a:r>
              <a:rPr lang="ja" altLang="en-US" dirty="0"/>
              <a:t>吉田</a:t>
            </a:r>
            <a:r>
              <a:rPr lang="LID4096" altLang="ja" dirty="0"/>
              <a:t> </a:t>
            </a:r>
            <a:r>
              <a:rPr lang="ja" altLang="en-US" dirty="0"/>
              <a:t>茂</a:t>
            </a:r>
            <a:r>
              <a:rPr lang="ja-JP" altLang="en-US" dirty="0"/>
              <a:t>’</a:t>
            </a:r>
            <a:r>
              <a:rPr lang="LID4096" altLang="ja-JP" dirty="0"/>
              <a:t>where profilesID =2;</a:t>
            </a:r>
          </a:p>
          <a:p>
            <a:pPr algn="l"/>
            <a:endParaRPr lang="LID4096" altLang="ja-JP" dirty="0"/>
          </a:p>
          <a:p>
            <a:pPr algn="l"/>
            <a:r>
              <a:rPr lang="LID4096" altLang="ja-JP" dirty="0"/>
              <a:t>select * from profiles where profilesID =2;</a:t>
            </a:r>
          </a:p>
        </p:txBody>
      </p:sp>
    </p:spTree>
    <p:extLst>
      <p:ext uri="{BB962C8B-B14F-4D97-AF65-F5344CB8AC3E}">
        <p14:creationId xmlns:p14="http://schemas.microsoft.com/office/powerpoint/2010/main" val="66211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課題７　～特定のレコードの更新～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課題７　～特定のレコードの更新～</dc:title>
  <cp:revision>1</cp:revision>
  <dcterms:modified xsi:type="dcterms:W3CDTF">2017-02-13T04:02:11Z</dcterms:modified>
</cp:coreProperties>
</file>