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0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2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6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0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55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32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44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9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43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74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9AFD-27C3-443C-9B0D-1116CE20FCC7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A240-8128-4792-B993-7F9EDDAA02C6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76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sz="4400" dirty="0"/>
              <a:t>課題８　～特定のレコードの削除～</a:t>
            </a:r>
            <a:endParaRPr kumimoji="1" lang="ja-JP" altLang="en-US" dirty="0"/>
          </a:p>
        </p:txBody>
      </p:sp>
      <p:pic>
        <p:nvPicPr>
          <p:cNvPr id="4" name="図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59" y="1496059"/>
            <a:ext cx="5658141" cy="250837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70300" y="1631116"/>
            <a:ext cx="6041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ja-JP" dirty="0"/>
              <a:t>delete from profiles where birthday =</a:t>
            </a:r>
          </a:p>
          <a:p>
            <a:pPr algn="l"/>
            <a:r>
              <a:rPr lang="LID4096" altLang="ja-JP" dirty="0"/>
              <a:t>	</a:t>
            </a:r>
            <a:r>
              <a:rPr lang="ja-JP" altLang="en-US" dirty="0"/>
              <a:t>‘</a:t>
            </a:r>
            <a:r>
              <a:rPr lang="LID4096" altLang="ja-JP" dirty="0"/>
              <a:t>2000-12-24</a:t>
            </a:r>
            <a:r>
              <a:rPr lang="ja-JP" altLang="en-US" dirty="0"/>
              <a:t>’</a:t>
            </a:r>
            <a:r>
              <a:rPr lang="LID4096" altLang="ja-JP" dirty="0"/>
              <a:t>;</a:t>
            </a:r>
          </a:p>
          <a:p>
            <a:pPr algn="l"/>
            <a:endParaRPr lang="LID4096" altLang="ja-JP" dirty="0"/>
          </a:p>
          <a:p>
            <a:pPr algn="l"/>
            <a:r>
              <a:rPr lang="LID4096" altLang="ja-JP" dirty="0"/>
              <a:t>select * from profiles;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4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課題８　～特定のレコードの削除～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課題７　～特定のレコードの更新～</dc:title>
  <cp:revision>2</cp:revision>
  <dcterms:modified xsi:type="dcterms:W3CDTF">2017-02-13T04:03:59Z</dcterms:modified>
</cp:coreProperties>
</file>