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56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6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05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9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1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28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48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59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8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65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9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AEC98-074F-47C0-BA84-312EBC115DFE}" type="datetimeFigureOut">
              <a:rPr kumimoji="1" lang="en-US" altLang="ja-JP" smtClean="0"/>
              <a:t>2/13/2017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84BC-67D1-4DEC-AECC-05B29AC7BF5E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7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" altLang="en-US" dirty="0"/>
              <a:t>課題９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2238" y="1351071"/>
            <a:ext cx="11135815" cy="4351338"/>
          </a:xfrm>
        </p:spPr>
        <p:txBody>
          <a:bodyPr>
            <a:noAutofit/>
          </a:bodyPr>
          <a:lstStyle/>
          <a:p>
            <a:pPr algn="l"/>
            <a:r>
              <a:rPr lang="af-ZA" altLang="ja-JP" sz="800" dirty="0"/>
              <a:t>insert into profiles(profilesID,name,tell,age,birthday) values(3,'</a:t>
            </a:r>
            <a:r>
              <a:rPr lang="ja-JP" altLang="en-US" sz="800" dirty="0"/>
              <a:t>鈴木 実</a:t>
            </a:r>
            <a:r>
              <a:rPr lang="en-US" altLang="ja-JP" sz="800" dirty="0"/>
              <a:t>','080-5566-7788',24,'2000-12-24');</a:t>
            </a:r>
          </a:p>
          <a:p>
            <a:pPr algn="l"/>
            <a:endParaRPr lang="en-US" altLang="ja-JP" sz="800" dirty="0"/>
          </a:p>
          <a:p>
            <a:pPr algn="l"/>
            <a:r>
              <a:rPr lang="af-ZA" altLang="ja-JP" sz="800" dirty="0"/>
              <a:t>insert into profiles(profilesID,name,tell,age,birthday) values(5,'</a:t>
            </a:r>
            <a:r>
              <a:rPr lang="ja-JP" altLang="en-US" sz="800" dirty="0"/>
              <a:t>高橋 清</a:t>
            </a:r>
            <a:r>
              <a:rPr lang="en-US" altLang="ja-JP" sz="800" dirty="0"/>
              <a:t>','090-9900-1234',24,'2000-12-24');</a:t>
            </a:r>
          </a:p>
          <a:p>
            <a:pPr algn="l"/>
            <a:endParaRPr lang="en-US" altLang="ja-JP" sz="800" dirty="0"/>
          </a:p>
          <a:p>
            <a:pPr algn="l"/>
            <a:r>
              <a:rPr lang="af-ZA" altLang="ja-JP" sz="800" dirty="0"/>
              <a:t>update profiles set name ='</a:t>
            </a:r>
            <a:r>
              <a:rPr lang="ja-JP" altLang="en-US" sz="800" dirty="0"/>
              <a:t>鈴木 茂</a:t>
            </a:r>
            <a:r>
              <a:rPr lang="en-US" altLang="ja-JP" sz="800" dirty="0"/>
              <a:t>'</a:t>
            </a:r>
            <a:r>
              <a:rPr lang="af-ZA" altLang="ja-JP" sz="800" dirty="0"/>
              <a:t>where profilesID = 2;</a:t>
            </a:r>
          </a:p>
          <a:p>
            <a:pPr algn="l"/>
            <a:endParaRPr lang="af-ZA" altLang="ja-JP" sz="800" dirty="0"/>
          </a:p>
          <a:p>
            <a:pPr algn="l"/>
            <a:r>
              <a:rPr lang="af-ZA" altLang="ja-JP" sz="800" dirty="0"/>
              <a:t>select * from profiles order by profilesID;</a:t>
            </a:r>
          </a:p>
          <a:p>
            <a:pPr algn="l"/>
            <a:endParaRPr lang="af-ZA" altLang="ja-JP" sz="800" dirty="0"/>
          </a:p>
          <a:p>
            <a:pPr algn="l"/>
            <a:r>
              <a:rPr lang="af-ZA" altLang="ja-JP" sz="800" dirty="0"/>
              <a:t>alter table user change profilesID userID int primary key;</a:t>
            </a:r>
          </a:p>
          <a:p>
            <a:pPr algn="l"/>
            <a:endParaRPr lang="af-ZA" altLang="ja-JP" sz="800" dirty="0"/>
          </a:p>
          <a:p>
            <a:pPr algn="l"/>
            <a:r>
              <a:rPr lang="af-ZA" altLang="ja-JP" sz="800" dirty="0"/>
              <a:t>create table department(departmentID int primary key,departmentName varchar(255));</a:t>
            </a:r>
          </a:p>
          <a:p>
            <a:pPr algn="l"/>
            <a:endParaRPr lang="af-ZA" altLang="ja-JP" sz="800" dirty="0"/>
          </a:p>
          <a:p>
            <a:pPr algn="l"/>
            <a:r>
              <a:rPr lang="af-ZA" altLang="ja-JP" sz="800" dirty="0"/>
              <a:t>create table station(stationID int primary key,stationName varchar(255));</a:t>
            </a:r>
          </a:p>
          <a:p>
            <a:pPr algn="l"/>
            <a:endParaRPr lang="af-ZA" altLang="ja-JP" sz="800" dirty="0"/>
          </a:p>
          <a:p>
            <a:pPr algn="l"/>
            <a:r>
              <a:rPr lang="af-ZA" altLang="ja-JP" sz="800" dirty="0"/>
              <a:t>insert into department(departmentID,departmentName) values(1,'</a:t>
            </a:r>
            <a:r>
              <a:rPr lang="ja-JP" altLang="en-US" sz="800" dirty="0"/>
              <a:t>開発部</a:t>
            </a:r>
            <a:r>
              <a:rPr lang="en-US" altLang="ja-JP" sz="800" dirty="0"/>
              <a:t>');</a:t>
            </a:r>
          </a:p>
          <a:p>
            <a:pPr algn="l"/>
            <a:r>
              <a:rPr lang="af-ZA" altLang="ja-JP" sz="800" dirty="0"/>
              <a:t>insert into department(departmentID,departmentName) values(2,'</a:t>
            </a:r>
            <a:r>
              <a:rPr lang="ja-JP" altLang="en-US" sz="800" dirty="0"/>
              <a:t>営業部</a:t>
            </a:r>
            <a:r>
              <a:rPr lang="en-US" altLang="ja-JP" sz="800" dirty="0"/>
              <a:t>');</a:t>
            </a:r>
          </a:p>
          <a:p>
            <a:pPr algn="l"/>
            <a:r>
              <a:rPr lang="af-ZA" altLang="ja-JP" sz="800" dirty="0"/>
              <a:t>insert into department(departmentID,departmentName) values(3,'</a:t>
            </a:r>
            <a:r>
              <a:rPr lang="ja-JP" altLang="en-US" sz="800" dirty="0"/>
              <a:t>総務部</a:t>
            </a:r>
            <a:r>
              <a:rPr lang="en-US" altLang="ja-JP" sz="800" dirty="0"/>
              <a:t>');</a:t>
            </a:r>
          </a:p>
          <a:p>
            <a:pPr algn="l"/>
            <a:endParaRPr lang="en-US" altLang="ja-JP" sz="800" dirty="0"/>
          </a:p>
          <a:p>
            <a:pPr algn="l"/>
            <a:r>
              <a:rPr lang="af-ZA" altLang="ja-JP" sz="800" dirty="0"/>
              <a:t>insert into station(stationID,stationName) values(1,'</a:t>
            </a:r>
            <a:r>
              <a:rPr lang="ja-JP" altLang="en-US" sz="800" dirty="0"/>
              <a:t>九段下</a:t>
            </a:r>
            <a:r>
              <a:rPr lang="en-US" altLang="ja-JP" sz="800" dirty="0"/>
              <a:t>');</a:t>
            </a:r>
          </a:p>
          <a:p>
            <a:pPr algn="l"/>
            <a:r>
              <a:rPr lang="af-ZA" altLang="ja-JP" sz="800" dirty="0"/>
              <a:t>insert into station(stationID,stationName) values(2,'</a:t>
            </a:r>
            <a:r>
              <a:rPr lang="ja-JP" altLang="en-US" sz="800" dirty="0"/>
              <a:t>永田町</a:t>
            </a:r>
            <a:r>
              <a:rPr lang="en-US" altLang="ja-JP" sz="800" dirty="0"/>
              <a:t>');</a:t>
            </a:r>
          </a:p>
          <a:p>
            <a:pPr algn="l"/>
            <a:r>
              <a:rPr lang="af-ZA" altLang="ja-JP" sz="800" dirty="0"/>
              <a:t>insert into station(stationID,stationName) values(3,'</a:t>
            </a:r>
            <a:r>
              <a:rPr lang="ja-JP" altLang="en-US" sz="800" dirty="0"/>
              <a:t>渋谷</a:t>
            </a:r>
            <a:r>
              <a:rPr lang="en-US" altLang="ja-JP" sz="800" dirty="0"/>
              <a:t>');</a:t>
            </a:r>
          </a:p>
          <a:p>
            <a:pPr algn="l"/>
            <a:r>
              <a:rPr lang="af-ZA" altLang="ja-JP" sz="800" dirty="0"/>
              <a:t>insert into station(stationID,stationName) values(4,'</a:t>
            </a:r>
            <a:r>
              <a:rPr lang="ja-JP" altLang="en-US" sz="800" dirty="0"/>
              <a:t>神保町</a:t>
            </a:r>
            <a:r>
              <a:rPr lang="en-US" altLang="ja-JP" sz="800" dirty="0"/>
              <a:t>');</a:t>
            </a:r>
          </a:p>
          <a:p>
            <a:pPr algn="l"/>
            <a:r>
              <a:rPr lang="af-ZA" altLang="ja-JP" sz="1200" dirty="0"/>
              <a:t>insert into station(stationID,stationName) values(5,'</a:t>
            </a:r>
            <a:r>
              <a:rPr lang="ja-JP" altLang="en-US" sz="1200" dirty="0"/>
              <a:t>上井草</a:t>
            </a:r>
            <a:r>
              <a:rPr lang="en-US" altLang="ja-JP" sz="1200" dirty="0"/>
              <a:t>');</a:t>
            </a: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04403" y="704740"/>
            <a:ext cx="86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" altLang="en-US" sz="3600" dirty="0"/>
              <a:t>～</a:t>
            </a:r>
            <a:r>
              <a:rPr lang="LID4096" altLang="ja" sz="3600" dirty="0"/>
              <a:t>Primary</a:t>
            </a:r>
            <a:r>
              <a:rPr lang="LID4096" altLang="ja-JP" sz="3600" dirty="0"/>
              <a:t> Key</a:t>
            </a:r>
            <a:r>
              <a:rPr lang="ja" altLang="en-US" sz="3600" dirty="0"/>
              <a:t>と</a:t>
            </a:r>
            <a:r>
              <a:rPr lang="ja-Latn" altLang="ja" sz="3600" dirty="0"/>
              <a:t>Fo</a:t>
            </a:r>
            <a:r>
              <a:rPr lang="LID4096" altLang="ja" sz="3600" dirty="0"/>
              <a:t>reign</a:t>
            </a:r>
            <a:r>
              <a:rPr lang="LID4096" altLang="ja-JP" sz="3600" dirty="0"/>
              <a:t> Key</a:t>
            </a:r>
            <a:r>
              <a:rPr lang="ja" altLang="en-US" sz="3600" dirty="0"/>
              <a:t>の宣言～</a:t>
            </a:r>
            <a:endParaRPr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3209" y="1477526"/>
            <a:ext cx="12192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929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" altLang="en-US" sz="4400" dirty="0"/>
              <a:t>～</a:t>
            </a:r>
            <a:r>
              <a:rPr lang="LID4096" altLang="ja" sz="4400" dirty="0"/>
              <a:t>Primary</a:t>
            </a:r>
            <a:r>
              <a:rPr lang="LID4096" altLang="ja-JP" sz="4400" dirty="0"/>
              <a:t> Key</a:t>
            </a:r>
            <a:r>
              <a:rPr lang="ja" altLang="en-US" sz="4400" dirty="0"/>
              <a:t>と</a:t>
            </a:r>
            <a:r>
              <a:rPr lang="ja-Latn" altLang="ja" sz="4400" dirty="0"/>
              <a:t>Fo</a:t>
            </a:r>
            <a:r>
              <a:rPr lang="LID4096" altLang="ja" sz="4400" dirty="0"/>
              <a:t>reign</a:t>
            </a:r>
            <a:r>
              <a:rPr lang="LID4096" altLang="ja-JP" sz="4400" dirty="0"/>
              <a:t> Key</a:t>
            </a:r>
            <a:r>
              <a:rPr lang="ja" altLang="en-US" sz="4400" dirty="0"/>
              <a:t>の宣言～</a:t>
            </a:r>
            <a:br>
              <a:rPr lang="ja-JP" altLang="en-US" sz="4400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946" y="116219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af-ZA" altLang="ja-JP" sz="1200" dirty="0"/>
              <a:t>alter table user add (departmentID int,foreign key (departmentID) references department (departmentID));</a:t>
            </a:r>
          </a:p>
          <a:p>
            <a:pPr marL="0" indent="0">
              <a:buNone/>
            </a:pPr>
            <a:r>
              <a:rPr kumimoji="1" lang="af-ZA" altLang="ja-JP" sz="1200" dirty="0"/>
              <a:t>alter table user add (stationID int,foreign key (stationID) references station (stationID));</a:t>
            </a:r>
          </a:p>
          <a:p>
            <a:endParaRPr kumimoji="1" lang="af-ZA" altLang="ja-JP" sz="1200" dirty="0"/>
          </a:p>
          <a:p>
            <a:pPr marL="0" indent="0">
              <a:buNone/>
            </a:pPr>
            <a:r>
              <a:rPr kumimoji="1" lang="af-ZA" altLang="ja-JP" sz="1200" dirty="0"/>
              <a:t>update user set departmentID = 3 where userID =1;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departmentID = 3 where userID =2;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departmentID = 2 where userID =3;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departmentID = 1 where userID =4;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departmentID = 3 where userID =5;</a:t>
            </a:r>
          </a:p>
          <a:p>
            <a:endParaRPr kumimoji="1" lang="af-ZA" altLang="ja-JP" sz="1200" dirty="0"/>
          </a:p>
          <a:p>
            <a:pPr marL="0" indent="0">
              <a:buNone/>
            </a:pPr>
            <a:r>
              <a:rPr kumimoji="1" lang="af-ZA" altLang="ja-JP" sz="1200" dirty="0"/>
              <a:t>update user set stationID = 1 where userID =1;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stationID = 4 where userID =2;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stationID = 5 where userID =3;</a:t>
            </a:r>
          </a:p>
          <a:p>
            <a:pPr marL="0" indent="0">
              <a:buNone/>
            </a:pPr>
            <a:r>
              <a:rPr kumimoji="1" lang="af-ZA" altLang="ja-JP" sz="1200" dirty="0"/>
              <a:t>update user set stationID = 5 where userID =4;</a:t>
            </a:r>
            <a:endParaRPr kumimoji="1" lang="LID4096" altLang="ja-JP" sz="1200" dirty="0"/>
          </a:p>
          <a:p>
            <a:pPr marL="0" indent="0">
              <a:buNone/>
            </a:pPr>
            <a:r>
              <a:rPr kumimoji="1" lang="af-ZA" altLang="ja-JP" sz="1200" dirty="0"/>
              <a:t>update user set stationID = 5 where userID =5;</a:t>
            </a:r>
          </a:p>
          <a:p>
            <a:pPr marL="0" indent="0">
              <a:buNone/>
            </a:pPr>
            <a:endParaRPr lang="LID4096" altLang="ja-JP" sz="1200" dirty="0"/>
          </a:p>
          <a:p>
            <a:pPr marL="0" indent="0">
              <a:buNone/>
            </a:pPr>
            <a:r>
              <a:rPr kumimoji="1" lang="af-ZA" altLang="ja-JP" sz="1200" dirty="0"/>
              <a:t>select * from user;</a:t>
            </a:r>
          </a:p>
          <a:p>
            <a:pPr marL="0" indent="0">
              <a:buNone/>
            </a:pPr>
            <a:r>
              <a:rPr kumimoji="1" lang="af-ZA" altLang="ja-JP" sz="1200" dirty="0"/>
              <a:t>select * from department;</a:t>
            </a:r>
          </a:p>
          <a:p>
            <a:pPr marL="0" indent="0">
              <a:buNone/>
            </a:pPr>
            <a:r>
              <a:rPr kumimoji="1" lang="af-ZA" altLang="ja-JP" sz="1200" dirty="0"/>
              <a:t>select * from station;</a:t>
            </a:r>
            <a:endParaRPr kumimoji="1" lang="ja-JP" altLang="en-US" sz="1200" dirty="0"/>
          </a:p>
        </p:txBody>
      </p:sp>
      <p:pic>
        <p:nvPicPr>
          <p:cNvPr id="4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62" y="1853943"/>
            <a:ext cx="6305874" cy="50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5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2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課題９　</vt:lpstr>
      <vt:lpstr>～Primary KeyとForeign Keyの宣言～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課題７　～特定のレコードの更新～</dc:title>
  <cp:revision>4</cp:revision>
  <dcterms:modified xsi:type="dcterms:W3CDTF">2017-02-13T04:07:21Z</dcterms:modified>
</cp:coreProperties>
</file>