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8E42-0D72-40A8-9FB2-7CEEA32C2E85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5B48-9653-4E8F-920E-537C02EDE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0xuTqv_fWAhVFmJQKHbOpD9IQjRwIBw&amp;url=http%3A%2F%2Fwww.beautifulstore.org%2F&amp;psig=AOvVaw2CM8_sERJOKd2SUBu3wEOh&amp;ust=150832423667414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kr/url?sa=i&amp;rct=j&amp;q=&amp;esrc=s&amp;source=images&amp;cd=&amp;cad=rja&amp;uact=8&amp;ved=0ahUKEwia-vTsxffWAhXLKJQKHW1ZChoQjRwIBw&amp;url=http%3A%2F%2Fwww.ohmynews.com%2FNWS_Web%2FView%2Fat_pg.aspx%3FCNTN_CD%3DA0001296150&amp;psig=AOvVaw24SlN4z_p1KaDCYGMwqfjd&amp;ust=150832578203954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5105400"/>
            <a:ext cx="8676456" cy="1752600"/>
          </a:xfrm>
        </p:spPr>
        <p:txBody>
          <a:bodyPr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재사용 </a:t>
            </a:r>
            <a:r>
              <a:rPr lang="ko-KR" altLang="en-US" sz="4400" b="1" dirty="0" err="1" smtClean="0">
                <a:solidFill>
                  <a:schemeClr val="bg1"/>
                </a:solidFill>
              </a:rPr>
              <a:t>나눔가게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4400" b="1" dirty="0" err="1" smtClean="0">
                <a:solidFill>
                  <a:schemeClr val="bg1"/>
                </a:solidFill>
              </a:rPr>
              <a:t>아름다운가게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’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아름다운가게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365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4000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4293096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아름다운가게의</a:t>
            </a:r>
            <a:r>
              <a:rPr lang="ko-KR" altLang="en-US" sz="3200" b="1" dirty="0" smtClean="0"/>
              <a:t> 자랑스러운 </a:t>
            </a:r>
            <a:r>
              <a:rPr lang="en-US" altLang="ko-KR" sz="3200" b="1" dirty="0" smtClean="0"/>
              <a:t>4</a:t>
            </a:r>
            <a:r>
              <a:rPr lang="ko-KR" altLang="en-US" sz="3200" b="1" dirty="0" smtClean="0"/>
              <a:t>글자</a:t>
            </a:r>
            <a:r>
              <a:rPr lang="en-US" altLang="ko-KR" sz="3200" b="1" dirty="0" smtClean="0"/>
              <a:t>. </a:t>
            </a:r>
          </a:p>
          <a:p>
            <a:pPr algn="ctr"/>
            <a:r>
              <a:rPr lang="ko-KR" altLang="en-US" sz="3200" b="1" dirty="0" smtClean="0">
                <a:solidFill>
                  <a:srgbClr val="00B050"/>
                </a:solidFill>
              </a:rPr>
              <a:t>활동천사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! </a:t>
            </a:r>
          </a:p>
          <a:p>
            <a:pPr algn="ctr"/>
            <a:r>
              <a:rPr lang="ko-KR" altLang="en-US" sz="3200" b="1" dirty="0" smtClean="0"/>
              <a:t>그분들의 상징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녹색 앞치마 </a:t>
            </a:r>
            <a:endParaRPr lang="en-US" altLang="ko-KR" sz="32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 smtClean="0"/>
              <a:t>꼭 기억해주세요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80111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0"/>
            <a:ext cx="35638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95900"/>
            <a:ext cx="577024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5408" y="1052736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여러분도 할 수 있습니다</a:t>
            </a:r>
            <a:r>
              <a:rPr lang="en-US" altLang="ko-KR" sz="3600" b="1" dirty="0" smtClean="0"/>
              <a:t>.</a:t>
            </a:r>
          </a:p>
          <a:p>
            <a:pPr algn="ctr"/>
            <a:r>
              <a:rPr lang="ko-KR" altLang="en-US" sz="3600" b="1" dirty="0" smtClean="0">
                <a:solidFill>
                  <a:srgbClr val="00B050"/>
                </a:solidFill>
              </a:rPr>
              <a:t>세상을 바꾸는 </a:t>
            </a:r>
            <a:r>
              <a:rPr lang="en-US" altLang="ko-KR" sz="3600" b="1" dirty="0" smtClean="0">
                <a:solidFill>
                  <a:srgbClr val="00B050"/>
                </a:solidFill>
              </a:rPr>
              <a:t>4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시간</a:t>
            </a:r>
            <a:endParaRPr lang="en-US" altLang="ko-KR" sz="36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4800" b="1" dirty="0" smtClean="0"/>
              <a:t>함께해요</a:t>
            </a:r>
            <a:r>
              <a:rPr lang="en-US" altLang="ko-KR" sz="4800" b="1" dirty="0" smtClean="0"/>
              <a:t>!</a:t>
            </a:r>
            <a:endParaRPr lang="ko-KR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http://cfile30.uf.tistory.com/image/2733974E512571DD2197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147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779912" y="332656"/>
            <a:ext cx="4464496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836712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“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모두가 함께하는 나눔과 순환의 아름다운 세상 만들기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26064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아름다운가게의</a:t>
            </a:r>
            <a:r>
              <a:rPr lang="ko-KR" altLang="en-US" sz="3600" b="1" dirty="0" smtClean="0"/>
              <a:t> 목표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27584" y="3068960"/>
            <a:ext cx="4680520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집에 안 입는 옷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신발을 정리하려고  큰 맘을      먹으셨나요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?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우리는 선택을 해야 합니다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3016"/>
            <a:ext cx="9143999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772816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</a:rPr>
              <a:t>쓰레기통에 버린다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</a:rPr>
              <a:t>어디로 가는지는 알 수 없지만 왠지 거부감이 드는 헌 옷 수거함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아름다운 가게에 기증한다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0" y="3861048"/>
            <a:ext cx="9684568" cy="266429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83568" y="4437112"/>
            <a:ext cx="5400600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5157192"/>
            <a:ext cx="8604448" cy="13290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물품 기증         가격책정        판매       수익금            국내외소외이웃을 돕는데 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2483768" y="5229200"/>
            <a:ext cx="72008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79512" y="5877272"/>
            <a:ext cx="72008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148064" y="5229200"/>
            <a:ext cx="72008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4437112"/>
            <a:ext cx="5472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아름다운가게에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기증한다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6948264" y="5229200"/>
            <a:ext cx="72008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653136"/>
            <a:ext cx="8507288" cy="20162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3800" b="1" dirty="0" smtClean="0">
                <a:solidFill>
                  <a:schemeClr val="bg1"/>
                </a:solidFill>
              </a:rPr>
              <a:t>어떤 물품들이 기증될까요</a:t>
            </a:r>
            <a:r>
              <a:rPr lang="en-US" altLang="ko-KR" sz="3800" b="1" dirty="0" smtClean="0">
                <a:solidFill>
                  <a:schemeClr val="bg1"/>
                </a:solidFill>
              </a:rPr>
              <a:t>?</a:t>
            </a:r>
          </a:p>
          <a:p>
            <a:pPr>
              <a:buNone/>
            </a:pPr>
            <a:r>
              <a:rPr lang="ko-KR" altLang="en-US" dirty="0" smtClean="0"/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판매 가능한 의류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유아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아동 물품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패션</a:t>
            </a:r>
            <a:r>
              <a:rPr lang="ko-KR" altLang="en-US" sz="3500" dirty="0" smtClean="0">
                <a:solidFill>
                  <a:schemeClr val="bg1"/>
                </a:solidFill>
              </a:rPr>
              <a:t>〮</a:t>
            </a:r>
            <a:r>
              <a:rPr lang="ko-KR" altLang="en-US" dirty="0" smtClean="0">
                <a:solidFill>
                  <a:schemeClr val="bg1"/>
                </a:solidFill>
              </a:rPr>
              <a:t>미용 잡화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주방</a:t>
            </a:r>
            <a:r>
              <a:rPr lang="ko-KR" altLang="en-US" dirty="0" smtClean="0">
                <a:solidFill>
                  <a:schemeClr val="bg1"/>
                </a:solidFill>
              </a:rPr>
              <a:t> 〮 </a:t>
            </a:r>
            <a:r>
              <a:rPr lang="ko-KR" altLang="en-US" dirty="0" smtClean="0">
                <a:solidFill>
                  <a:schemeClr val="bg1"/>
                </a:solidFill>
              </a:rPr>
              <a:t>생활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가전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도서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음반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소형가구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운동기구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기타 등등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 descr="아름다운가게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67944" y="5013176"/>
            <a:ext cx="5076056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0679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67944" y="1196752"/>
            <a:ext cx="52565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필요 없는 물품도 정리하고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                 </a:t>
            </a:r>
            <a:r>
              <a:rPr lang="en-US" altLang="ko-KR" sz="5400" dirty="0" smtClean="0">
                <a:solidFill>
                  <a:schemeClr val="bg1"/>
                </a:solidFill>
              </a:rPr>
              <a:t>&amp;</a:t>
            </a: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   기부금으로 연말정산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        혜택도 받고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4000" b="1" dirty="0" smtClean="0"/>
              <a:t>그야말로 일석이조 </a:t>
            </a:r>
            <a:r>
              <a:rPr lang="en-US" altLang="ko-KR" sz="4000" b="1" dirty="0" smtClean="0"/>
              <a:t>!!!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3136"/>
            <a:ext cx="9144000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35696" y="4941168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나눔이 순환되는 </a:t>
            </a:r>
            <a:r>
              <a:rPr lang="ko-KR" altLang="en-US" sz="2400" b="1" dirty="0" err="1" smtClean="0"/>
              <a:t>아름다운가게에</a:t>
            </a:r>
            <a:r>
              <a:rPr lang="ko-KR" altLang="en-US" sz="2400" b="1" dirty="0" smtClean="0"/>
              <a:t>                    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판매 가능한 물품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’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기증하세요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0"/>
            <a:ext cx="5184576" cy="850106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?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녹색 앞치마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=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활동천사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?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62525"/>
            <a:ext cx="9144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4869160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아름다운가게</a:t>
            </a:r>
            <a:r>
              <a:rPr lang="ko-KR" altLang="en-US" sz="2800" b="1" dirty="0" smtClean="0"/>
              <a:t> 로고가 예쁘게 새겨진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녹색 앞치마</a:t>
            </a:r>
            <a:r>
              <a:rPr lang="ko-KR" altLang="en-US" sz="2800" b="1" dirty="0" smtClean="0"/>
              <a:t>는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err="1" smtClean="0">
                <a:solidFill>
                  <a:srgbClr val="00B050"/>
                </a:solidFill>
              </a:rPr>
              <a:t>아름다운가게의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 자원봉사의 </a:t>
            </a:r>
            <a:endParaRPr lang="en-US" altLang="ko-KR" sz="28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상징</a:t>
            </a:r>
            <a:r>
              <a:rPr lang="ko-KR" altLang="en-US" sz="2800" b="1" dirty="0" smtClean="0"/>
              <a:t>입니다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167</Words>
  <Application>Microsoft Office PowerPoint</Application>
  <PresentationFormat>화면 슬라이드 쇼(4:3)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집에 안 입는 옷, 신발을 정리하려고  큰 맘을      먹으셨나요? 우리는 선택을 해야 합니다.</vt:lpstr>
      <vt:lpstr>슬라이드 4</vt:lpstr>
      <vt:lpstr>슬라이드 5</vt:lpstr>
      <vt:lpstr>슬라이드 6</vt:lpstr>
      <vt:lpstr>슬라이드 7</vt:lpstr>
      <vt:lpstr>?녹색 앞치마 = 활동천사?</vt:lpstr>
      <vt:lpstr>슬라이드 9</vt:lpstr>
      <vt:lpstr>슬라이드 10</vt:lpstr>
      <vt:lpstr>슬라이드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임규묵</dc:creator>
  <cp:lastModifiedBy>임규묵</cp:lastModifiedBy>
  <cp:revision>2</cp:revision>
  <dcterms:created xsi:type="dcterms:W3CDTF">2017-10-17T10:39:19Z</dcterms:created>
  <dcterms:modified xsi:type="dcterms:W3CDTF">2017-10-17T14:30:35Z</dcterms:modified>
</cp:coreProperties>
</file>