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4" r:id="rId6"/>
    <p:sldId id="265" r:id="rId7"/>
    <p:sldId id="261" r:id="rId8"/>
    <p:sldId id="258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A072-E2BA-85FA-8204-0B9C659D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27DD0-5F93-4EC6-AA34-A9889366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F1656-E564-8DAC-4A14-091C715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F4372-3982-A432-C1F8-59B5060E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39C2A-EE1D-9336-9B13-7027F5C0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942F2-30DB-F654-91ED-19E5A15D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5ED7B-FCBF-904C-BB15-88DF2B39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C46D1-9824-B589-EB18-75783467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D39F7-25D8-9660-A85E-3AB84DE7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93FFD-1C06-2398-4F6C-2CFF99C7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EF8E-D41D-9FDE-66DA-2DA7795E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1D2AC-42AF-40FF-27B0-9155783F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ED0F7-01D1-1D06-0A64-6F31BA32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F9D77-3CFE-AEDE-517F-EB91C0FF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9BC45-E03B-5A14-87D4-C17E950F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5A85-DCDB-DAAC-D4B8-2E3067C9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BA07F-882E-7077-E352-F5D9026B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2B960-0F99-DFD7-AE70-418D8278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/>
              </a:gs>
              <a:gs pos="0">
                <a:schemeClr val="bg1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2507D-4DF0-D518-F511-8E21D52C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125"/>
            <a:ext cx="10515600" cy="505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A4D9-ED09-7A95-1AA2-28F2C7F13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EB598-46BF-A896-BCA8-EBAB90B41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FD701-B6A4-B866-987F-817A4370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0C9A-438A-308F-353D-2D1F4153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  <a:gs pos="0">
                <a:schemeClr val="bg1"/>
              </a:gs>
            </a:gsLst>
          </a:gradFill>
        </p:spPr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CFEC4-C6EC-08C0-E9B3-97E65956A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ko-KR" altLang="en-US" b="1" dirty="0" err="1">
                <a:gradFill>
                  <a:gsLst>
                    <a:gs pos="0">
                      <a:schemeClr val="accent4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10800000" scaled="0"/>
                </a:gradFill>
              </a:rPr>
              <a:t>강은빈</a:t>
            </a:r>
            <a:r>
              <a:rPr lang="ko-KR" altLang="en-US" b="1" dirty="0">
                <a:gradFill>
                  <a:gsLst>
                    <a:gs pos="0">
                      <a:schemeClr val="accent4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10800000" scaled="0"/>
                </a:gradFill>
              </a:rPr>
              <a:t>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14207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5E69-D0C0-F375-5D55-00708C6D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35AAA-4411-A011-224D-CABE853D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708957"/>
            <a:ext cx="525853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D673425-905D-0B5C-57F7-FFA92B43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98B0D-A699-AC26-112D-9E3C5CB364F2}"/>
              </a:ext>
            </a:extLst>
          </p:cNvPr>
          <p:cNvSpPr/>
          <p:nvPr/>
        </p:nvSpPr>
        <p:spPr>
          <a:xfrm>
            <a:off x="838200" y="1209964"/>
            <a:ext cx="10515600" cy="14224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나라상사 </a:t>
            </a:r>
            <a:r>
              <a:rPr lang="en-US" altLang="ko-KR" b="1" dirty="0">
                <a:solidFill>
                  <a:schemeClr val="bg1"/>
                </a:solidFill>
              </a:rPr>
              <a:t>ERP </a:t>
            </a:r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거래처관리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상품관리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주문관리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결제관리를 통하여 나라상사의 상품 매출 관리</a:t>
            </a:r>
          </a:p>
        </p:txBody>
      </p:sp>
    </p:spTree>
    <p:extLst>
      <p:ext uri="{BB962C8B-B14F-4D97-AF65-F5344CB8AC3E}">
        <p14:creationId xmlns:p14="http://schemas.microsoft.com/office/powerpoint/2010/main" val="7702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85F339-1272-EE50-9C3A-F3354886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26D9-0677-1546-15FA-07423EF67DDF}"/>
              </a:ext>
            </a:extLst>
          </p:cNvPr>
          <p:cNvSpPr/>
          <p:nvPr/>
        </p:nvSpPr>
        <p:spPr>
          <a:xfrm>
            <a:off x="914400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8A176-8ED7-DFBD-6A40-6E7035696426}"/>
              </a:ext>
            </a:extLst>
          </p:cNvPr>
          <p:cNvSpPr/>
          <p:nvPr/>
        </p:nvSpPr>
        <p:spPr>
          <a:xfrm>
            <a:off x="2895599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95617-8F80-DCF6-CFD8-8D83FDB3E3B5}"/>
              </a:ext>
            </a:extLst>
          </p:cNvPr>
          <p:cNvSpPr/>
          <p:nvPr/>
        </p:nvSpPr>
        <p:spPr>
          <a:xfrm>
            <a:off x="4876798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AE864-67DB-9B72-608D-88F716ACAFCD}"/>
              </a:ext>
            </a:extLst>
          </p:cNvPr>
          <p:cNvSpPr/>
          <p:nvPr/>
        </p:nvSpPr>
        <p:spPr>
          <a:xfrm>
            <a:off x="6857997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1B4FA-E2EB-0797-6926-8AE3AA082DB7}"/>
              </a:ext>
            </a:extLst>
          </p:cNvPr>
          <p:cNvSpPr/>
          <p:nvPr/>
        </p:nvSpPr>
        <p:spPr>
          <a:xfrm>
            <a:off x="9901378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99BC6C-AF84-C5C6-D6CE-5F90EBD362C0}"/>
              </a:ext>
            </a:extLst>
          </p:cNvPr>
          <p:cNvSpPr/>
          <p:nvPr/>
        </p:nvSpPr>
        <p:spPr>
          <a:xfrm>
            <a:off x="4876798" y="2785968"/>
            <a:ext cx="1739153" cy="64994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43279E-EFDC-27BD-AFFA-33A56631D3FB}"/>
              </a:ext>
            </a:extLst>
          </p:cNvPr>
          <p:cNvSpPr/>
          <p:nvPr/>
        </p:nvSpPr>
        <p:spPr>
          <a:xfrm>
            <a:off x="6857997" y="2785968"/>
            <a:ext cx="1739153" cy="64994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E2EC59-F6E6-1C21-D09E-11DB5292FC38}"/>
              </a:ext>
            </a:extLst>
          </p:cNvPr>
          <p:cNvSpPr/>
          <p:nvPr/>
        </p:nvSpPr>
        <p:spPr>
          <a:xfrm>
            <a:off x="6857996" y="36714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자세히 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A45C39-1C3D-9CFF-C7C7-05B3D169377E}"/>
              </a:ext>
            </a:extLst>
          </p:cNvPr>
          <p:cNvSpPr/>
          <p:nvPr/>
        </p:nvSpPr>
        <p:spPr>
          <a:xfrm>
            <a:off x="6857996" y="4556867"/>
            <a:ext cx="1739153" cy="64994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수정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F0EAE4-FC09-DF18-F466-0A6E9C0F6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746375" y="2550460"/>
            <a:ext cx="0" cy="23550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38CCEC-6112-8CC4-087D-7D9BFC41CA4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5951" y="3110939"/>
            <a:ext cx="242046" cy="0"/>
          </a:xfrm>
          <a:prstGeom prst="straightConnector1">
            <a:avLst/>
          </a:prstGeom>
          <a:ln w="254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8F2F87-ADF6-6E8A-95C7-F832BF440B4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615951" y="3110939"/>
            <a:ext cx="242045" cy="885450"/>
          </a:xfrm>
          <a:prstGeom prst="straightConnector1">
            <a:avLst/>
          </a:prstGeom>
          <a:ln w="254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F4A44E-443C-2A7D-8D3D-14AD7A60353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727573" y="4321360"/>
            <a:ext cx="0" cy="235507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0BDB30-B02A-7EA7-D3AE-6E3C43E57CF5}"/>
              </a:ext>
            </a:extLst>
          </p:cNvPr>
          <p:cNvSpPr/>
          <p:nvPr/>
        </p:nvSpPr>
        <p:spPr>
          <a:xfrm>
            <a:off x="8866905" y="4556867"/>
            <a:ext cx="1739153" cy="64994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삭제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9D9A9A-631C-0108-DDB4-35D64027BCB0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>
            <a:off x="8597149" y="3996389"/>
            <a:ext cx="1139333" cy="56047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276E9F-3107-9459-186C-D95D3A11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B6BB6-CF48-5A8D-E022-F2C49480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89125"/>
            <a:ext cx="9877425" cy="51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F7E8-B18F-45BC-A071-08D70ADC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상품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45130-84EE-7469-956C-940BCD87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2" y="1286800"/>
            <a:ext cx="9889236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0BC6-CF73-891F-6C11-97D94F10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사용자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5BE169-5DF1-64E6-AF49-FAF25064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5" y="1277835"/>
            <a:ext cx="10428732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F6D79-5547-004D-93E8-061168F1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39012-F832-4425-FE01-00AD3216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1135629"/>
            <a:ext cx="962159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8589-9BEF-C2D5-398C-427C1874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F7337-787C-FB34-80A2-760B1013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87" y="1599134"/>
            <a:ext cx="6040825" cy="4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5E69-D0C0-F375-5D55-00708C6D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상품정보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F3C1E-74ED-1DA6-E845-897B0D76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39" y="1990524"/>
            <a:ext cx="391532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0800000" scaled="0"/>
        </a:gradFill>
        <a:ln>
          <a:noFill/>
        </a:ln>
      </a:spPr>
      <a:bodyPr rtlCol="0" anchor="ctr"/>
      <a:lstStyle>
        <a:defPPr marL="285750" indent="-285750" algn="l">
          <a:buFontTx/>
          <a:buChar char="-"/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63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Table 설계 – 상품 정보</vt:lpstr>
      <vt:lpstr>Table 설계 – 사용자 정보</vt:lpstr>
      <vt:lpstr>PowerPoint 프레젠테이션</vt:lpstr>
      <vt:lpstr>ERD-거래처정보</vt:lpstr>
      <vt:lpstr>ERD-상품정보</vt:lpstr>
      <vt:lpstr>ERD-사용자정보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KMS50522</dc:creator>
  <cp:lastModifiedBy>KMS50522</cp:lastModifiedBy>
  <cp:revision>22</cp:revision>
  <dcterms:created xsi:type="dcterms:W3CDTF">2022-11-14T00:43:06Z</dcterms:created>
  <dcterms:modified xsi:type="dcterms:W3CDTF">2022-11-16T07:44:02Z</dcterms:modified>
</cp:coreProperties>
</file>