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11" autoAdjust="0"/>
    <p:restoredTop sz="94660"/>
  </p:normalViewPr>
  <p:slideViewPr>
    <p:cSldViewPr snapToGrid="0">
      <p:cViewPr>
        <p:scale>
          <a:sx n="150" d="100"/>
          <a:sy n="150" d="100"/>
        </p:scale>
        <p:origin x="307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0B26-B398-480C-9FDB-81919D5BC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8A4B8-C750-47D1-8ACA-407686C2D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DD49A-2DAF-4432-BAE1-E8DAB960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B9ED-694F-4307-AEE2-2A34F3DBE920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A4F9E-904C-483A-B0FE-87714EF6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39ED0-A39F-4AE7-B02B-D7DB637E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C37A5-6028-45FE-83D0-1CA05BAB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3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3659-31B3-4E24-9F07-3F0F1677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5AAC2-5A8B-4387-90C7-D96EE474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DF73B-EF09-4F28-BF5E-D81E1460F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B9ED-694F-4307-AEE2-2A34F3DBE920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01C6F-462A-4D47-AF98-CC61CD11B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35A2E-71BE-4737-9141-5022AC95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C37A5-6028-45FE-83D0-1CA05BAB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2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E0BEDB-8077-4BA0-905F-39DDDDC06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119B6-6AF6-4420-B300-B784BC89C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26DCC-6882-4970-9081-07B41B01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B9ED-694F-4307-AEE2-2A34F3DBE920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3EA44-1B4D-446A-8979-A8F4A494A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3B993-2ADA-407C-A516-A1C6EC4A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C37A5-6028-45FE-83D0-1CA05BAB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3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EB6E-1C4F-4380-9C00-EAC2A6CC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9343A-5578-43AF-9929-8C444DF5D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7D5F-0FBF-407D-9F09-BC4960D1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B9ED-694F-4307-AEE2-2A34F3DBE920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A9855-CB76-4430-A5B4-8CF504AE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85294-0773-4317-8189-6E96E032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C37A5-6028-45FE-83D0-1CA05BAB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0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F9B2-344B-4F73-BC72-007F9E3EB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4B34E-2944-4E37-BB5C-F62A7D497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A0033-C182-4D00-B3FE-F30B5460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B9ED-694F-4307-AEE2-2A34F3DBE920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77D0D-E2AC-4416-9557-B68A1694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D88BA-EF89-4F30-938C-B8C39768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C37A5-6028-45FE-83D0-1CA05BAB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2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A0DE-DA34-459F-9201-E63356AA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97C7-3F3E-4EAD-B471-2E715EC70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8C2AD-2007-40A1-9FBC-BC6D49605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ADB55-2F60-4202-83AC-E2BD568F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B9ED-694F-4307-AEE2-2A34F3DBE920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175BA-A447-41D0-A868-FC29AE25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C415C-A978-4DD6-82F3-1506D7100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C37A5-6028-45FE-83D0-1CA05BAB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9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5493-8BCE-48AB-9A24-B880FC582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ACA4A-4F14-4F12-8B6F-F024E40E3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B39F1-AB7B-471F-8B97-4554F90BF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91F8D-301D-4CB6-ABA5-8D00726B2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C97219-2127-42D0-AE8B-EA6CC34CB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A8EFB1-7FB8-48C6-B70B-96862CA6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B9ED-694F-4307-AEE2-2A34F3DBE920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573361-26EB-43A0-983D-9FCC9180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ED1D1-63E6-4D57-AD03-24E655F32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C37A5-6028-45FE-83D0-1CA05BAB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9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BA08-2823-48B5-9813-C946F2B8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E8D283-EEEB-424E-999C-0B829B4BA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B9ED-694F-4307-AEE2-2A34F3DBE920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31451-DF6B-4D0B-AC8B-21C4F807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AD81BC-D69F-4157-B1B9-1C507FAE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C37A5-6028-45FE-83D0-1CA05BAB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7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004F90-FEC6-435C-80F4-85DB03D33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B9ED-694F-4307-AEE2-2A34F3DBE920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86D222-67C0-4C85-AA87-67D8405F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5200C-41BB-4CA2-ACF8-5067E42F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C37A5-6028-45FE-83D0-1CA05BAB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9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3274-01D4-4E95-9D70-7252A4D76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4E09A-E64D-44FA-B61A-87EF9F121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C2FC3-5F8D-4A81-BCA0-9F9C93B4F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F43AB-EE27-4173-BD5A-648BD41F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B9ED-694F-4307-AEE2-2A34F3DBE920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BB932-017F-42DE-A9D3-87106A4B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EB3B9-600B-42A0-9BE0-7194669F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C37A5-6028-45FE-83D0-1CA05BAB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7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DFC9-DAE9-4DEF-8C15-1A929BD2D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41D44D-61D3-41A8-824B-31CE6D589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2AC24-FAAD-401C-9101-DFC86956F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768C2-E428-4366-AA1D-466D4116D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B9ED-694F-4307-AEE2-2A34F3DBE920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B0197-5BD9-47F7-A2FB-84794CEA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40166-AFA8-4D1F-B455-9CA8ED47B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C37A5-6028-45FE-83D0-1CA05BAB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3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D627A-A3EF-4168-A46F-4CEB59A5F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8A765-01DA-474A-8F08-C5C3845E7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C3FA3-E475-4445-9994-858B9C1B4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B9ED-694F-4307-AEE2-2A34F3DBE920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EDF77-C6C3-4163-A7B2-D19EB429E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D8170-3EA4-4AA5-A5C1-8B303B9A3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C37A5-6028-45FE-83D0-1CA05BAB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7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8DC5CAA-598E-4FE4-8FA6-5D1C78253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121" y="1822653"/>
            <a:ext cx="3624016" cy="2670720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0486887-4EE7-497C-A8F9-EF53336A8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129" y="1310860"/>
            <a:ext cx="4318490" cy="3182513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56E8BF2-7416-40C5-ACA7-8BA848699C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11" y="1822653"/>
            <a:ext cx="3624015" cy="267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5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8DC5CAA-598E-4FE4-8FA6-5D1C78253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7"/>
          <a:stretch/>
        </p:blipFill>
        <p:spPr>
          <a:xfrm>
            <a:off x="1444779" y="2126456"/>
            <a:ext cx="3624016" cy="2465928"/>
          </a:xfrm>
          <a:prstGeom prst="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56E8BF2-7416-40C5-ACA7-8BA848699C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5"/>
          <a:stretch/>
        </p:blipFill>
        <p:spPr>
          <a:xfrm>
            <a:off x="3936755" y="1739899"/>
            <a:ext cx="4318490" cy="2939847"/>
          </a:xfrm>
          <a:prstGeom prst="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0486887-4EE7-497C-A8F9-EF53336A8A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8"/>
          <a:stretch/>
        </p:blipFill>
        <p:spPr>
          <a:xfrm>
            <a:off x="6976410" y="2126455"/>
            <a:ext cx="3624016" cy="2465929"/>
          </a:xfrm>
          <a:prstGeom prst="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327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0B6AEF9-AFFB-45CA-B001-9F0A038DBD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2"/>
          <a:stretch/>
        </p:blipFill>
        <p:spPr>
          <a:xfrm>
            <a:off x="6645941" y="1924048"/>
            <a:ext cx="4493028" cy="29337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3EF763E-FD79-4783-A3D2-487F7D0080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2"/>
          <a:stretch/>
        </p:blipFill>
        <p:spPr>
          <a:xfrm>
            <a:off x="494231" y="1924050"/>
            <a:ext cx="4493028" cy="2933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830BC919-FE1F-48D1-B841-09AABD65A0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48"/>
          <a:stretch/>
        </p:blipFill>
        <p:spPr>
          <a:xfrm>
            <a:off x="2927337" y="1554956"/>
            <a:ext cx="5419072" cy="35377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7878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Mogens Heller Grabe</dc:creator>
  <cp:lastModifiedBy>Mogens Heller Grabe</cp:lastModifiedBy>
  <cp:revision>2</cp:revision>
  <dcterms:created xsi:type="dcterms:W3CDTF">2022-01-24T12:18:30Z</dcterms:created>
  <dcterms:modified xsi:type="dcterms:W3CDTF">2022-01-24T13:35:11Z</dcterms:modified>
</cp:coreProperties>
</file>