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7" r:id="rId19"/>
    <p:sldId id="275" r:id="rId20"/>
    <p:sldId id="268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61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768" userDrawn="1">
          <p15:clr>
            <a:srgbClr val="A4A3A4"/>
          </p15:clr>
        </p15:guide>
        <p15:guide id="4" pos="19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656"/>
    <a:srgbClr val="FFEB29"/>
    <a:srgbClr val="FBE400"/>
    <a:srgbClr val="FFAE11"/>
    <a:srgbClr val="00DCEA"/>
    <a:srgbClr val="23A2FF"/>
    <a:srgbClr val="FCE6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902" y="144"/>
      </p:cViewPr>
      <p:guideLst>
        <p:guide orient="horz" pos="2160"/>
        <p:guide pos="3840"/>
        <p:guide pos="5768"/>
        <p:guide pos="1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lya Stepanov" userId="c1314d13131ec081" providerId="LiveId" clId="{6923C3E4-65FD-4463-AC70-6FEF7C4B43A2}"/>
    <pc:docChg chg="undo redo custSel addSld delSld modSld sldOrd">
      <pc:chgData name="Ilya Stepanov" userId="c1314d13131ec081" providerId="LiveId" clId="{6923C3E4-65FD-4463-AC70-6FEF7C4B43A2}" dt="2023-01-21T06:21:01.916" v="2381" actId="20577"/>
      <pc:docMkLst>
        <pc:docMk/>
      </pc:docMkLst>
      <pc:sldChg chg="addSp delSp modSp mod modTransition">
        <pc:chgData name="Ilya Stepanov" userId="c1314d13131ec081" providerId="LiveId" clId="{6923C3E4-65FD-4463-AC70-6FEF7C4B43A2}" dt="2023-01-21T04:43:08.002" v="2356"/>
        <pc:sldMkLst>
          <pc:docMk/>
          <pc:sldMk cId="466578680" sldId="256"/>
        </pc:sldMkLst>
        <pc:spChg chg="add del mod">
          <ac:chgData name="Ilya Stepanov" userId="c1314d13131ec081" providerId="LiveId" clId="{6923C3E4-65FD-4463-AC70-6FEF7C4B43A2}" dt="2023-01-21T02:20:00.609" v="1315" actId="21"/>
          <ac:spMkLst>
            <pc:docMk/>
            <pc:sldMk cId="466578680" sldId="256"/>
            <ac:spMk id="2" creationId="{B3E20CF1-979B-468D-8678-916FC6119B16}"/>
          </ac:spMkLst>
        </pc:spChg>
        <pc:picChg chg="mod">
          <ac:chgData name="Ilya Stepanov" userId="c1314d13131ec081" providerId="LiveId" clId="{6923C3E4-65FD-4463-AC70-6FEF7C4B43A2}" dt="2023-01-21T02:36:25.182" v="1382" actId="1076"/>
          <ac:picMkLst>
            <pc:docMk/>
            <pc:sldMk cId="466578680" sldId="256"/>
            <ac:picMk id="5" creationId="{677DFC50-AB6B-4E9D-B435-0E50D3C62673}"/>
          </ac:picMkLst>
        </pc:picChg>
      </pc:sldChg>
      <pc:sldChg chg="addSp delSp modSp mod modTransition">
        <pc:chgData name="Ilya Stepanov" userId="c1314d13131ec081" providerId="LiveId" clId="{6923C3E4-65FD-4463-AC70-6FEF7C4B43A2}" dt="2023-01-21T04:43:08.002" v="2356"/>
        <pc:sldMkLst>
          <pc:docMk/>
          <pc:sldMk cId="195790334" sldId="257"/>
        </pc:sldMkLst>
        <pc:spChg chg="mod">
          <ac:chgData name="Ilya Stepanov" userId="c1314d13131ec081" providerId="LiveId" clId="{6923C3E4-65FD-4463-AC70-6FEF7C4B43A2}" dt="2023-01-20T14:07:42.299" v="132" actId="207"/>
          <ac:spMkLst>
            <pc:docMk/>
            <pc:sldMk cId="195790334" sldId="257"/>
            <ac:spMk id="2" creationId="{7B297843-6BB2-4B4A-A584-9FDB5B211474}"/>
          </ac:spMkLst>
        </pc:spChg>
        <pc:spChg chg="del">
          <ac:chgData name="Ilya Stepanov" userId="c1314d13131ec081" providerId="LiveId" clId="{6923C3E4-65FD-4463-AC70-6FEF7C4B43A2}" dt="2023-01-20T14:04:30.426" v="33" actId="478"/>
          <ac:spMkLst>
            <pc:docMk/>
            <pc:sldMk cId="195790334" sldId="257"/>
            <ac:spMk id="3" creationId="{82865B47-D71A-4F91-AE3B-9BAEC633E6D5}"/>
          </ac:spMkLst>
        </pc:spChg>
        <pc:spChg chg="add mod">
          <ac:chgData name="Ilya Stepanov" userId="c1314d13131ec081" providerId="LiveId" clId="{6923C3E4-65FD-4463-AC70-6FEF7C4B43A2}" dt="2023-01-21T01:36:10.532" v="881" actId="1076"/>
          <ac:spMkLst>
            <pc:docMk/>
            <pc:sldMk cId="195790334" sldId="257"/>
            <ac:spMk id="5" creationId="{11705070-A1A3-47E4-90F6-E4ED1496B272}"/>
          </ac:spMkLst>
        </pc:spChg>
        <pc:picChg chg="add mod">
          <ac:chgData name="Ilya Stepanov" userId="c1314d13131ec081" providerId="LiveId" clId="{6923C3E4-65FD-4463-AC70-6FEF7C4B43A2}" dt="2023-01-21T01:35:33.815" v="874" actId="1076"/>
          <ac:picMkLst>
            <pc:docMk/>
            <pc:sldMk cId="195790334" sldId="257"/>
            <ac:picMk id="4" creationId="{F8A3D6EA-9B3D-4FDB-8F3C-6856233B0CFD}"/>
          </ac:picMkLst>
        </pc:picChg>
      </pc:sldChg>
      <pc:sldChg chg="addSp delSp modSp new mod modTransition addAnim delAnim modAnim">
        <pc:chgData name="Ilya Stepanov" userId="c1314d13131ec081" providerId="LiveId" clId="{6923C3E4-65FD-4463-AC70-6FEF7C4B43A2}" dt="2023-01-21T04:43:08.002" v="2356"/>
        <pc:sldMkLst>
          <pc:docMk/>
          <pc:sldMk cId="2187247526" sldId="258"/>
        </pc:sldMkLst>
        <pc:spChg chg="del">
          <ac:chgData name="Ilya Stepanov" userId="c1314d13131ec081" providerId="LiveId" clId="{6923C3E4-65FD-4463-AC70-6FEF7C4B43A2}" dt="2023-01-21T01:22:55.238" v="475" actId="478"/>
          <ac:spMkLst>
            <pc:docMk/>
            <pc:sldMk cId="2187247526" sldId="258"/>
            <ac:spMk id="2" creationId="{56AAB608-485C-4CB8-BDAC-7833D0F7457F}"/>
          </ac:spMkLst>
        </pc:spChg>
        <pc:spChg chg="del mod">
          <ac:chgData name="Ilya Stepanov" userId="c1314d13131ec081" providerId="LiveId" clId="{6923C3E4-65FD-4463-AC70-6FEF7C4B43A2}" dt="2023-01-21T01:22:54.486" v="474" actId="478"/>
          <ac:spMkLst>
            <pc:docMk/>
            <pc:sldMk cId="2187247526" sldId="258"/>
            <ac:spMk id="3" creationId="{57E97715-B527-445F-971B-AE58FB51ECFA}"/>
          </ac:spMkLst>
        </pc:spChg>
        <pc:spChg chg="add mod">
          <ac:chgData name="Ilya Stepanov" userId="c1314d13131ec081" providerId="LiveId" clId="{6923C3E4-65FD-4463-AC70-6FEF7C4B43A2}" dt="2023-01-21T01:34:30.479" v="867" actId="1076"/>
          <ac:spMkLst>
            <pc:docMk/>
            <pc:sldMk cId="2187247526" sldId="258"/>
            <ac:spMk id="4" creationId="{B1137768-CBEE-49C3-81BD-3FA30C248011}"/>
          </ac:spMkLst>
        </pc:spChg>
        <pc:spChg chg="add del mod">
          <ac:chgData name="Ilya Stepanov" userId="c1314d13131ec081" providerId="LiveId" clId="{6923C3E4-65FD-4463-AC70-6FEF7C4B43A2}" dt="2023-01-21T01:39:40.165" v="919" actId="1076"/>
          <ac:spMkLst>
            <pc:docMk/>
            <pc:sldMk cId="2187247526" sldId="258"/>
            <ac:spMk id="5" creationId="{87D37157-0392-4C77-9610-CC31710B7F7C}"/>
          </ac:spMkLst>
        </pc:spChg>
        <pc:spChg chg="add mod">
          <ac:chgData name="Ilya Stepanov" userId="c1314d13131ec081" providerId="LiveId" clId="{6923C3E4-65FD-4463-AC70-6FEF7C4B43A2}" dt="2023-01-21T01:54:37.477" v="933" actId="1076"/>
          <ac:spMkLst>
            <pc:docMk/>
            <pc:sldMk cId="2187247526" sldId="258"/>
            <ac:spMk id="8" creationId="{CA555C24-F6DC-4440-916F-DE88AAF40216}"/>
          </ac:spMkLst>
        </pc:spChg>
        <pc:spChg chg="add mod">
          <ac:chgData name="Ilya Stepanov" userId="c1314d13131ec081" providerId="LiveId" clId="{6923C3E4-65FD-4463-AC70-6FEF7C4B43A2}" dt="2023-01-21T01:39:44.032" v="921" actId="571"/>
          <ac:spMkLst>
            <pc:docMk/>
            <pc:sldMk cId="2187247526" sldId="258"/>
            <ac:spMk id="9" creationId="{0BC22424-90E1-4D22-80B2-155F8F642322}"/>
          </ac:spMkLst>
        </pc:spChg>
        <pc:picChg chg="add mod">
          <ac:chgData name="Ilya Stepanov" userId="c1314d13131ec081" providerId="LiveId" clId="{6923C3E4-65FD-4463-AC70-6FEF7C4B43A2}" dt="2023-01-21T01:27:26.131" v="792" actId="1076"/>
          <ac:picMkLst>
            <pc:docMk/>
            <pc:sldMk cId="2187247526" sldId="258"/>
            <ac:picMk id="7" creationId="{000F96DD-8C29-4C35-8A96-87D0E6B04133}"/>
          </ac:picMkLst>
        </pc:picChg>
        <pc:picChg chg="add mod">
          <ac:chgData name="Ilya Stepanov" userId="c1314d13131ec081" providerId="LiveId" clId="{6923C3E4-65FD-4463-AC70-6FEF7C4B43A2}" dt="2023-01-21T02:16:00.723" v="958" actId="1076"/>
          <ac:picMkLst>
            <pc:docMk/>
            <pc:sldMk cId="2187247526" sldId="258"/>
            <ac:picMk id="10" creationId="{0DB0B084-2468-477D-A469-FEECA1B03DED}"/>
          </ac:picMkLst>
        </pc:picChg>
        <pc:picChg chg="add mod">
          <ac:chgData name="Ilya Stepanov" userId="c1314d13131ec081" providerId="LiveId" clId="{6923C3E4-65FD-4463-AC70-6FEF7C4B43A2}" dt="2023-01-21T02:15:58.335" v="957" actId="1076"/>
          <ac:picMkLst>
            <pc:docMk/>
            <pc:sldMk cId="2187247526" sldId="258"/>
            <ac:picMk id="11" creationId="{31D0E9F6-23F5-484A-9E05-44C6E94AB396}"/>
          </ac:picMkLst>
        </pc:picChg>
      </pc:sldChg>
      <pc:sldChg chg="addSp delSp modSp new mod modTransition">
        <pc:chgData name="Ilya Stepanov" userId="c1314d13131ec081" providerId="LiveId" clId="{6923C3E4-65FD-4463-AC70-6FEF7C4B43A2}" dt="2023-01-21T04:43:08.002" v="2356"/>
        <pc:sldMkLst>
          <pc:docMk/>
          <pc:sldMk cId="1214488255" sldId="259"/>
        </pc:sldMkLst>
        <pc:spChg chg="mod">
          <ac:chgData name="Ilya Stepanov" userId="c1314d13131ec081" providerId="LiveId" clId="{6923C3E4-65FD-4463-AC70-6FEF7C4B43A2}" dt="2023-01-20T14:15:33.928" v="454" actId="207"/>
          <ac:spMkLst>
            <pc:docMk/>
            <pc:sldMk cId="1214488255" sldId="259"/>
            <ac:spMk id="2" creationId="{F9C3D5D5-EF62-427A-BE02-30C85458A8D2}"/>
          </ac:spMkLst>
        </pc:spChg>
        <pc:spChg chg="del">
          <ac:chgData name="Ilya Stepanov" userId="c1314d13131ec081" providerId="LiveId" clId="{6923C3E4-65FD-4463-AC70-6FEF7C4B43A2}" dt="2023-01-20T14:09:44.656" v="258" actId="478"/>
          <ac:spMkLst>
            <pc:docMk/>
            <pc:sldMk cId="1214488255" sldId="259"/>
            <ac:spMk id="3" creationId="{98CE941F-A294-4FB4-990B-372E69100FF5}"/>
          </ac:spMkLst>
        </pc:spChg>
        <pc:picChg chg="add mod">
          <ac:chgData name="Ilya Stepanov" userId="c1314d13131ec081" providerId="LiveId" clId="{6923C3E4-65FD-4463-AC70-6FEF7C4B43A2}" dt="2023-01-21T01:34:59.708" v="870" actId="1076"/>
          <ac:picMkLst>
            <pc:docMk/>
            <pc:sldMk cId="1214488255" sldId="259"/>
            <ac:picMk id="4" creationId="{83C062C0-6F79-4635-9872-5E5DAC3C16E6}"/>
          </ac:picMkLst>
        </pc:picChg>
        <pc:picChg chg="add mod">
          <ac:chgData name="Ilya Stepanov" userId="c1314d13131ec081" providerId="LiveId" clId="{6923C3E4-65FD-4463-AC70-6FEF7C4B43A2}" dt="2023-01-21T01:35:05.016" v="872" actId="1076"/>
          <ac:picMkLst>
            <pc:docMk/>
            <pc:sldMk cId="1214488255" sldId="259"/>
            <ac:picMk id="5" creationId="{D9547343-3EE1-48D0-AB8C-F26751CE2929}"/>
          </ac:picMkLst>
        </pc:picChg>
      </pc:sldChg>
      <pc:sldChg chg="addSp delSp modSp new mod modTransition">
        <pc:chgData name="Ilya Stepanov" userId="c1314d13131ec081" providerId="LiveId" clId="{6923C3E4-65FD-4463-AC70-6FEF7C4B43A2}" dt="2023-01-21T04:43:08.002" v="2356"/>
        <pc:sldMkLst>
          <pc:docMk/>
          <pc:sldMk cId="4189847296" sldId="260"/>
        </pc:sldMkLst>
        <pc:spChg chg="del">
          <ac:chgData name="Ilya Stepanov" userId="c1314d13131ec081" providerId="LiveId" clId="{6923C3E4-65FD-4463-AC70-6FEF7C4B43A2}" dt="2023-01-21T02:13:42.858" v="938" actId="478"/>
          <ac:spMkLst>
            <pc:docMk/>
            <pc:sldMk cId="4189847296" sldId="260"/>
            <ac:spMk id="2" creationId="{09C11007-7F46-4F93-B143-8CA30877134D}"/>
          </ac:spMkLst>
        </pc:spChg>
        <pc:spChg chg="del">
          <ac:chgData name="Ilya Stepanov" userId="c1314d13131ec081" providerId="LiveId" clId="{6923C3E4-65FD-4463-AC70-6FEF7C4B43A2}" dt="2023-01-21T02:13:39.532" v="936"/>
          <ac:spMkLst>
            <pc:docMk/>
            <pc:sldMk cId="4189847296" sldId="260"/>
            <ac:spMk id="3" creationId="{336CE224-D9F8-465F-9A4A-40B41EEEB19A}"/>
          </ac:spMkLst>
        </pc:spChg>
        <pc:spChg chg="add del mod">
          <ac:chgData name="Ilya Stepanov" userId="c1314d13131ec081" providerId="LiveId" clId="{6923C3E4-65FD-4463-AC70-6FEF7C4B43A2}" dt="2023-01-21T02:14:10.074" v="945" actId="478"/>
          <ac:spMkLst>
            <pc:docMk/>
            <pc:sldMk cId="4189847296" sldId="260"/>
            <ac:spMk id="8" creationId="{8C4D884C-AA16-4F42-95A4-B9005AFD3163}"/>
          </ac:spMkLst>
        </pc:spChg>
        <pc:picChg chg="add del mod">
          <ac:chgData name="Ilya Stepanov" userId="c1314d13131ec081" providerId="LiveId" clId="{6923C3E4-65FD-4463-AC70-6FEF7C4B43A2}" dt="2023-01-21T02:14:08.367" v="944" actId="478"/>
          <ac:picMkLst>
            <pc:docMk/>
            <pc:sldMk cId="4189847296" sldId="260"/>
            <ac:picMk id="5" creationId="{6A402395-710F-40C4-9ED3-842075E793C4}"/>
          </ac:picMkLst>
        </pc:picChg>
        <pc:picChg chg="add mod modCrop">
          <ac:chgData name="Ilya Stepanov" userId="c1314d13131ec081" providerId="LiveId" clId="{6923C3E4-65FD-4463-AC70-6FEF7C4B43A2}" dt="2023-01-21T02:15:27.463" v="954" actId="1076"/>
          <ac:picMkLst>
            <pc:docMk/>
            <pc:sldMk cId="4189847296" sldId="260"/>
            <ac:picMk id="6" creationId="{ACB5C9DA-4E85-4F78-AD19-7E4DF5314BF3}"/>
          </ac:picMkLst>
        </pc:picChg>
        <pc:picChg chg="add mod">
          <ac:chgData name="Ilya Stepanov" userId="c1314d13131ec081" providerId="LiveId" clId="{6923C3E4-65FD-4463-AC70-6FEF7C4B43A2}" dt="2023-01-21T02:15:25.367" v="953" actId="1076"/>
          <ac:picMkLst>
            <pc:docMk/>
            <pc:sldMk cId="4189847296" sldId="260"/>
            <ac:picMk id="9" creationId="{1981869C-6B17-4EDC-91FF-335EC15C38D4}"/>
          </ac:picMkLst>
        </pc:picChg>
        <pc:picChg chg="add mod">
          <ac:chgData name="Ilya Stepanov" userId="c1314d13131ec081" providerId="LiveId" clId="{6923C3E4-65FD-4463-AC70-6FEF7C4B43A2}" dt="2023-01-21T02:16:13.259" v="961" actId="1076"/>
          <ac:picMkLst>
            <pc:docMk/>
            <pc:sldMk cId="4189847296" sldId="260"/>
            <ac:picMk id="10" creationId="{73137AB9-5208-4D2A-A704-103005EAB1C6}"/>
          </ac:picMkLst>
        </pc:picChg>
      </pc:sldChg>
      <pc:sldChg chg="addSp delSp modSp new mod modTransition">
        <pc:chgData name="Ilya Stepanov" userId="c1314d13131ec081" providerId="LiveId" clId="{6923C3E4-65FD-4463-AC70-6FEF7C4B43A2}" dt="2023-01-21T06:21:01.916" v="2381" actId="20577"/>
        <pc:sldMkLst>
          <pc:docMk/>
          <pc:sldMk cId="743557183" sldId="261"/>
        </pc:sldMkLst>
        <pc:spChg chg="mod">
          <ac:chgData name="Ilya Stepanov" userId="c1314d13131ec081" providerId="LiveId" clId="{6923C3E4-65FD-4463-AC70-6FEF7C4B43A2}" dt="2023-01-21T02:20:16.029" v="1318" actId="207"/>
          <ac:spMkLst>
            <pc:docMk/>
            <pc:sldMk cId="743557183" sldId="261"/>
            <ac:spMk id="2" creationId="{0A363592-A6B2-4FE0-BB43-693C6499764F}"/>
          </ac:spMkLst>
        </pc:spChg>
        <pc:spChg chg="del">
          <ac:chgData name="Ilya Stepanov" userId="c1314d13131ec081" providerId="LiveId" clId="{6923C3E4-65FD-4463-AC70-6FEF7C4B43A2}" dt="2023-01-21T02:17:10.844" v="978" actId="478"/>
          <ac:spMkLst>
            <pc:docMk/>
            <pc:sldMk cId="743557183" sldId="261"/>
            <ac:spMk id="3" creationId="{490DBB7F-3C6E-459D-BCC9-FC1E549261C7}"/>
          </ac:spMkLst>
        </pc:spChg>
        <pc:spChg chg="add del mod">
          <ac:chgData name="Ilya Stepanov" userId="c1314d13131ec081" providerId="LiveId" clId="{6923C3E4-65FD-4463-AC70-6FEF7C4B43A2}" dt="2023-01-21T02:20:19.004" v="1319" actId="478"/>
          <ac:spMkLst>
            <pc:docMk/>
            <pc:sldMk cId="743557183" sldId="261"/>
            <ac:spMk id="4" creationId="{3F792E37-2B1C-4C50-B669-8D9C275794BA}"/>
          </ac:spMkLst>
        </pc:spChg>
        <pc:spChg chg="add mod">
          <ac:chgData name="Ilya Stepanov" userId="c1314d13131ec081" providerId="LiveId" clId="{6923C3E4-65FD-4463-AC70-6FEF7C4B43A2}" dt="2023-01-21T06:21:01.916" v="2381" actId="20577"/>
          <ac:spMkLst>
            <pc:docMk/>
            <pc:sldMk cId="743557183" sldId="261"/>
            <ac:spMk id="5" creationId="{70B4BE55-5D65-4F5B-A129-0789407DC090}"/>
          </ac:spMkLst>
        </pc:spChg>
        <pc:picChg chg="add mod">
          <ac:chgData name="Ilya Stepanov" userId="c1314d13131ec081" providerId="LiveId" clId="{6923C3E4-65FD-4463-AC70-6FEF7C4B43A2}" dt="2023-01-21T04:38:30.980" v="2334" actId="1076"/>
          <ac:picMkLst>
            <pc:docMk/>
            <pc:sldMk cId="743557183" sldId="261"/>
            <ac:picMk id="6" creationId="{5841D19E-1CC6-477D-9028-603E5C1B2E6C}"/>
          </ac:picMkLst>
        </pc:picChg>
      </pc:sldChg>
      <pc:sldChg chg="addSp delSp modSp new mod modTransition">
        <pc:chgData name="Ilya Stepanov" userId="c1314d13131ec081" providerId="LiveId" clId="{6923C3E4-65FD-4463-AC70-6FEF7C4B43A2}" dt="2023-01-21T04:43:08.002" v="2356"/>
        <pc:sldMkLst>
          <pc:docMk/>
          <pc:sldMk cId="572003581" sldId="262"/>
        </pc:sldMkLst>
        <pc:spChg chg="del">
          <ac:chgData name="Ilya Stepanov" userId="c1314d13131ec081" providerId="LiveId" clId="{6923C3E4-65FD-4463-AC70-6FEF7C4B43A2}" dt="2023-01-21T02:22:00.688" v="1323" actId="478"/>
          <ac:spMkLst>
            <pc:docMk/>
            <pc:sldMk cId="572003581" sldId="262"/>
            <ac:spMk id="2" creationId="{D44F0549-7B3F-4ABC-9785-1E106A382D95}"/>
          </ac:spMkLst>
        </pc:spChg>
        <pc:spChg chg="del">
          <ac:chgData name="Ilya Stepanov" userId="c1314d13131ec081" providerId="LiveId" clId="{6923C3E4-65FD-4463-AC70-6FEF7C4B43A2}" dt="2023-01-21T02:21:59.198" v="1322" actId="478"/>
          <ac:spMkLst>
            <pc:docMk/>
            <pc:sldMk cId="572003581" sldId="262"/>
            <ac:spMk id="3" creationId="{7204E974-8532-48B8-BCF1-AC72E7BA9097}"/>
          </ac:spMkLst>
        </pc:spChg>
        <pc:spChg chg="add mod">
          <ac:chgData name="Ilya Stepanov" userId="c1314d13131ec081" providerId="LiveId" clId="{6923C3E4-65FD-4463-AC70-6FEF7C4B43A2}" dt="2023-01-21T02:22:07.348" v="1333" actId="20577"/>
          <ac:spMkLst>
            <pc:docMk/>
            <pc:sldMk cId="572003581" sldId="262"/>
            <ac:spMk id="4" creationId="{4259CCF6-0B6C-49F3-8BF4-285371E30FBE}"/>
          </ac:spMkLst>
        </pc:spChg>
      </pc:sldChg>
      <pc:sldChg chg="addSp delSp modSp new mod modTransition">
        <pc:chgData name="Ilya Stepanov" userId="c1314d13131ec081" providerId="LiveId" clId="{6923C3E4-65FD-4463-AC70-6FEF7C4B43A2}" dt="2023-01-21T04:43:08.002" v="2356"/>
        <pc:sldMkLst>
          <pc:docMk/>
          <pc:sldMk cId="1736425502" sldId="263"/>
        </pc:sldMkLst>
        <pc:spChg chg="mod">
          <ac:chgData name="Ilya Stepanov" userId="c1314d13131ec081" providerId="LiveId" clId="{6923C3E4-65FD-4463-AC70-6FEF7C4B43A2}" dt="2023-01-21T02:35:00.500" v="1379" actId="1076"/>
          <ac:spMkLst>
            <pc:docMk/>
            <pc:sldMk cId="1736425502" sldId="263"/>
            <ac:spMk id="2" creationId="{46933C96-A108-4C93-9127-8B783823D2EC}"/>
          </ac:spMkLst>
        </pc:spChg>
        <pc:spChg chg="del">
          <ac:chgData name="Ilya Stepanov" userId="c1314d13131ec081" providerId="LiveId" clId="{6923C3E4-65FD-4463-AC70-6FEF7C4B43A2}" dt="2023-01-21T02:23:41.295" v="1363" actId="478"/>
          <ac:spMkLst>
            <pc:docMk/>
            <pc:sldMk cId="1736425502" sldId="263"/>
            <ac:spMk id="3" creationId="{34BBB490-F02C-4D55-A604-B89A07F7205A}"/>
          </ac:spMkLst>
        </pc:spChg>
        <pc:picChg chg="add mod">
          <ac:chgData name="Ilya Stepanov" userId="c1314d13131ec081" providerId="LiveId" clId="{6923C3E4-65FD-4463-AC70-6FEF7C4B43A2}" dt="2023-01-21T02:34:20.173" v="1372" actId="1076"/>
          <ac:picMkLst>
            <pc:docMk/>
            <pc:sldMk cId="1736425502" sldId="263"/>
            <ac:picMk id="4" creationId="{D3BAE3E1-E0D4-4FCC-8CD5-C0B3411E8DBE}"/>
          </ac:picMkLst>
        </pc:picChg>
        <pc:picChg chg="add del mod">
          <ac:chgData name="Ilya Stepanov" userId="c1314d13131ec081" providerId="LiveId" clId="{6923C3E4-65FD-4463-AC70-6FEF7C4B43A2}" dt="2023-01-21T02:37:51.344" v="1405" actId="478"/>
          <ac:picMkLst>
            <pc:docMk/>
            <pc:sldMk cId="1736425502" sldId="263"/>
            <ac:picMk id="5" creationId="{0769340E-A9A5-41A8-9740-DD74861F48BB}"/>
          </ac:picMkLst>
        </pc:picChg>
        <pc:picChg chg="add del mod">
          <ac:chgData name="Ilya Stepanov" userId="c1314d13131ec081" providerId="LiveId" clId="{6923C3E4-65FD-4463-AC70-6FEF7C4B43A2}" dt="2023-01-21T02:37:40.279" v="1403" actId="478"/>
          <ac:picMkLst>
            <pc:docMk/>
            <pc:sldMk cId="1736425502" sldId="263"/>
            <ac:picMk id="6" creationId="{3A96B7F6-4934-459F-98DC-CD7E79584D38}"/>
          </ac:picMkLst>
        </pc:picChg>
        <pc:picChg chg="add del mod">
          <ac:chgData name="Ilya Stepanov" userId="c1314d13131ec081" providerId="LiveId" clId="{6923C3E4-65FD-4463-AC70-6FEF7C4B43A2}" dt="2023-01-21T02:37:40.997" v="1404" actId="478"/>
          <ac:picMkLst>
            <pc:docMk/>
            <pc:sldMk cId="1736425502" sldId="263"/>
            <ac:picMk id="7" creationId="{904840FB-D7FB-4EEC-843B-040142D050DF}"/>
          </ac:picMkLst>
        </pc:picChg>
      </pc:sldChg>
      <pc:sldChg chg="addSp delSp modSp add mod modTransition modAnim">
        <pc:chgData name="Ilya Stepanov" userId="c1314d13131ec081" providerId="LiveId" clId="{6923C3E4-65FD-4463-AC70-6FEF7C4B43A2}" dt="2023-01-21T04:43:08.002" v="2356"/>
        <pc:sldMkLst>
          <pc:docMk/>
          <pc:sldMk cId="2761560415" sldId="264"/>
        </pc:sldMkLst>
        <pc:spChg chg="mod">
          <ac:chgData name="Ilya Stepanov" userId="c1314d13131ec081" providerId="LiveId" clId="{6923C3E4-65FD-4463-AC70-6FEF7C4B43A2}" dt="2023-01-21T02:36:02.265" v="1380" actId="122"/>
          <ac:spMkLst>
            <pc:docMk/>
            <pc:sldMk cId="2761560415" sldId="264"/>
            <ac:spMk id="2" creationId="{46933C96-A108-4C93-9127-8B783823D2EC}"/>
          </ac:spMkLst>
        </pc:spChg>
        <pc:picChg chg="add mod">
          <ac:chgData name="Ilya Stepanov" userId="c1314d13131ec081" providerId="LiveId" clId="{6923C3E4-65FD-4463-AC70-6FEF7C4B43A2}" dt="2023-01-21T02:34:13.784" v="1370"/>
          <ac:picMkLst>
            <pc:docMk/>
            <pc:sldMk cId="2761560415" sldId="264"/>
            <ac:picMk id="4" creationId="{CDD56D2D-2B7A-4F64-9FF3-E631F0BF4994}"/>
          </ac:picMkLst>
        </pc:picChg>
        <pc:picChg chg="add mod">
          <ac:chgData name="Ilya Stepanov" userId="c1314d13131ec081" providerId="LiveId" clId="{6923C3E4-65FD-4463-AC70-6FEF7C4B43A2}" dt="2023-01-21T02:37:54.423" v="1406" actId="1076"/>
          <ac:picMkLst>
            <pc:docMk/>
            <pc:sldMk cId="2761560415" sldId="264"/>
            <ac:picMk id="5" creationId="{3D8FD110-712E-4FD7-AFDA-D42C1BDAC17D}"/>
          </ac:picMkLst>
        </pc:picChg>
        <pc:picChg chg="add mod">
          <ac:chgData name="Ilya Stepanov" userId="c1314d13131ec081" providerId="LiveId" clId="{6923C3E4-65FD-4463-AC70-6FEF7C4B43A2}" dt="2023-01-21T02:37:58.599" v="1407" actId="1076"/>
          <ac:picMkLst>
            <pc:docMk/>
            <pc:sldMk cId="2761560415" sldId="264"/>
            <ac:picMk id="7" creationId="{1560464B-BD05-47D1-BAA3-7F43C75A74C8}"/>
          </ac:picMkLst>
        </pc:picChg>
        <pc:picChg chg="add mod">
          <ac:chgData name="Ilya Stepanov" userId="c1314d13131ec081" providerId="LiveId" clId="{6923C3E4-65FD-4463-AC70-6FEF7C4B43A2}" dt="2023-01-21T02:38:02.092" v="1408" actId="1076"/>
          <ac:picMkLst>
            <pc:docMk/>
            <pc:sldMk cId="2761560415" sldId="264"/>
            <ac:picMk id="9" creationId="{099CB232-1923-47D3-8936-E24405F7F54C}"/>
          </ac:picMkLst>
        </pc:picChg>
        <pc:picChg chg="add mod">
          <ac:chgData name="Ilya Stepanov" userId="c1314d13131ec081" providerId="LiveId" clId="{6923C3E4-65FD-4463-AC70-6FEF7C4B43A2}" dt="2023-01-21T02:41:52.255" v="1432" actId="1076"/>
          <ac:picMkLst>
            <pc:docMk/>
            <pc:sldMk cId="2761560415" sldId="264"/>
            <ac:picMk id="10" creationId="{9F394591-8440-4E1C-82A1-EE68E0579D0C}"/>
          </ac:picMkLst>
        </pc:picChg>
        <pc:picChg chg="add del mod">
          <ac:chgData name="Ilya Stepanov" userId="c1314d13131ec081" providerId="LiveId" clId="{6923C3E4-65FD-4463-AC70-6FEF7C4B43A2}" dt="2023-01-21T02:59:19.667" v="1491" actId="21"/>
          <ac:picMkLst>
            <pc:docMk/>
            <pc:sldMk cId="2761560415" sldId="264"/>
            <ac:picMk id="11" creationId="{119F0417-00CF-4707-8D8C-792A8D0B30D9}"/>
          </ac:picMkLst>
        </pc:picChg>
      </pc:sldChg>
      <pc:sldChg chg="addSp delSp modSp new mod modTransition modAnim">
        <pc:chgData name="Ilya Stepanov" userId="c1314d13131ec081" providerId="LiveId" clId="{6923C3E4-65FD-4463-AC70-6FEF7C4B43A2}" dt="2023-01-21T04:43:08.002" v="2356"/>
        <pc:sldMkLst>
          <pc:docMk/>
          <pc:sldMk cId="2546071311" sldId="265"/>
        </pc:sldMkLst>
        <pc:spChg chg="del">
          <ac:chgData name="Ilya Stepanov" userId="c1314d13131ec081" providerId="LiveId" clId="{6923C3E4-65FD-4463-AC70-6FEF7C4B43A2}" dt="2023-01-21T02:39:54.186" v="1419" actId="478"/>
          <ac:spMkLst>
            <pc:docMk/>
            <pc:sldMk cId="2546071311" sldId="265"/>
            <ac:spMk id="2" creationId="{5049A58E-7442-47AD-985D-368DE42271C2}"/>
          </ac:spMkLst>
        </pc:spChg>
        <pc:spChg chg="del">
          <ac:chgData name="Ilya Stepanov" userId="c1314d13131ec081" providerId="LiveId" clId="{6923C3E4-65FD-4463-AC70-6FEF7C4B43A2}" dt="2023-01-21T02:39:53.456" v="1418" actId="478"/>
          <ac:spMkLst>
            <pc:docMk/>
            <pc:sldMk cId="2546071311" sldId="265"/>
            <ac:spMk id="3" creationId="{A0684CB9-ACD0-48C0-BBE5-934A3805B73F}"/>
          </ac:spMkLst>
        </pc:spChg>
        <pc:picChg chg="add mod">
          <ac:chgData name="Ilya Stepanov" userId="c1314d13131ec081" providerId="LiveId" clId="{6923C3E4-65FD-4463-AC70-6FEF7C4B43A2}" dt="2023-01-21T02:40:24.428" v="1425" actId="1076"/>
          <ac:picMkLst>
            <pc:docMk/>
            <pc:sldMk cId="2546071311" sldId="265"/>
            <ac:picMk id="4" creationId="{6A1B7B78-181F-419E-A168-41AC3BC70FB7}"/>
          </ac:picMkLst>
        </pc:picChg>
        <pc:picChg chg="add mod">
          <ac:chgData name="Ilya Stepanov" userId="c1314d13131ec081" providerId="LiveId" clId="{6923C3E4-65FD-4463-AC70-6FEF7C4B43A2}" dt="2023-01-21T02:40:24.428" v="1425" actId="1076"/>
          <ac:picMkLst>
            <pc:docMk/>
            <pc:sldMk cId="2546071311" sldId="265"/>
            <ac:picMk id="5" creationId="{4FB6EC1F-0E1C-4A9F-AE4E-8C9AB586E9C7}"/>
          </ac:picMkLst>
        </pc:picChg>
        <pc:picChg chg="add mod">
          <ac:chgData name="Ilya Stepanov" userId="c1314d13131ec081" providerId="LiveId" clId="{6923C3E4-65FD-4463-AC70-6FEF7C4B43A2}" dt="2023-01-21T02:40:24.428" v="1425" actId="1076"/>
          <ac:picMkLst>
            <pc:docMk/>
            <pc:sldMk cId="2546071311" sldId="265"/>
            <ac:picMk id="6" creationId="{5B411E76-4C87-425D-9209-2E74E84BFE55}"/>
          </ac:picMkLst>
        </pc:picChg>
        <pc:picChg chg="add mod">
          <ac:chgData name="Ilya Stepanov" userId="c1314d13131ec081" providerId="LiveId" clId="{6923C3E4-65FD-4463-AC70-6FEF7C4B43A2}" dt="2023-01-21T02:40:24.428" v="1425" actId="1076"/>
          <ac:picMkLst>
            <pc:docMk/>
            <pc:sldMk cId="2546071311" sldId="265"/>
            <ac:picMk id="7" creationId="{5C9B90BA-0F25-400A-8BCF-95BB899AEC5A}"/>
          </ac:picMkLst>
        </pc:picChg>
        <pc:picChg chg="add mod">
          <ac:chgData name="Ilya Stepanov" userId="c1314d13131ec081" providerId="LiveId" clId="{6923C3E4-65FD-4463-AC70-6FEF7C4B43A2}" dt="2023-01-21T02:40:33.621" v="1427" actId="1076"/>
          <ac:picMkLst>
            <pc:docMk/>
            <pc:sldMk cId="2546071311" sldId="265"/>
            <ac:picMk id="8" creationId="{7E18FC49-93B0-4948-8D46-05BA4AD623B6}"/>
          </ac:picMkLst>
        </pc:picChg>
        <pc:picChg chg="add mod">
          <ac:chgData name="Ilya Stepanov" userId="c1314d13131ec081" providerId="LiveId" clId="{6923C3E4-65FD-4463-AC70-6FEF7C4B43A2}" dt="2023-01-21T02:44:10.281" v="1453" actId="1076"/>
          <ac:picMkLst>
            <pc:docMk/>
            <pc:sldMk cId="2546071311" sldId="265"/>
            <ac:picMk id="10" creationId="{82BBCB03-F21D-4088-AF29-C58353E40DF5}"/>
          </ac:picMkLst>
        </pc:picChg>
        <pc:picChg chg="add mod">
          <ac:chgData name="Ilya Stepanov" userId="c1314d13131ec081" providerId="LiveId" clId="{6923C3E4-65FD-4463-AC70-6FEF7C4B43A2}" dt="2023-01-21T02:44:10.281" v="1453" actId="1076"/>
          <ac:picMkLst>
            <pc:docMk/>
            <pc:sldMk cId="2546071311" sldId="265"/>
            <ac:picMk id="12" creationId="{0E26CE4B-3A04-4BD7-AF95-BB52F162DC72}"/>
          </ac:picMkLst>
        </pc:picChg>
        <pc:picChg chg="add mod">
          <ac:chgData name="Ilya Stepanov" userId="c1314d13131ec081" providerId="LiveId" clId="{6923C3E4-65FD-4463-AC70-6FEF7C4B43A2}" dt="2023-01-21T02:43:37.674" v="1449" actId="1076"/>
          <ac:picMkLst>
            <pc:docMk/>
            <pc:sldMk cId="2546071311" sldId="265"/>
            <ac:picMk id="14" creationId="{50B2B426-9703-434E-B0FA-DD4448B70EC2}"/>
          </ac:picMkLst>
        </pc:picChg>
      </pc:sldChg>
      <pc:sldChg chg="addSp delSp modSp add mod ord modTransition modAnim">
        <pc:chgData name="Ilya Stepanov" userId="c1314d13131ec081" providerId="LiveId" clId="{6923C3E4-65FD-4463-AC70-6FEF7C4B43A2}" dt="2023-01-21T04:58:02.015" v="2358" actId="1076"/>
        <pc:sldMkLst>
          <pc:docMk/>
          <pc:sldMk cId="1235867729" sldId="266"/>
        </pc:sldMkLst>
        <pc:spChg chg="mod">
          <ac:chgData name="Ilya Stepanov" userId="c1314d13131ec081" providerId="LiveId" clId="{6923C3E4-65FD-4463-AC70-6FEF7C4B43A2}" dt="2023-01-21T02:55:17.193" v="1480" actId="20577"/>
          <ac:spMkLst>
            <pc:docMk/>
            <pc:sldMk cId="1235867729" sldId="266"/>
            <ac:spMk id="2" creationId="{46933C96-A108-4C93-9127-8B783823D2EC}"/>
          </ac:spMkLst>
        </pc:spChg>
        <pc:picChg chg="add del mod">
          <ac:chgData name="Ilya Stepanov" userId="c1314d13131ec081" providerId="LiveId" clId="{6923C3E4-65FD-4463-AC70-6FEF7C4B43A2}" dt="2023-01-21T02:59:05.642" v="1487" actId="21"/>
          <ac:picMkLst>
            <pc:docMk/>
            <pc:sldMk cId="1235867729" sldId="266"/>
            <ac:picMk id="5" creationId="{F3541AD8-F5CA-4737-A535-EA7553FCE159}"/>
          </ac:picMkLst>
        </pc:picChg>
        <pc:picChg chg="add mod">
          <ac:chgData name="Ilya Stepanov" userId="c1314d13131ec081" providerId="LiveId" clId="{6923C3E4-65FD-4463-AC70-6FEF7C4B43A2}" dt="2023-01-21T03:30:06.743" v="1721" actId="1076"/>
          <ac:picMkLst>
            <pc:docMk/>
            <pc:sldMk cId="1235867729" sldId="266"/>
            <ac:picMk id="6" creationId="{ECCE430C-3BDD-474C-B03F-3527D3F83FD7}"/>
          </ac:picMkLst>
        </pc:picChg>
        <pc:picChg chg="add mod">
          <ac:chgData name="Ilya Stepanov" userId="c1314d13131ec081" providerId="LiveId" clId="{6923C3E4-65FD-4463-AC70-6FEF7C4B43A2}" dt="2023-01-21T03:30:06.743" v="1721" actId="1076"/>
          <ac:picMkLst>
            <pc:docMk/>
            <pc:sldMk cId="1235867729" sldId="266"/>
            <ac:picMk id="7" creationId="{92556BF7-31DE-4517-8B98-5C23FDB4D9D3}"/>
          </ac:picMkLst>
        </pc:picChg>
        <pc:picChg chg="add mod">
          <ac:chgData name="Ilya Stepanov" userId="c1314d13131ec081" providerId="LiveId" clId="{6923C3E4-65FD-4463-AC70-6FEF7C4B43A2}" dt="2023-01-21T03:30:06.743" v="1721" actId="1076"/>
          <ac:picMkLst>
            <pc:docMk/>
            <pc:sldMk cId="1235867729" sldId="266"/>
            <ac:picMk id="8" creationId="{109022CF-C6A9-424B-8E6A-434096ECA5CF}"/>
          </ac:picMkLst>
        </pc:picChg>
        <pc:picChg chg="add mod">
          <ac:chgData name="Ilya Stepanov" userId="c1314d13131ec081" providerId="LiveId" clId="{6923C3E4-65FD-4463-AC70-6FEF7C4B43A2}" dt="2023-01-21T03:30:06.743" v="1721" actId="1076"/>
          <ac:picMkLst>
            <pc:docMk/>
            <pc:sldMk cId="1235867729" sldId="266"/>
            <ac:picMk id="9" creationId="{D0AC9BB0-FCA0-4EE9-9343-E06173DC3284}"/>
          </ac:picMkLst>
        </pc:picChg>
        <pc:picChg chg="add mod">
          <ac:chgData name="Ilya Stepanov" userId="c1314d13131ec081" providerId="LiveId" clId="{6923C3E4-65FD-4463-AC70-6FEF7C4B43A2}" dt="2023-01-21T03:30:06.743" v="1721" actId="1076"/>
          <ac:picMkLst>
            <pc:docMk/>
            <pc:sldMk cId="1235867729" sldId="266"/>
            <ac:picMk id="10" creationId="{CB84FE08-FB90-495C-A0F7-B2D838FFB559}"/>
          </ac:picMkLst>
        </pc:picChg>
        <pc:picChg chg="add mod">
          <ac:chgData name="Ilya Stepanov" userId="c1314d13131ec081" providerId="LiveId" clId="{6923C3E4-65FD-4463-AC70-6FEF7C4B43A2}" dt="2023-01-21T03:30:06.743" v="1721" actId="1076"/>
          <ac:picMkLst>
            <pc:docMk/>
            <pc:sldMk cId="1235867729" sldId="266"/>
            <ac:picMk id="11" creationId="{C1599835-08DA-4CAC-81C5-ED3FB4C17E05}"/>
          </ac:picMkLst>
        </pc:picChg>
        <pc:picChg chg="add mod">
          <ac:chgData name="Ilya Stepanov" userId="c1314d13131ec081" providerId="LiveId" clId="{6923C3E4-65FD-4463-AC70-6FEF7C4B43A2}" dt="2023-01-21T03:30:06.743" v="1721" actId="1076"/>
          <ac:picMkLst>
            <pc:docMk/>
            <pc:sldMk cId="1235867729" sldId="266"/>
            <ac:picMk id="12" creationId="{B08C6C48-9A2F-4AF0-BE87-7B98FBD1FF4D}"/>
          </ac:picMkLst>
        </pc:picChg>
        <pc:picChg chg="add mod">
          <ac:chgData name="Ilya Stepanov" userId="c1314d13131ec081" providerId="LiveId" clId="{6923C3E4-65FD-4463-AC70-6FEF7C4B43A2}" dt="2023-01-21T03:30:06.743" v="1721" actId="1076"/>
          <ac:picMkLst>
            <pc:docMk/>
            <pc:sldMk cId="1235867729" sldId="266"/>
            <ac:picMk id="13" creationId="{BCA70ACA-0402-4931-8193-EBD4CE7B33C0}"/>
          </ac:picMkLst>
        </pc:picChg>
        <pc:picChg chg="add mod">
          <ac:chgData name="Ilya Stepanov" userId="c1314d13131ec081" providerId="LiveId" clId="{6923C3E4-65FD-4463-AC70-6FEF7C4B43A2}" dt="2023-01-21T04:58:02.015" v="2358" actId="1076"/>
          <ac:picMkLst>
            <pc:docMk/>
            <pc:sldMk cId="1235867729" sldId="266"/>
            <ac:picMk id="14" creationId="{B914712A-1BFC-44E7-99E3-7C326CE503B1}"/>
          </ac:picMkLst>
        </pc:picChg>
      </pc:sldChg>
      <pc:sldChg chg="addSp delSp modSp new mod modTransition">
        <pc:chgData name="Ilya Stepanov" userId="c1314d13131ec081" providerId="LiveId" clId="{6923C3E4-65FD-4463-AC70-6FEF7C4B43A2}" dt="2023-01-21T04:58:08.708" v="2359"/>
        <pc:sldMkLst>
          <pc:docMk/>
          <pc:sldMk cId="3609755347" sldId="267"/>
        </pc:sldMkLst>
        <pc:spChg chg="del">
          <ac:chgData name="Ilya Stepanov" userId="c1314d13131ec081" providerId="LiveId" clId="{6923C3E4-65FD-4463-AC70-6FEF7C4B43A2}" dt="2023-01-21T02:59:25.963" v="1494" actId="478"/>
          <ac:spMkLst>
            <pc:docMk/>
            <pc:sldMk cId="3609755347" sldId="267"/>
            <ac:spMk id="2" creationId="{E1C0296C-2CF2-45E4-99DE-0FFCD45F910D}"/>
          </ac:spMkLst>
        </pc:spChg>
        <pc:spChg chg="del">
          <ac:chgData name="Ilya Stepanov" userId="c1314d13131ec081" providerId="LiveId" clId="{6923C3E4-65FD-4463-AC70-6FEF7C4B43A2}" dt="2023-01-21T02:59:16.896" v="1490"/>
          <ac:spMkLst>
            <pc:docMk/>
            <pc:sldMk cId="3609755347" sldId="267"/>
            <ac:spMk id="3" creationId="{DDD914D3-A617-40D5-960B-1DF6718702EF}"/>
          </ac:spMkLst>
        </pc:spChg>
        <pc:picChg chg="add mod">
          <ac:chgData name="Ilya Stepanov" userId="c1314d13131ec081" providerId="LiveId" clId="{6923C3E4-65FD-4463-AC70-6FEF7C4B43A2}" dt="2023-01-21T03:00:00.925" v="1500" actId="1076"/>
          <ac:picMkLst>
            <pc:docMk/>
            <pc:sldMk cId="3609755347" sldId="267"/>
            <ac:picMk id="4" creationId="{5B8335D9-7597-4B6E-8186-312C4B8512CA}"/>
          </ac:picMkLst>
        </pc:picChg>
        <pc:picChg chg="add mod ord">
          <ac:chgData name="Ilya Stepanov" userId="c1314d13131ec081" providerId="LiveId" clId="{6923C3E4-65FD-4463-AC70-6FEF7C4B43A2}" dt="2023-01-21T02:59:37.733" v="1498" actId="1076"/>
          <ac:picMkLst>
            <pc:docMk/>
            <pc:sldMk cId="3609755347" sldId="267"/>
            <ac:picMk id="5" creationId="{F44C3C10-7A45-450B-8784-949C0FDC681C}"/>
          </ac:picMkLst>
        </pc:picChg>
      </pc:sldChg>
      <pc:sldChg chg="addSp delSp modSp add mod modTransition modAnim">
        <pc:chgData name="Ilya Stepanov" userId="c1314d13131ec081" providerId="LiveId" clId="{6923C3E4-65FD-4463-AC70-6FEF7C4B43A2}" dt="2023-01-21T04:43:08.002" v="2356"/>
        <pc:sldMkLst>
          <pc:docMk/>
          <pc:sldMk cId="1807455454" sldId="268"/>
        </pc:sldMkLst>
        <pc:picChg chg="mod">
          <ac:chgData name="Ilya Stepanov" userId="c1314d13131ec081" providerId="LiveId" clId="{6923C3E4-65FD-4463-AC70-6FEF7C4B43A2}" dt="2023-01-21T03:46:26.903" v="1870" actId="14100"/>
          <ac:picMkLst>
            <pc:docMk/>
            <pc:sldMk cId="1807455454" sldId="268"/>
            <ac:picMk id="4" creationId="{5B8335D9-7597-4B6E-8186-312C4B8512CA}"/>
          </ac:picMkLst>
        </pc:picChg>
        <pc:picChg chg="mod">
          <ac:chgData name="Ilya Stepanov" userId="c1314d13131ec081" providerId="LiveId" clId="{6923C3E4-65FD-4463-AC70-6FEF7C4B43A2}" dt="2023-01-21T03:01:10.492" v="1514" actId="1076"/>
          <ac:picMkLst>
            <pc:docMk/>
            <pc:sldMk cId="1807455454" sldId="268"/>
            <ac:picMk id="5" creationId="{F44C3C10-7A45-450B-8784-949C0FDC681C}"/>
          </ac:picMkLst>
        </pc:picChg>
        <pc:picChg chg="add mod">
          <ac:chgData name="Ilya Stepanov" userId="c1314d13131ec081" providerId="LiveId" clId="{6923C3E4-65FD-4463-AC70-6FEF7C4B43A2}" dt="2023-01-21T03:45:10.453" v="1842" actId="14100"/>
          <ac:picMkLst>
            <pc:docMk/>
            <pc:sldMk cId="1807455454" sldId="268"/>
            <ac:picMk id="6" creationId="{84890A15-B0F8-48F9-BFEB-EBA7CAD02A6B}"/>
          </ac:picMkLst>
        </pc:picChg>
        <pc:picChg chg="add mod">
          <ac:chgData name="Ilya Stepanov" userId="c1314d13131ec081" providerId="LiveId" clId="{6923C3E4-65FD-4463-AC70-6FEF7C4B43A2}" dt="2023-01-21T03:45:21.680" v="1844" actId="14100"/>
          <ac:picMkLst>
            <pc:docMk/>
            <pc:sldMk cId="1807455454" sldId="268"/>
            <ac:picMk id="7" creationId="{23908F51-E0A5-40EE-9618-9FAD93086E90}"/>
          </ac:picMkLst>
        </pc:picChg>
        <pc:picChg chg="add mod">
          <ac:chgData name="Ilya Stepanov" userId="c1314d13131ec081" providerId="LiveId" clId="{6923C3E4-65FD-4463-AC70-6FEF7C4B43A2}" dt="2023-01-21T03:45:40.162" v="1850" actId="1076"/>
          <ac:picMkLst>
            <pc:docMk/>
            <pc:sldMk cId="1807455454" sldId="268"/>
            <ac:picMk id="8" creationId="{48C60FC1-6B81-440E-BC02-01442CC7736B}"/>
          </ac:picMkLst>
        </pc:picChg>
        <pc:picChg chg="add mod">
          <ac:chgData name="Ilya Stepanov" userId="c1314d13131ec081" providerId="LiveId" clId="{6923C3E4-65FD-4463-AC70-6FEF7C4B43A2}" dt="2023-01-21T03:47:15.653" v="1886" actId="1035"/>
          <ac:picMkLst>
            <pc:docMk/>
            <pc:sldMk cId="1807455454" sldId="268"/>
            <ac:picMk id="9" creationId="{8FF9EC12-958F-40FD-AFF3-23D967FE6B91}"/>
          </ac:picMkLst>
        </pc:picChg>
        <pc:picChg chg="add mod">
          <ac:chgData name="Ilya Stepanov" userId="c1314d13131ec081" providerId="LiveId" clId="{6923C3E4-65FD-4463-AC70-6FEF7C4B43A2}" dt="2023-01-21T03:47:12.339" v="1884" actId="1035"/>
          <ac:picMkLst>
            <pc:docMk/>
            <pc:sldMk cId="1807455454" sldId="268"/>
            <ac:picMk id="10" creationId="{961305AE-C967-4A48-ADC1-943A48C0BBED}"/>
          </ac:picMkLst>
        </pc:picChg>
        <pc:picChg chg="add mod">
          <ac:chgData name="Ilya Stepanov" userId="c1314d13131ec081" providerId="LiveId" clId="{6923C3E4-65FD-4463-AC70-6FEF7C4B43A2}" dt="2023-01-21T03:47:22.055" v="1890" actId="1076"/>
          <ac:picMkLst>
            <pc:docMk/>
            <pc:sldMk cId="1807455454" sldId="268"/>
            <ac:picMk id="11" creationId="{68B7282B-6417-4176-98CD-23180A6161C9}"/>
          </ac:picMkLst>
        </pc:picChg>
        <pc:picChg chg="add mod">
          <ac:chgData name="Ilya Stepanov" userId="c1314d13131ec081" providerId="LiveId" clId="{6923C3E4-65FD-4463-AC70-6FEF7C4B43A2}" dt="2023-01-21T03:47:18.193" v="1889" actId="1038"/>
          <ac:picMkLst>
            <pc:docMk/>
            <pc:sldMk cId="1807455454" sldId="268"/>
            <ac:picMk id="12" creationId="{B5D95A48-00D8-43E2-9307-CA8C1886D0A8}"/>
          </ac:picMkLst>
        </pc:picChg>
        <pc:cxnChg chg="add mod">
          <ac:chgData name="Ilya Stepanov" userId="c1314d13131ec081" providerId="LiveId" clId="{6923C3E4-65FD-4463-AC70-6FEF7C4B43A2}" dt="2023-01-21T03:48:59.808" v="1897" actId="693"/>
          <ac:cxnSpMkLst>
            <pc:docMk/>
            <pc:sldMk cId="1807455454" sldId="268"/>
            <ac:cxnSpMk id="3" creationId="{18838336-3CC2-490E-9590-54834BEEBC2D}"/>
          </ac:cxnSpMkLst>
        </pc:cxnChg>
        <pc:cxnChg chg="add mod">
          <ac:chgData name="Ilya Stepanov" userId="c1314d13131ec081" providerId="LiveId" clId="{6923C3E4-65FD-4463-AC70-6FEF7C4B43A2}" dt="2023-01-21T03:48:59.808" v="1897" actId="693"/>
          <ac:cxnSpMkLst>
            <pc:docMk/>
            <pc:sldMk cId="1807455454" sldId="268"/>
            <ac:cxnSpMk id="13" creationId="{408F51AD-3C05-4D45-8293-7F9CC875DDBD}"/>
          </ac:cxnSpMkLst>
        </pc:cxnChg>
        <pc:cxnChg chg="add mod">
          <ac:chgData name="Ilya Stepanov" userId="c1314d13131ec081" providerId="LiveId" clId="{6923C3E4-65FD-4463-AC70-6FEF7C4B43A2}" dt="2023-01-21T03:49:03.935" v="1898" actId="1076"/>
          <ac:cxnSpMkLst>
            <pc:docMk/>
            <pc:sldMk cId="1807455454" sldId="268"/>
            <ac:cxnSpMk id="14" creationId="{64C675D6-95B8-4D0A-AB43-04FFB1579F27}"/>
          </ac:cxnSpMkLst>
        </pc:cxnChg>
        <pc:cxnChg chg="add del mod">
          <ac:chgData name="Ilya Stepanov" userId="c1314d13131ec081" providerId="LiveId" clId="{6923C3E4-65FD-4463-AC70-6FEF7C4B43A2}" dt="2023-01-21T03:49:30.598" v="1903" actId="478"/>
          <ac:cxnSpMkLst>
            <pc:docMk/>
            <pc:sldMk cId="1807455454" sldId="268"/>
            <ac:cxnSpMk id="16" creationId="{C1C17EE3-159E-49AD-A8A1-18A60AB68BAA}"/>
          </ac:cxnSpMkLst>
        </pc:cxnChg>
        <pc:cxnChg chg="add del mod">
          <ac:chgData name="Ilya Stepanov" userId="c1314d13131ec081" providerId="LiveId" clId="{6923C3E4-65FD-4463-AC70-6FEF7C4B43A2}" dt="2023-01-21T03:49:31.791" v="1904" actId="478"/>
          <ac:cxnSpMkLst>
            <pc:docMk/>
            <pc:sldMk cId="1807455454" sldId="268"/>
            <ac:cxnSpMk id="17" creationId="{7A1DB9F0-0494-4870-8501-5C9E432C5D68}"/>
          </ac:cxnSpMkLst>
        </pc:cxnChg>
        <pc:cxnChg chg="add del mod">
          <ac:chgData name="Ilya Stepanov" userId="c1314d13131ec081" providerId="LiveId" clId="{6923C3E4-65FD-4463-AC70-6FEF7C4B43A2}" dt="2023-01-21T03:49:29.378" v="1902" actId="478"/>
          <ac:cxnSpMkLst>
            <pc:docMk/>
            <pc:sldMk cId="1807455454" sldId="268"/>
            <ac:cxnSpMk id="18" creationId="{546891C5-65A0-4A22-A836-9C0DD9098BA9}"/>
          </ac:cxnSpMkLst>
        </pc:cxnChg>
      </pc:sldChg>
      <pc:sldChg chg="addSp delSp modSp add mod modTransition modAnim">
        <pc:chgData name="Ilya Stepanov" userId="c1314d13131ec081" providerId="LiveId" clId="{6923C3E4-65FD-4463-AC70-6FEF7C4B43A2}" dt="2023-01-21T04:43:08.002" v="2356"/>
        <pc:sldMkLst>
          <pc:docMk/>
          <pc:sldMk cId="218912066" sldId="269"/>
        </pc:sldMkLst>
        <pc:picChg chg="add del mod">
          <ac:chgData name="Ilya Stepanov" userId="c1314d13131ec081" providerId="LiveId" clId="{6923C3E4-65FD-4463-AC70-6FEF7C4B43A2}" dt="2023-01-21T03:02:50.331" v="1524" actId="478"/>
          <ac:picMkLst>
            <pc:docMk/>
            <pc:sldMk cId="218912066" sldId="269"/>
            <ac:picMk id="3" creationId="{C4743417-7D63-40DD-BC6A-0D0E959BF71C}"/>
          </ac:picMkLst>
        </pc:picChg>
        <pc:picChg chg="mod">
          <ac:chgData name="Ilya Stepanov" userId="c1314d13131ec081" providerId="LiveId" clId="{6923C3E4-65FD-4463-AC70-6FEF7C4B43A2}" dt="2023-01-21T03:01:36.437" v="1516" actId="1076"/>
          <ac:picMkLst>
            <pc:docMk/>
            <pc:sldMk cId="218912066" sldId="269"/>
            <ac:picMk id="4" creationId="{5B8335D9-7597-4B6E-8186-312C4B8512CA}"/>
          </ac:picMkLst>
        </pc:picChg>
        <pc:picChg chg="add del mod">
          <ac:chgData name="Ilya Stepanov" userId="c1314d13131ec081" providerId="LiveId" clId="{6923C3E4-65FD-4463-AC70-6FEF7C4B43A2}" dt="2023-01-21T03:02:49.867" v="1523" actId="478"/>
          <ac:picMkLst>
            <pc:docMk/>
            <pc:sldMk cId="218912066" sldId="269"/>
            <ac:picMk id="7" creationId="{0EFFF6E0-E3C8-4310-BF95-A9CB34B3E54D}"/>
          </ac:picMkLst>
        </pc:picChg>
        <pc:picChg chg="add mod">
          <ac:chgData name="Ilya Stepanov" userId="c1314d13131ec081" providerId="LiveId" clId="{6923C3E4-65FD-4463-AC70-6FEF7C4B43A2}" dt="2023-01-21T03:03:12.760" v="1529" actId="1076"/>
          <ac:picMkLst>
            <pc:docMk/>
            <pc:sldMk cId="218912066" sldId="269"/>
            <ac:picMk id="9" creationId="{6B6E07B2-9BA0-4EA7-AF49-4878CA35E736}"/>
          </ac:picMkLst>
        </pc:picChg>
        <pc:picChg chg="add mod">
          <ac:chgData name="Ilya Stepanov" userId="c1314d13131ec081" providerId="LiveId" clId="{6923C3E4-65FD-4463-AC70-6FEF7C4B43A2}" dt="2023-01-21T03:04:56.668" v="1545" actId="1038"/>
          <ac:picMkLst>
            <pc:docMk/>
            <pc:sldMk cId="218912066" sldId="269"/>
            <ac:picMk id="11" creationId="{6BF26744-7A0C-405C-A90C-AA397CF20310}"/>
          </ac:picMkLst>
        </pc:picChg>
      </pc:sldChg>
      <pc:sldChg chg="delSp modSp add mod ord modTransition">
        <pc:chgData name="Ilya Stepanov" userId="c1314d13131ec081" providerId="LiveId" clId="{6923C3E4-65FD-4463-AC70-6FEF7C4B43A2}" dt="2023-01-21T04:43:08.002" v="2356"/>
        <pc:sldMkLst>
          <pc:docMk/>
          <pc:sldMk cId="4191256446" sldId="270"/>
        </pc:sldMkLst>
        <pc:spChg chg="mod">
          <ac:chgData name="Ilya Stepanov" userId="c1314d13131ec081" providerId="LiveId" clId="{6923C3E4-65FD-4463-AC70-6FEF7C4B43A2}" dt="2023-01-21T03:17:05.844" v="1561" actId="20577"/>
          <ac:spMkLst>
            <pc:docMk/>
            <pc:sldMk cId="4191256446" sldId="270"/>
            <ac:spMk id="2" creationId="{46933C96-A108-4C93-9127-8B783823D2EC}"/>
          </ac:spMkLst>
        </pc:spChg>
        <pc:picChg chg="del">
          <ac:chgData name="Ilya Stepanov" userId="c1314d13131ec081" providerId="LiveId" clId="{6923C3E4-65FD-4463-AC70-6FEF7C4B43A2}" dt="2023-01-21T03:31:41.640" v="1725" actId="478"/>
          <ac:picMkLst>
            <pc:docMk/>
            <pc:sldMk cId="4191256446" sldId="270"/>
            <ac:picMk id="4" creationId="{D3BAE3E1-E0D4-4FCC-8CD5-C0B3411E8DBE}"/>
          </ac:picMkLst>
        </pc:picChg>
      </pc:sldChg>
      <pc:sldChg chg="addSp delSp modSp add mod modTransition modAnim">
        <pc:chgData name="Ilya Stepanov" userId="c1314d13131ec081" providerId="LiveId" clId="{6923C3E4-65FD-4463-AC70-6FEF7C4B43A2}" dt="2023-01-21T04:43:08.002" v="2356"/>
        <pc:sldMkLst>
          <pc:docMk/>
          <pc:sldMk cId="3937011968" sldId="271"/>
        </pc:sldMkLst>
        <pc:spChg chg="mod">
          <ac:chgData name="Ilya Stepanov" userId="c1314d13131ec081" providerId="LiveId" clId="{6923C3E4-65FD-4463-AC70-6FEF7C4B43A2}" dt="2023-01-21T03:20:16.547" v="1563" actId="1076"/>
          <ac:spMkLst>
            <pc:docMk/>
            <pc:sldMk cId="3937011968" sldId="271"/>
            <ac:spMk id="2" creationId="{46933C96-A108-4C93-9127-8B783823D2EC}"/>
          </ac:spMkLst>
        </pc:spChg>
        <pc:picChg chg="add del mod">
          <ac:chgData name="Ilya Stepanov" userId="c1314d13131ec081" providerId="LiveId" clId="{6923C3E4-65FD-4463-AC70-6FEF7C4B43A2}" dt="2023-01-21T03:20:31.588" v="1567" actId="478"/>
          <ac:picMkLst>
            <pc:docMk/>
            <pc:sldMk cId="3937011968" sldId="271"/>
            <ac:picMk id="5" creationId="{49EC10E7-6429-401D-BB95-201E6F3CCB15}"/>
          </ac:picMkLst>
        </pc:picChg>
        <pc:picChg chg="add mod">
          <ac:chgData name="Ilya Stepanov" userId="c1314d13131ec081" providerId="LiveId" clId="{6923C3E4-65FD-4463-AC70-6FEF7C4B43A2}" dt="2023-01-21T03:21:13.684" v="1579" actId="1076"/>
          <ac:picMkLst>
            <pc:docMk/>
            <pc:sldMk cId="3937011968" sldId="271"/>
            <ac:picMk id="7" creationId="{14282A50-241A-45DF-99B5-DFB8F58047AC}"/>
          </ac:picMkLst>
        </pc:picChg>
        <pc:picChg chg="add mod">
          <ac:chgData name="Ilya Stepanov" userId="c1314d13131ec081" providerId="LiveId" clId="{6923C3E4-65FD-4463-AC70-6FEF7C4B43A2}" dt="2023-01-21T03:24:02.432" v="1660" actId="1076"/>
          <ac:picMkLst>
            <pc:docMk/>
            <pc:sldMk cId="3937011968" sldId="271"/>
            <ac:picMk id="8" creationId="{D7C5E5DF-05F1-4B88-BEFA-508EA1FC743D}"/>
          </ac:picMkLst>
        </pc:picChg>
        <pc:picChg chg="add mod">
          <ac:chgData name="Ilya Stepanov" userId="c1314d13131ec081" providerId="LiveId" clId="{6923C3E4-65FD-4463-AC70-6FEF7C4B43A2}" dt="2023-01-21T03:24:02.432" v="1660" actId="1076"/>
          <ac:picMkLst>
            <pc:docMk/>
            <pc:sldMk cId="3937011968" sldId="271"/>
            <ac:picMk id="9" creationId="{81F08966-07D1-41C7-833E-6DE130AFAFE7}"/>
          </ac:picMkLst>
        </pc:picChg>
        <pc:picChg chg="add mod">
          <ac:chgData name="Ilya Stepanov" userId="c1314d13131ec081" providerId="LiveId" clId="{6923C3E4-65FD-4463-AC70-6FEF7C4B43A2}" dt="2023-01-21T03:24:02.432" v="1660" actId="1076"/>
          <ac:picMkLst>
            <pc:docMk/>
            <pc:sldMk cId="3937011968" sldId="271"/>
            <ac:picMk id="10" creationId="{A3801B80-3FAA-4CBE-BEB9-27F6B132E127}"/>
          </ac:picMkLst>
        </pc:picChg>
        <pc:picChg chg="add mod ord">
          <ac:chgData name="Ilya Stepanov" userId="c1314d13131ec081" providerId="LiveId" clId="{6923C3E4-65FD-4463-AC70-6FEF7C4B43A2}" dt="2023-01-21T03:24:17.116" v="1673" actId="1036"/>
          <ac:picMkLst>
            <pc:docMk/>
            <pc:sldMk cId="3937011968" sldId="271"/>
            <ac:picMk id="11" creationId="{87B1A7C6-623B-4048-A05E-208E17540E69}"/>
          </ac:picMkLst>
        </pc:picChg>
      </pc:sldChg>
      <pc:sldChg chg="addSp delSp modSp add mod modTransition modAnim">
        <pc:chgData name="Ilya Stepanov" userId="c1314d13131ec081" providerId="LiveId" clId="{6923C3E4-65FD-4463-AC70-6FEF7C4B43A2}" dt="2023-01-21T04:43:08.002" v="2356"/>
        <pc:sldMkLst>
          <pc:docMk/>
          <pc:sldMk cId="3144043735" sldId="272"/>
        </pc:sldMkLst>
        <pc:spChg chg="del">
          <ac:chgData name="Ilya Stepanov" userId="c1314d13131ec081" providerId="LiveId" clId="{6923C3E4-65FD-4463-AC70-6FEF7C4B43A2}" dt="2023-01-21T03:23:51.830" v="1656" actId="478"/>
          <ac:spMkLst>
            <pc:docMk/>
            <pc:sldMk cId="3144043735" sldId="272"/>
            <ac:spMk id="2" creationId="{46933C96-A108-4C93-9127-8B783823D2EC}"/>
          </ac:spMkLst>
        </pc:spChg>
        <pc:spChg chg="mod">
          <ac:chgData name="Ilya Stepanov" userId="c1314d13131ec081" providerId="LiveId" clId="{6923C3E4-65FD-4463-AC70-6FEF7C4B43A2}" dt="2023-01-21T03:22:56.383" v="1642" actId="27803"/>
          <ac:spMkLst>
            <pc:docMk/>
            <pc:sldMk cId="3144043735" sldId="272"/>
            <ac:spMk id="3" creationId="{4CBEDD31-081B-4648-87F6-B9CEE6A51131}"/>
          </ac:spMkLst>
        </pc:spChg>
        <pc:spChg chg="add del mod">
          <ac:chgData name="Ilya Stepanov" userId="c1314d13131ec081" providerId="LiveId" clId="{6923C3E4-65FD-4463-AC70-6FEF7C4B43A2}" dt="2023-01-21T03:23:53.645" v="1657" actId="478"/>
          <ac:spMkLst>
            <pc:docMk/>
            <pc:sldMk cId="3144043735" sldId="272"/>
            <ac:spMk id="11" creationId="{77326719-52E4-412F-9E74-ABCC9C3C35F1}"/>
          </ac:spMkLst>
        </pc:spChg>
        <pc:picChg chg="add del mod ord">
          <ac:chgData name="Ilya Stepanov" userId="c1314d13131ec081" providerId="LiveId" clId="{6923C3E4-65FD-4463-AC70-6FEF7C4B43A2}" dt="2023-01-21T03:23:13.631" v="1646" actId="167"/>
          <ac:picMkLst>
            <pc:docMk/>
            <pc:sldMk cId="3144043735" sldId="272"/>
            <ac:picMk id="5" creationId="{4CBEDD31-081B-4648-87F6-B9CEE6A51131}"/>
          </ac:picMkLst>
        </pc:picChg>
        <pc:picChg chg="add mod ord">
          <ac:chgData name="Ilya Stepanov" userId="c1314d13131ec081" providerId="LiveId" clId="{6923C3E4-65FD-4463-AC70-6FEF7C4B43A2}" dt="2023-01-21T03:23:11.688" v="1645" actId="167"/>
          <ac:picMkLst>
            <pc:docMk/>
            <pc:sldMk cId="3144043735" sldId="272"/>
            <ac:picMk id="6" creationId="{71B93910-F559-403C-AEEE-389D8F688286}"/>
          </ac:picMkLst>
        </pc:picChg>
        <pc:picChg chg="mod">
          <ac:chgData name="Ilya Stepanov" userId="c1314d13131ec081" providerId="LiveId" clId="{6923C3E4-65FD-4463-AC70-6FEF7C4B43A2}" dt="2023-01-21T03:23:38.360" v="1655" actId="1076"/>
          <ac:picMkLst>
            <pc:docMk/>
            <pc:sldMk cId="3144043735" sldId="272"/>
            <ac:picMk id="7" creationId="{14282A50-241A-45DF-99B5-DFB8F58047AC}"/>
          </ac:picMkLst>
        </pc:picChg>
        <pc:picChg chg="add mod ord">
          <ac:chgData name="Ilya Stepanov" userId="c1314d13131ec081" providerId="LiveId" clId="{6923C3E4-65FD-4463-AC70-6FEF7C4B43A2}" dt="2023-01-21T03:23:11.688" v="1645" actId="167"/>
          <ac:picMkLst>
            <pc:docMk/>
            <pc:sldMk cId="3144043735" sldId="272"/>
            <ac:picMk id="8" creationId="{5ABCB946-0D7B-4536-94DD-2B369DFE04D7}"/>
          </ac:picMkLst>
        </pc:picChg>
        <pc:picChg chg="add mod ord">
          <ac:chgData name="Ilya Stepanov" userId="c1314d13131ec081" providerId="LiveId" clId="{6923C3E4-65FD-4463-AC70-6FEF7C4B43A2}" dt="2023-01-21T03:23:11.688" v="1645" actId="167"/>
          <ac:picMkLst>
            <pc:docMk/>
            <pc:sldMk cId="3144043735" sldId="272"/>
            <ac:picMk id="9" creationId="{25AC902E-40CE-46F4-92B4-25BEB6FF636F}"/>
          </ac:picMkLst>
        </pc:picChg>
      </pc:sldChg>
      <pc:sldChg chg="addSp delSp modSp add mod ord modTransition">
        <pc:chgData name="Ilya Stepanov" userId="c1314d13131ec081" providerId="LiveId" clId="{6923C3E4-65FD-4463-AC70-6FEF7C4B43A2}" dt="2023-01-21T04:43:08.002" v="2356"/>
        <pc:sldMkLst>
          <pc:docMk/>
          <pc:sldMk cId="1787855475" sldId="273"/>
        </pc:sldMkLst>
        <pc:spChg chg="mod">
          <ac:chgData name="Ilya Stepanov" userId="c1314d13131ec081" providerId="LiveId" clId="{6923C3E4-65FD-4463-AC70-6FEF7C4B43A2}" dt="2023-01-21T03:26:30.599" v="1688" actId="20577"/>
          <ac:spMkLst>
            <pc:docMk/>
            <pc:sldMk cId="1787855475" sldId="273"/>
            <ac:spMk id="2" creationId="{46933C96-A108-4C93-9127-8B783823D2EC}"/>
          </ac:spMkLst>
        </pc:spChg>
        <pc:spChg chg="add del mod">
          <ac:chgData name="Ilya Stepanov" userId="c1314d13131ec081" providerId="LiveId" clId="{6923C3E4-65FD-4463-AC70-6FEF7C4B43A2}" dt="2023-01-21T04:39:47.754" v="2338"/>
          <ac:spMkLst>
            <pc:docMk/>
            <pc:sldMk cId="1787855475" sldId="273"/>
            <ac:spMk id="5" creationId="{49E66F79-85E1-4155-9C8D-6B719978F9CC}"/>
          </ac:spMkLst>
        </pc:spChg>
        <pc:spChg chg="add del mod">
          <ac:chgData name="Ilya Stepanov" userId="c1314d13131ec081" providerId="LiveId" clId="{6923C3E4-65FD-4463-AC70-6FEF7C4B43A2}" dt="2023-01-21T04:39:47.754" v="2338"/>
          <ac:spMkLst>
            <pc:docMk/>
            <pc:sldMk cId="1787855475" sldId="273"/>
            <ac:spMk id="6" creationId="{9117B5F0-2E00-405A-B681-E2B707A2CEE5}"/>
          </ac:spMkLst>
        </pc:spChg>
        <pc:spChg chg="add del mod">
          <ac:chgData name="Ilya Stepanov" userId="c1314d13131ec081" providerId="LiveId" clId="{6923C3E4-65FD-4463-AC70-6FEF7C4B43A2}" dt="2023-01-21T04:39:47.754" v="2338"/>
          <ac:spMkLst>
            <pc:docMk/>
            <pc:sldMk cId="1787855475" sldId="273"/>
            <ac:spMk id="7" creationId="{AB36CB9A-B849-4931-85C8-0A64B5AF29B8}"/>
          </ac:spMkLst>
        </pc:spChg>
        <pc:spChg chg="add del mod">
          <ac:chgData name="Ilya Stepanov" userId="c1314d13131ec081" providerId="LiveId" clId="{6923C3E4-65FD-4463-AC70-6FEF7C4B43A2}" dt="2023-01-21T04:39:47.754" v="2338"/>
          <ac:spMkLst>
            <pc:docMk/>
            <pc:sldMk cId="1787855475" sldId="273"/>
            <ac:spMk id="8" creationId="{71E32C40-B70F-4990-AA3C-24ABD319963A}"/>
          </ac:spMkLst>
        </pc:spChg>
        <pc:spChg chg="add mod">
          <ac:chgData name="Ilya Stepanov" userId="c1314d13131ec081" providerId="LiveId" clId="{6923C3E4-65FD-4463-AC70-6FEF7C4B43A2}" dt="2023-01-21T04:40:07.433" v="2344" actId="1076"/>
          <ac:spMkLst>
            <pc:docMk/>
            <pc:sldMk cId="1787855475" sldId="273"/>
            <ac:spMk id="13" creationId="{87D3FF46-7F14-41EF-84AF-76D13BCC6E1C}"/>
          </ac:spMkLst>
        </pc:spChg>
        <pc:spChg chg="add mod">
          <ac:chgData name="Ilya Stepanov" userId="c1314d13131ec081" providerId="LiveId" clId="{6923C3E4-65FD-4463-AC70-6FEF7C4B43A2}" dt="2023-01-21T04:40:14.980" v="2345" actId="1076"/>
          <ac:spMkLst>
            <pc:docMk/>
            <pc:sldMk cId="1787855475" sldId="273"/>
            <ac:spMk id="14" creationId="{773B3176-1A57-489B-89A7-C9A606D60820}"/>
          </ac:spMkLst>
        </pc:spChg>
        <pc:spChg chg="add mod">
          <ac:chgData name="Ilya Stepanov" userId="c1314d13131ec081" providerId="LiveId" clId="{6923C3E4-65FD-4463-AC70-6FEF7C4B43A2}" dt="2023-01-21T04:40:29.865" v="2346" actId="1076"/>
          <ac:spMkLst>
            <pc:docMk/>
            <pc:sldMk cId="1787855475" sldId="273"/>
            <ac:spMk id="15" creationId="{99A57E92-A91D-4F97-89AA-7A8ED2CBDA9F}"/>
          </ac:spMkLst>
        </pc:spChg>
        <pc:spChg chg="add mod">
          <ac:chgData name="Ilya Stepanov" userId="c1314d13131ec081" providerId="LiveId" clId="{6923C3E4-65FD-4463-AC70-6FEF7C4B43A2}" dt="2023-01-21T04:40:34.309" v="2347" actId="1076"/>
          <ac:spMkLst>
            <pc:docMk/>
            <pc:sldMk cId="1787855475" sldId="273"/>
            <ac:spMk id="16" creationId="{7E34F7DB-151F-4A1F-BD51-05783923A481}"/>
          </ac:spMkLst>
        </pc:spChg>
        <pc:picChg chg="del">
          <ac:chgData name="Ilya Stepanov" userId="c1314d13131ec081" providerId="LiveId" clId="{6923C3E4-65FD-4463-AC70-6FEF7C4B43A2}" dt="2023-01-21T04:39:50.860" v="2339" actId="478"/>
          <ac:picMkLst>
            <pc:docMk/>
            <pc:sldMk cId="1787855475" sldId="273"/>
            <ac:picMk id="4" creationId="{D3BAE3E1-E0D4-4FCC-8CD5-C0B3411E8DBE}"/>
          </ac:picMkLst>
        </pc:picChg>
        <pc:picChg chg="add del mod">
          <ac:chgData name="Ilya Stepanov" userId="c1314d13131ec081" providerId="LiveId" clId="{6923C3E4-65FD-4463-AC70-6FEF7C4B43A2}" dt="2023-01-21T04:39:47.754" v="2338"/>
          <ac:picMkLst>
            <pc:docMk/>
            <pc:sldMk cId="1787855475" sldId="273"/>
            <ac:picMk id="9" creationId="{98CC26C0-8946-4306-AEEA-8730739A60FA}"/>
          </ac:picMkLst>
        </pc:picChg>
        <pc:picChg chg="add del mod">
          <ac:chgData name="Ilya Stepanov" userId="c1314d13131ec081" providerId="LiveId" clId="{6923C3E4-65FD-4463-AC70-6FEF7C4B43A2}" dt="2023-01-21T04:39:47.754" v="2338"/>
          <ac:picMkLst>
            <pc:docMk/>
            <pc:sldMk cId="1787855475" sldId="273"/>
            <ac:picMk id="10" creationId="{776238A6-CC78-4FC9-9A89-0FF19F57A935}"/>
          </ac:picMkLst>
        </pc:picChg>
        <pc:picChg chg="add del mod">
          <ac:chgData name="Ilya Stepanov" userId="c1314d13131ec081" providerId="LiveId" clId="{6923C3E4-65FD-4463-AC70-6FEF7C4B43A2}" dt="2023-01-21T04:39:47.754" v="2338"/>
          <ac:picMkLst>
            <pc:docMk/>
            <pc:sldMk cId="1787855475" sldId="273"/>
            <ac:picMk id="11" creationId="{821E4A3D-BADB-4E58-8DC8-8F62CEA1B4C0}"/>
          </ac:picMkLst>
        </pc:picChg>
        <pc:picChg chg="add del mod">
          <ac:chgData name="Ilya Stepanov" userId="c1314d13131ec081" providerId="LiveId" clId="{6923C3E4-65FD-4463-AC70-6FEF7C4B43A2}" dt="2023-01-21T04:39:47.754" v="2338"/>
          <ac:picMkLst>
            <pc:docMk/>
            <pc:sldMk cId="1787855475" sldId="273"/>
            <ac:picMk id="12" creationId="{28D3E573-5C8B-499F-B678-7414A6670E87}"/>
          </ac:picMkLst>
        </pc:picChg>
        <pc:picChg chg="add mod">
          <ac:chgData name="Ilya Stepanov" userId="c1314d13131ec081" providerId="LiveId" clId="{6923C3E4-65FD-4463-AC70-6FEF7C4B43A2}" dt="2023-01-21T04:40:29.865" v="2346" actId="1076"/>
          <ac:picMkLst>
            <pc:docMk/>
            <pc:sldMk cId="1787855475" sldId="273"/>
            <ac:picMk id="17" creationId="{E5BFDBE6-DD9E-4527-A8CC-B948F964E77A}"/>
          </ac:picMkLst>
        </pc:picChg>
        <pc:picChg chg="add mod">
          <ac:chgData name="Ilya Stepanov" userId="c1314d13131ec081" providerId="LiveId" clId="{6923C3E4-65FD-4463-AC70-6FEF7C4B43A2}" dt="2023-01-21T04:40:34.309" v="2347" actId="1076"/>
          <ac:picMkLst>
            <pc:docMk/>
            <pc:sldMk cId="1787855475" sldId="273"/>
            <ac:picMk id="18" creationId="{E05389DE-6990-4EFD-8C7F-D308BB4EA5CD}"/>
          </ac:picMkLst>
        </pc:picChg>
        <pc:picChg chg="add mod">
          <ac:chgData name="Ilya Stepanov" userId="c1314d13131ec081" providerId="LiveId" clId="{6923C3E4-65FD-4463-AC70-6FEF7C4B43A2}" dt="2023-01-21T04:40:07.433" v="2344" actId="1076"/>
          <ac:picMkLst>
            <pc:docMk/>
            <pc:sldMk cId="1787855475" sldId="273"/>
            <ac:picMk id="19" creationId="{92CFD1B7-59D2-45E9-94CC-15A29CCC525F}"/>
          </ac:picMkLst>
        </pc:picChg>
        <pc:picChg chg="add mod">
          <ac:chgData name="Ilya Stepanov" userId="c1314d13131ec081" providerId="LiveId" clId="{6923C3E4-65FD-4463-AC70-6FEF7C4B43A2}" dt="2023-01-21T04:40:14.980" v="2345" actId="1076"/>
          <ac:picMkLst>
            <pc:docMk/>
            <pc:sldMk cId="1787855475" sldId="273"/>
            <ac:picMk id="20" creationId="{B6BF8CED-7D39-4B16-A705-4DCAD28D587A}"/>
          </ac:picMkLst>
        </pc:picChg>
      </pc:sldChg>
      <pc:sldChg chg="addSp delSp modSp add mod modTransition">
        <pc:chgData name="Ilya Stepanov" userId="c1314d13131ec081" providerId="LiveId" clId="{6923C3E4-65FD-4463-AC70-6FEF7C4B43A2}" dt="2023-01-21T04:43:08.002" v="2356"/>
        <pc:sldMkLst>
          <pc:docMk/>
          <pc:sldMk cId="829625134" sldId="274"/>
        </pc:sldMkLst>
        <pc:spChg chg="mod">
          <ac:chgData name="Ilya Stepanov" userId="c1314d13131ec081" providerId="LiveId" clId="{6923C3E4-65FD-4463-AC70-6FEF7C4B43A2}" dt="2023-01-21T03:26:41.911" v="1691" actId="1076"/>
          <ac:spMkLst>
            <pc:docMk/>
            <pc:sldMk cId="829625134" sldId="274"/>
            <ac:spMk id="2" creationId="{46933C96-A108-4C93-9127-8B783823D2EC}"/>
          </ac:spMkLst>
        </pc:spChg>
        <pc:spChg chg="add mod ord">
          <ac:chgData name="Ilya Stepanov" userId="c1314d13131ec081" providerId="LiveId" clId="{6923C3E4-65FD-4463-AC70-6FEF7C4B43A2}" dt="2023-01-21T04:39:42.602" v="2336" actId="1076"/>
          <ac:spMkLst>
            <pc:docMk/>
            <pc:sldMk cId="829625134" sldId="274"/>
            <ac:spMk id="12" creationId="{1FBB0508-0C4F-434A-9D8A-B7CA92B22031}"/>
          </ac:spMkLst>
        </pc:spChg>
        <pc:spChg chg="add mod ord">
          <ac:chgData name="Ilya Stepanov" userId="c1314d13131ec081" providerId="LiveId" clId="{6923C3E4-65FD-4463-AC70-6FEF7C4B43A2}" dt="2023-01-21T04:39:42.602" v="2336" actId="1076"/>
          <ac:spMkLst>
            <pc:docMk/>
            <pc:sldMk cId="829625134" sldId="274"/>
            <ac:spMk id="13" creationId="{EEF57A70-70C8-4C51-AED2-F6BCD45B84C1}"/>
          </ac:spMkLst>
        </pc:spChg>
        <pc:spChg chg="add mod ord">
          <ac:chgData name="Ilya Stepanov" userId="c1314d13131ec081" providerId="LiveId" clId="{6923C3E4-65FD-4463-AC70-6FEF7C4B43A2}" dt="2023-01-21T04:39:42.602" v="2336" actId="1076"/>
          <ac:spMkLst>
            <pc:docMk/>
            <pc:sldMk cId="829625134" sldId="274"/>
            <ac:spMk id="14" creationId="{BA77C9A2-ED4A-4344-A6A7-730B4594FA53}"/>
          </ac:spMkLst>
        </pc:spChg>
        <pc:spChg chg="add mod ord">
          <ac:chgData name="Ilya Stepanov" userId="c1314d13131ec081" providerId="LiveId" clId="{6923C3E4-65FD-4463-AC70-6FEF7C4B43A2}" dt="2023-01-21T03:43:33.118" v="1836" actId="167"/>
          <ac:spMkLst>
            <pc:docMk/>
            <pc:sldMk cId="829625134" sldId="274"/>
            <ac:spMk id="15" creationId="{7EB486E8-7C71-47BC-8D9A-3AF2D7C7A74F}"/>
          </ac:spMkLst>
        </pc:spChg>
        <pc:spChg chg="add del mod">
          <ac:chgData name="Ilya Stepanov" userId="c1314d13131ec081" providerId="LiveId" clId="{6923C3E4-65FD-4463-AC70-6FEF7C4B43A2}" dt="2023-01-21T03:59:05.854" v="1921" actId="478"/>
          <ac:spMkLst>
            <pc:docMk/>
            <pc:sldMk cId="829625134" sldId="274"/>
            <ac:spMk id="22" creationId="{687FFBD0-DA55-4192-8B56-FDC40BBC9158}"/>
          </ac:spMkLst>
        </pc:spChg>
        <pc:picChg chg="del mod">
          <ac:chgData name="Ilya Stepanov" userId="c1314d13131ec081" providerId="LiveId" clId="{6923C3E4-65FD-4463-AC70-6FEF7C4B43A2}" dt="2023-01-21T03:28:07.473" v="1701" actId="478"/>
          <ac:picMkLst>
            <pc:docMk/>
            <pc:sldMk cId="829625134" sldId="274"/>
            <ac:picMk id="4" creationId="{D3BAE3E1-E0D4-4FCC-8CD5-C0B3411E8DBE}"/>
          </ac:picMkLst>
        </pc:picChg>
        <pc:picChg chg="add mod ord">
          <ac:chgData name="Ilya Stepanov" userId="c1314d13131ec081" providerId="LiveId" clId="{6923C3E4-65FD-4463-AC70-6FEF7C4B43A2}" dt="2023-01-21T04:39:42.602" v="2336" actId="1076"/>
          <ac:picMkLst>
            <pc:docMk/>
            <pc:sldMk cId="829625134" sldId="274"/>
            <ac:picMk id="5" creationId="{8BB73DE8-9820-4944-8F77-B4157AEE4D59}"/>
          </ac:picMkLst>
        </pc:picChg>
        <pc:picChg chg="add mod ord">
          <ac:chgData name="Ilya Stepanov" userId="c1314d13131ec081" providerId="LiveId" clId="{6923C3E4-65FD-4463-AC70-6FEF7C4B43A2}" dt="2023-01-21T03:43:24.877" v="1835" actId="166"/>
          <ac:picMkLst>
            <pc:docMk/>
            <pc:sldMk cId="829625134" sldId="274"/>
            <ac:picMk id="7" creationId="{A7980AC2-FC75-49A7-AA89-0F9C932DB316}"/>
          </ac:picMkLst>
        </pc:picChg>
        <pc:picChg chg="add mod ord">
          <ac:chgData name="Ilya Stepanov" userId="c1314d13131ec081" providerId="LiveId" clId="{6923C3E4-65FD-4463-AC70-6FEF7C4B43A2}" dt="2023-01-21T04:39:42.602" v="2336" actId="1076"/>
          <ac:picMkLst>
            <pc:docMk/>
            <pc:sldMk cId="829625134" sldId="274"/>
            <ac:picMk id="9" creationId="{7759425F-F460-4724-B294-2629A5BE3EB1}"/>
          </ac:picMkLst>
        </pc:picChg>
        <pc:picChg chg="add mod ord">
          <ac:chgData name="Ilya Stepanov" userId="c1314d13131ec081" providerId="LiveId" clId="{6923C3E4-65FD-4463-AC70-6FEF7C4B43A2}" dt="2023-01-21T04:39:42.602" v="2336" actId="1076"/>
          <ac:picMkLst>
            <pc:docMk/>
            <pc:sldMk cId="829625134" sldId="274"/>
            <ac:picMk id="11" creationId="{C3520587-70FD-48B5-BB97-7F03CAA713D3}"/>
          </ac:picMkLst>
        </pc:picChg>
        <pc:picChg chg="add del mod">
          <ac:chgData name="Ilya Stepanov" userId="c1314d13131ec081" providerId="LiveId" clId="{6923C3E4-65FD-4463-AC70-6FEF7C4B43A2}" dt="2023-01-21T03:59:01.637" v="1919" actId="478"/>
          <ac:picMkLst>
            <pc:docMk/>
            <pc:sldMk cId="829625134" sldId="274"/>
            <ac:picMk id="16" creationId="{4D2EFC1F-ECFF-405B-8666-2E339C726A3B}"/>
          </ac:picMkLst>
        </pc:picChg>
        <pc:picChg chg="add del mod">
          <ac:chgData name="Ilya Stepanov" userId="c1314d13131ec081" providerId="LiveId" clId="{6923C3E4-65FD-4463-AC70-6FEF7C4B43A2}" dt="2023-01-21T03:59:04.842" v="1920" actId="478"/>
          <ac:picMkLst>
            <pc:docMk/>
            <pc:sldMk cId="829625134" sldId="274"/>
            <ac:picMk id="17" creationId="{C372E9DC-E598-409B-B152-D19325814367}"/>
          </ac:picMkLst>
        </pc:picChg>
        <pc:picChg chg="add del mod">
          <ac:chgData name="Ilya Stepanov" userId="c1314d13131ec081" providerId="LiveId" clId="{6923C3E4-65FD-4463-AC70-6FEF7C4B43A2}" dt="2023-01-21T04:40:01.326" v="2342" actId="478"/>
          <ac:picMkLst>
            <pc:docMk/>
            <pc:sldMk cId="829625134" sldId="274"/>
            <ac:picMk id="18" creationId="{EE305054-FF42-421D-BFD7-5884C666647A}"/>
          </ac:picMkLst>
        </pc:picChg>
        <pc:picChg chg="add del mod">
          <ac:chgData name="Ilya Stepanov" userId="c1314d13131ec081" providerId="LiveId" clId="{6923C3E4-65FD-4463-AC70-6FEF7C4B43A2}" dt="2023-01-21T04:40:00.730" v="2341" actId="478"/>
          <ac:picMkLst>
            <pc:docMk/>
            <pc:sldMk cId="829625134" sldId="274"/>
            <ac:picMk id="19" creationId="{1252B87D-B6A3-4BCB-BB7F-7846C82494B1}"/>
          </ac:picMkLst>
        </pc:picChg>
        <pc:picChg chg="add del mod ord">
          <ac:chgData name="Ilya Stepanov" userId="c1314d13131ec081" providerId="LiveId" clId="{6923C3E4-65FD-4463-AC70-6FEF7C4B43A2}" dt="2023-01-21T04:39:58.441" v="2340" actId="478"/>
          <ac:picMkLst>
            <pc:docMk/>
            <pc:sldMk cId="829625134" sldId="274"/>
            <ac:picMk id="20" creationId="{3EF9B28F-989C-422B-BD3C-1CE05669D3BB}"/>
          </ac:picMkLst>
        </pc:picChg>
        <pc:picChg chg="add mod">
          <ac:chgData name="Ilya Stepanov" userId="c1314d13131ec081" providerId="LiveId" clId="{6923C3E4-65FD-4463-AC70-6FEF7C4B43A2}" dt="2023-01-21T04:00:48.980" v="1941"/>
          <ac:picMkLst>
            <pc:docMk/>
            <pc:sldMk cId="829625134" sldId="274"/>
            <ac:picMk id="23" creationId="{1F070305-17E5-484E-A0E3-314B6D3488E8}"/>
          </ac:picMkLst>
        </pc:picChg>
      </pc:sldChg>
      <pc:sldChg chg="addSp delSp modSp add mod ord modTransition">
        <pc:chgData name="Ilya Stepanov" userId="c1314d13131ec081" providerId="LiveId" clId="{6923C3E4-65FD-4463-AC70-6FEF7C4B43A2}" dt="2023-01-21T04:43:08.002" v="2356"/>
        <pc:sldMkLst>
          <pc:docMk/>
          <pc:sldMk cId="911359221" sldId="275"/>
        </pc:sldMkLst>
        <pc:picChg chg="mod">
          <ac:chgData name="Ilya Stepanov" userId="c1314d13131ec081" providerId="LiveId" clId="{6923C3E4-65FD-4463-AC70-6FEF7C4B43A2}" dt="2023-01-21T03:42:38.141" v="1829" actId="1076"/>
          <ac:picMkLst>
            <pc:docMk/>
            <pc:sldMk cId="911359221" sldId="275"/>
            <ac:picMk id="6" creationId="{71B93910-F559-403C-AEEE-389D8F688286}"/>
          </ac:picMkLst>
        </pc:picChg>
        <pc:picChg chg="mod">
          <ac:chgData name="Ilya Stepanov" userId="c1314d13131ec081" providerId="LiveId" clId="{6923C3E4-65FD-4463-AC70-6FEF7C4B43A2}" dt="2023-01-21T03:42:38.141" v="1829" actId="1076"/>
          <ac:picMkLst>
            <pc:docMk/>
            <pc:sldMk cId="911359221" sldId="275"/>
            <ac:picMk id="7" creationId="{14282A50-241A-45DF-99B5-DFB8F58047AC}"/>
          </ac:picMkLst>
        </pc:picChg>
        <pc:picChg chg="mod">
          <ac:chgData name="Ilya Stepanov" userId="c1314d13131ec081" providerId="LiveId" clId="{6923C3E4-65FD-4463-AC70-6FEF7C4B43A2}" dt="2023-01-21T03:42:38.141" v="1829" actId="1076"/>
          <ac:picMkLst>
            <pc:docMk/>
            <pc:sldMk cId="911359221" sldId="275"/>
            <ac:picMk id="8" creationId="{5ABCB946-0D7B-4536-94DD-2B369DFE04D7}"/>
          </ac:picMkLst>
        </pc:picChg>
        <pc:picChg chg="mod">
          <ac:chgData name="Ilya Stepanov" userId="c1314d13131ec081" providerId="LiveId" clId="{6923C3E4-65FD-4463-AC70-6FEF7C4B43A2}" dt="2023-01-21T03:42:38.141" v="1829" actId="1076"/>
          <ac:picMkLst>
            <pc:docMk/>
            <pc:sldMk cId="911359221" sldId="275"/>
            <ac:picMk id="9" creationId="{25AC902E-40CE-46F4-92B4-25BEB6FF636F}"/>
          </ac:picMkLst>
        </pc:picChg>
        <pc:picChg chg="add mod">
          <ac:chgData name="Ilya Stepanov" userId="c1314d13131ec081" providerId="LiveId" clId="{6923C3E4-65FD-4463-AC70-6FEF7C4B43A2}" dt="2023-01-21T03:45:55.324" v="1855" actId="1076"/>
          <ac:picMkLst>
            <pc:docMk/>
            <pc:sldMk cId="911359221" sldId="275"/>
            <ac:picMk id="10" creationId="{9E9F4F76-76E4-4CC9-8FA0-470589936BF1}"/>
          </ac:picMkLst>
        </pc:picChg>
        <pc:picChg chg="add mod">
          <ac:chgData name="Ilya Stepanov" userId="c1314d13131ec081" providerId="LiveId" clId="{6923C3E4-65FD-4463-AC70-6FEF7C4B43A2}" dt="2023-01-21T03:41:34.725" v="1823" actId="1037"/>
          <ac:picMkLst>
            <pc:docMk/>
            <pc:sldMk cId="911359221" sldId="275"/>
            <ac:picMk id="11" creationId="{31BBC265-25DD-4E99-BF95-E06301F18AAF}"/>
          </ac:picMkLst>
        </pc:picChg>
        <pc:picChg chg="add mod">
          <ac:chgData name="Ilya Stepanov" userId="c1314d13131ec081" providerId="LiveId" clId="{6923C3E4-65FD-4463-AC70-6FEF7C4B43A2}" dt="2023-01-21T03:41:40.576" v="1824" actId="1076"/>
          <ac:picMkLst>
            <pc:docMk/>
            <pc:sldMk cId="911359221" sldId="275"/>
            <ac:picMk id="12" creationId="{CFE9C0C4-978E-4DFA-98AC-7C667F7EEC03}"/>
          </ac:picMkLst>
        </pc:picChg>
        <pc:picChg chg="add mod">
          <ac:chgData name="Ilya Stepanov" userId="c1314d13131ec081" providerId="LiveId" clId="{6923C3E4-65FD-4463-AC70-6FEF7C4B43A2}" dt="2023-01-21T03:46:00.991" v="1864" actId="1037"/>
          <ac:picMkLst>
            <pc:docMk/>
            <pc:sldMk cId="911359221" sldId="275"/>
            <ac:picMk id="13" creationId="{FECD9C61-C160-4FBB-A392-A7C680F9286C}"/>
          </ac:picMkLst>
        </pc:picChg>
        <pc:picChg chg="add del mod modCrop">
          <ac:chgData name="Ilya Stepanov" userId="c1314d13131ec081" providerId="LiveId" clId="{6923C3E4-65FD-4463-AC70-6FEF7C4B43A2}" dt="2023-01-21T04:00:48.233" v="1940" actId="21"/>
          <ac:picMkLst>
            <pc:docMk/>
            <pc:sldMk cId="911359221" sldId="275"/>
            <ac:picMk id="14" creationId="{151FCE1B-FB61-4F3F-92A8-533106F4B589}"/>
          </ac:picMkLst>
        </pc:picChg>
      </pc:sldChg>
      <pc:sldChg chg="delSp modSp add mod modTransition delAnim modAnim">
        <pc:chgData name="Ilya Stepanov" userId="c1314d13131ec081" providerId="LiveId" clId="{6923C3E4-65FD-4463-AC70-6FEF7C4B43A2}" dt="2023-01-21T04:43:08.002" v="2356"/>
        <pc:sldMkLst>
          <pc:docMk/>
          <pc:sldMk cId="143738069" sldId="276"/>
        </pc:sldMkLst>
        <pc:picChg chg="mod">
          <ac:chgData name="Ilya Stepanov" userId="c1314d13131ec081" providerId="LiveId" clId="{6923C3E4-65FD-4463-AC70-6FEF7C4B43A2}" dt="2023-01-21T03:51:58.011" v="1908" actId="1076"/>
          <ac:picMkLst>
            <pc:docMk/>
            <pc:sldMk cId="143738069" sldId="276"/>
            <ac:picMk id="4" creationId="{5B8335D9-7597-4B6E-8186-312C4B8512CA}"/>
          </ac:picMkLst>
        </pc:picChg>
        <pc:picChg chg="mod">
          <ac:chgData name="Ilya Stepanov" userId="c1314d13131ec081" providerId="LiveId" clId="{6923C3E4-65FD-4463-AC70-6FEF7C4B43A2}" dt="2023-01-21T03:51:58.011" v="1908" actId="1076"/>
          <ac:picMkLst>
            <pc:docMk/>
            <pc:sldMk cId="143738069" sldId="276"/>
            <ac:picMk id="5" creationId="{F44C3C10-7A45-450B-8784-949C0FDC681C}"/>
          </ac:picMkLst>
        </pc:picChg>
        <pc:picChg chg="mod">
          <ac:chgData name="Ilya Stepanov" userId="c1314d13131ec081" providerId="LiveId" clId="{6923C3E4-65FD-4463-AC70-6FEF7C4B43A2}" dt="2023-01-21T03:51:58.011" v="1908" actId="1076"/>
          <ac:picMkLst>
            <pc:docMk/>
            <pc:sldMk cId="143738069" sldId="276"/>
            <ac:picMk id="6" creationId="{84890A15-B0F8-48F9-BFEB-EBA7CAD02A6B}"/>
          </ac:picMkLst>
        </pc:picChg>
        <pc:picChg chg="mod">
          <ac:chgData name="Ilya Stepanov" userId="c1314d13131ec081" providerId="LiveId" clId="{6923C3E4-65FD-4463-AC70-6FEF7C4B43A2}" dt="2023-01-21T03:51:58.011" v="1908" actId="1076"/>
          <ac:picMkLst>
            <pc:docMk/>
            <pc:sldMk cId="143738069" sldId="276"/>
            <ac:picMk id="7" creationId="{23908F51-E0A5-40EE-9618-9FAD93086E90}"/>
          </ac:picMkLst>
        </pc:picChg>
        <pc:picChg chg="mod">
          <ac:chgData name="Ilya Stepanov" userId="c1314d13131ec081" providerId="LiveId" clId="{6923C3E4-65FD-4463-AC70-6FEF7C4B43A2}" dt="2023-01-21T03:51:58.011" v="1908" actId="1076"/>
          <ac:picMkLst>
            <pc:docMk/>
            <pc:sldMk cId="143738069" sldId="276"/>
            <ac:picMk id="8" creationId="{48C60FC1-6B81-440E-BC02-01442CC7736B}"/>
          </ac:picMkLst>
        </pc:picChg>
        <pc:picChg chg="mod">
          <ac:chgData name="Ilya Stepanov" userId="c1314d13131ec081" providerId="LiveId" clId="{6923C3E4-65FD-4463-AC70-6FEF7C4B43A2}" dt="2023-01-21T03:51:58.011" v="1908" actId="1076"/>
          <ac:picMkLst>
            <pc:docMk/>
            <pc:sldMk cId="143738069" sldId="276"/>
            <ac:picMk id="9" creationId="{8FF9EC12-958F-40FD-AFF3-23D967FE6B91}"/>
          </ac:picMkLst>
        </pc:picChg>
        <pc:picChg chg="mod">
          <ac:chgData name="Ilya Stepanov" userId="c1314d13131ec081" providerId="LiveId" clId="{6923C3E4-65FD-4463-AC70-6FEF7C4B43A2}" dt="2023-01-21T03:51:58.011" v="1908" actId="1076"/>
          <ac:picMkLst>
            <pc:docMk/>
            <pc:sldMk cId="143738069" sldId="276"/>
            <ac:picMk id="10" creationId="{961305AE-C967-4A48-ADC1-943A48C0BBED}"/>
          </ac:picMkLst>
        </pc:picChg>
        <pc:picChg chg="mod">
          <ac:chgData name="Ilya Stepanov" userId="c1314d13131ec081" providerId="LiveId" clId="{6923C3E4-65FD-4463-AC70-6FEF7C4B43A2}" dt="2023-01-21T03:51:58.011" v="1908" actId="1076"/>
          <ac:picMkLst>
            <pc:docMk/>
            <pc:sldMk cId="143738069" sldId="276"/>
            <ac:picMk id="11" creationId="{68B7282B-6417-4176-98CD-23180A6161C9}"/>
          </ac:picMkLst>
        </pc:picChg>
        <pc:picChg chg="mod">
          <ac:chgData name="Ilya Stepanov" userId="c1314d13131ec081" providerId="LiveId" clId="{6923C3E4-65FD-4463-AC70-6FEF7C4B43A2}" dt="2023-01-21T03:51:58.011" v="1908" actId="1076"/>
          <ac:picMkLst>
            <pc:docMk/>
            <pc:sldMk cId="143738069" sldId="276"/>
            <ac:picMk id="12" creationId="{B5D95A48-00D8-43E2-9307-CA8C1886D0A8}"/>
          </ac:picMkLst>
        </pc:picChg>
        <pc:cxnChg chg="del mod">
          <ac:chgData name="Ilya Stepanov" userId="c1314d13131ec081" providerId="LiveId" clId="{6923C3E4-65FD-4463-AC70-6FEF7C4B43A2}" dt="2023-01-21T03:52:08.960" v="1909" actId="478"/>
          <ac:cxnSpMkLst>
            <pc:docMk/>
            <pc:sldMk cId="143738069" sldId="276"/>
            <ac:cxnSpMk id="3" creationId="{18838336-3CC2-490E-9590-54834BEEBC2D}"/>
          </ac:cxnSpMkLst>
        </pc:cxnChg>
        <pc:cxnChg chg="del mod">
          <ac:chgData name="Ilya Stepanov" userId="c1314d13131ec081" providerId="LiveId" clId="{6923C3E4-65FD-4463-AC70-6FEF7C4B43A2}" dt="2023-01-21T03:52:08.960" v="1909" actId="478"/>
          <ac:cxnSpMkLst>
            <pc:docMk/>
            <pc:sldMk cId="143738069" sldId="276"/>
            <ac:cxnSpMk id="13" creationId="{408F51AD-3C05-4D45-8293-7F9CC875DDBD}"/>
          </ac:cxnSpMkLst>
        </pc:cxnChg>
        <pc:cxnChg chg="del mod">
          <ac:chgData name="Ilya Stepanov" userId="c1314d13131ec081" providerId="LiveId" clId="{6923C3E4-65FD-4463-AC70-6FEF7C4B43A2}" dt="2023-01-21T03:52:08.960" v="1909" actId="478"/>
          <ac:cxnSpMkLst>
            <pc:docMk/>
            <pc:sldMk cId="143738069" sldId="276"/>
            <ac:cxnSpMk id="14" creationId="{64C675D6-95B8-4D0A-AB43-04FFB1579F27}"/>
          </ac:cxnSpMkLst>
        </pc:cxnChg>
      </pc:sldChg>
      <pc:sldChg chg="addSp delSp modSp add mod modTransition">
        <pc:chgData name="Ilya Stepanov" userId="c1314d13131ec081" providerId="LiveId" clId="{6923C3E4-65FD-4463-AC70-6FEF7C4B43A2}" dt="2023-01-21T04:43:08.002" v="2356"/>
        <pc:sldMkLst>
          <pc:docMk/>
          <pc:sldMk cId="2166297977" sldId="277"/>
        </pc:sldMkLst>
        <pc:spChg chg="del">
          <ac:chgData name="Ilya Stepanov" userId="c1314d13131ec081" providerId="LiveId" clId="{6923C3E4-65FD-4463-AC70-6FEF7C4B43A2}" dt="2023-01-21T03:59:10.071" v="1922" actId="478"/>
          <ac:spMkLst>
            <pc:docMk/>
            <pc:sldMk cId="2166297977" sldId="277"/>
            <ac:spMk id="2" creationId="{46933C96-A108-4C93-9127-8B783823D2EC}"/>
          </ac:spMkLst>
        </pc:spChg>
        <pc:spChg chg="add del mod">
          <ac:chgData name="Ilya Stepanov" userId="c1314d13131ec081" providerId="LiveId" clId="{6923C3E4-65FD-4463-AC70-6FEF7C4B43A2}" dt="2023-01-21T03:59:11.863" v="1923" actId="478"/>
          <ac:spMkLst>
            <pc:docMk/>
            <pc:sldMk cId="2166297977" sldId="277"/>
            <ac:spMk id="4" creationId="{B4C6A3BA-8B72-4D13-AEE9-224D09CB8A53}"/>
          </ac:spMkLst>
        </pc:spChg>
        <pc:spChg chg="mod">
          <ac:chgData name="Ilya Stepanov" userId="c1314d13131ec081" providerId="LiveId" clId="{6923C3E4-65FD-4463-AC70-6FEF7C4B43A2}" dt="2023-01-21T03:58:27.626" v="1916" actId="1076"/>
          <ac:spMkLst>
            <pc:docMk/>
            <pc:sldMk cId="2166297977" sldId="277"/>
            <ac:spMk id="12" creationId="{1FBB0508-0C4F-434A-9D8A-B7CA92B22031}"/>
          </ac:spMkLst>
        </pc:spChg>
        <pc:spChg chg="mod">
          <ac:chgData name="Ilya Stepanov" userId="c1314d13131ec081" providerId="LiveId" clId="{6923C3E4-65FD-4463-AC70-6FEF7C4B43A2}" dt="2023-01-21T03:58:27.626" v="1916" actId="1076"/>
          <ac:spMkLst>
            <pc:docMk/>
            <pc:sldMk cId="2166297977" sldId="277"/>
            <ac:spMk id="13" creationId="{EEF57A70-70C8-4C51-AED2-F6BCD45B84C1}"/>
          </ac:spMkLst>
        </pc:spChg>
        <pc:spChg chg="mod">
          <ac:chgData name="Ilya Stepanov" userId="c1314d13131ec081" providerId="LiveId" clId="{6923C3E4-65FD-4463-AC70-6FEF7C4B43A2}" dt="2023-01-21T03:58:27.626" v="1916" actId="1076"/>
          <ac:spMkLst>
            <pc:docMk/>
            <pc:sldMk cId="2166297977" sldId="277"/>
            <ac:spMk id="14" creationId="{BA77C9A2-ED4A-4344-A6A7-730B4594FA53}"/>
          </ac:spMkLst>
        </pc:spChg>
        <pc:spChg chg="mod">
          <ac:chgData name="Ilya Stepanov" userId="c1314d13131ec081" providerId="LiveId" clId="{6923C3E4-65FD-4463-AC70-6FEF7C4B43A2}" dt="2023-01-21T03:58:27.626" v="1916" actId="1076"/>
          <ac:spMkLst>
            <pc:docMk/>
            <pc:sldMk cId="2166297977" sldId="277"/>
            <ac:spMk id="15" creationId="{7EB486E8-7C71-47BC-8D9A-3AF2D7C7A74F}"/>
          </ac:spMkLst>
        </pc:spChg>
        <pc:picChg chg="mod">
          <ac:chgData name="Ilya Stepanov" userId="c1314d13131ec081" providerId="LiveId" clId="{6923C3E4-65FD-4463-AC70-6FEF7C4B43A2}" dt="2023-01-21T03:58:27.626" v="1916" actId="1076"/>
          <ac:picMkLst>
            <pc:docMk/>
            <pc:sldMk cId="2166297977" sldId="277"/>
            <ac:picMk id="5" creationId="{8BB73DE8-9820-4944-8F77-B4157AEE4D59}"/>
          </ac:picMkLst>
        </pc:picChg>
        <pc:picChg chg="mod">
          <ac:chgData name="Ilya Stepanov" userId="c1314d13131ec081" providerId="LiveId" clId="{6923C3E4-65FD-4463-AC70-6FEF7C4B43A2}" dt="2023-01-21T03:58:27.626" v="1916" actId="1076"/>
          <ac:picMkLst>
            <pc:docMk/>
            <pc:sldMk cId="2166297977" sldId="277"/>
            <ac:picMk id="7" creationId="{A7980AC2-FC75-49A7-AA89-0F9C932DB316}"/>
          </ac:picMkLst>
        </pc:picChg>
        <pc:picChg chg="add del mod">
          <ac:chgData name="Ilya Stepanov" userId="c1314d13131ec081" providerId="LiveId" clId="{6923C3E4-65FD-4463-AC70-6FEF7C4B43A2}" dt="2023-01-21T04:00:38.884" v="1936" actId="478"/>
          <ac:picMkLst>
            <pc:docMk/>
            <pc:sldMk cId="2166297977" sldId="277"/>
            <ac:picMk id="8" creationId="{0CB61297-1B69-4155-BDDE-67EA94B9CC42}"/>
          </ac:picMkLst>
        </pc:picChg>
        <pc:picChg chg="mod">
          <ac:chgData name="Ilya Stepanov" userId="c1314d13131ec081" providerId="LiveId" clId="{6923C3E4-65FD-4463-AC70-6FEF7C4B43A2}" dt="2023-01-21T03:58:27.626" v="1916" actId="1076"/>
          <ac:picMkLst>
            <pc:docMk/>
            <pc:sldMk cId="2166297977" sldId="277"/>
            <ac:picMk id="9" creationId="{7759425F-F460-4724-B294-2629A5BE3EB1}"/>
          </ac:picMkLst>
        </pc:picChg>
        <pc:picChg chg="mod">
          <ac:chgData name="Ilya Stepanov" userId="c1314d13131ec081" providerId="LiveId" clId="{6923C3E4-65FD-4463-AC70-6FEF7C4B43A2}" dt="2023-01-21T03:58:27.626" v="1916" actId="1076"/>
          <ac:picMkLst>
            <pc:docMk/>
            <pc:sldMk cId="2166297977" sldId="277"/>
            <ac:picMk id="11" creationId="{C3520587-70FD-48B5-BB97-7F03CAA713D3}"/>
          </ac:picMkLst>
        </pc:picChg>
        <pc:picChg chg="add mod">
          <ac:chgData name="Ilya Stepanov" userId="c1314d13131ec081" providerId="LiveId" clId="{6923C3E4-65FD-4463-AC70-6FEF7C4B43A2}" dt="2023-01-21T03:58:55.022" v="1918" actId="1076"/>
          <ac:picMkLst>
            <pc:docMk/>
            <pc:sldMk cId="2166297977" sldId="277"/>
            <ac:picMk id="21" creationId="{50792911-4FFA-4ACF-A036-435DCB4E9ACF}"/>
          </ac:picMkLst>
        </pc:picChg>
        <pc:picChg chg="add mod">
          <ac:chgData name="Ilya Stepanov" userId="c1314d13131ec081" providerId="LiveId" clId="{6923C3E4-65FD-4463-AC70-6FEF7C4B43A2}" dt="2023-01-21T03:58:55.022" v="1918" actId="1076"/>
          <ac:picMkLst>
            <pc:docMk/>
            <pc:sldMk cId="2166297977" sldId="277"/>
            <ac:picMk id="22" creationId="{072A9F4C-DEF9-4496-B8DC-8ACB0B21083E}"/>
          </ac:picMkLst>
        </pc:picChg>
        <pc:picChg chg="add mod">
          <ac:chgData name="Ilya Stepanov" userId="c1314d13131ec081" providerId="LiveId" clId="{6923C3E4-65FD-4463-AC70-6FEF7C4B43A2}" dt="2023-01-21T03:58:55.022" v="1918" actId="1076"/>
          <ac:picMkLst>
            <pc:docMk/>
            <pc:sldMk cId="2166297977" sldId="277"/>
            <ac:picMk id="23" creationId="{E277594F-4948-4029-85D8-D249DECEFB9B}"/>
          </ac:picMkLst>
        </pc:picChg>
        <pc:picChg chg="add mod">
          <ac:chgData name="Ilya Stepanov" userId="c1314d13131ec081" providerId="LiveId" clId="{6923C3E4-65FD-4463-AC70-6FEF7C4B43A2}" dt="2023-01-21T03:58:55.022" v="1918" actId="1076"/>
          <ac:picMkLst>
            <pc:docMk/>
            <pc:sldMk cId="2166297977" sldId="277"/>
            <ac:picMk id="24" creationId="{A901D7EA-F4B2-4AC8-8C03-E75EFA8D6636}"/>
          </ac:picMkLst>
        </pc:picChg>
        <pc:picChg chg="add mod">
          <ac:chgData name="Ilya Stepanov" userId="c1314d13131ec081" providerId="LiveId" clId="{6923C3E4-65FD-4463-AC70-6FEF7C4B43A2}" dt="2023-01-21T04:00:44.242" v="1939" actId="1076"/>
          <ac:picMkLst>
            <pc:docMk/>
            <pc:sldMk cId="2166297977" sldId="277"/>
            <ac:picMk id="25" creationId="{FE845B55-B8DE-461D-99C3-2CEF75044BAA}"/>
          </ac:picMkLst>
        </pc:picChg>
      </pc:sldChg>
      <pc:sldChg chg="new del">
        <pc:chgData name="Ilya Stepanov" userId="c1314d13131ec081" providerId="LiveId" clId="{6923C3E4-65FD-4463-AC70-6FEF7C4B43A2}" dt="2023-01-21T03:58:15.365" v="1914" actId="2696"/>
        <pc:sldMkLst>
          <pc:docMk/>
          <pc:sldMk cId="3515547657" sldId="277"/>
        </pc:sldMkLst>
      </pc:sldChg>
      <pc:sldChg chg="addSp delSp modSp add mod modTransition modAnim">
        <pc:chgData name="Ilya Stepanov" userId="c1314d13131ec081" providerId="LiveId" clId="{6923C3E4-65FD-4463-AC70-6FEF7C4B43A2}" dt="2023-01-21T04:43:08.002" v="2356"/>
        <pc:sldMkLst>
          <pc:docMk/>
          <pc:sldMk cId="1383501538" sldId="278"/>
        </pc:sldMkLst>
        <pc:picChg chg="mod">
          <ac:chgData name="Ilya Stepanov" userId="c1314d13131ec081" providerId="LiveId" clId="{6923C3E4-65FD-4463-AC70-6FEF7C4B43A2}" dt="2023-01-21T04:02:01.496" v="1944" actId="1076"/>
          <ac:picMkLst>
            <pc:docMk/>
            <pc:sldMk cId="1383501538" sldId="278"/>
            <ac:picMk id="8" creationId="{48C60FC1-6B81-440E-BC02-01442CC7736B}"/>
          </ac:picMkLst>
        </pc:picChg>
        <pc:picChg chg="mod">
          <ac:chgData name="Ilya Stepanov" userId="c1314d13131ec081" providerId="LiveId" clId="{6923C3E4-65FD-4463-AC70-6FEF7C4B43A2}" dt="2023-01-21T04:03:00.249" v="1952" actId="1036"/>
          <ac:picMkLst>
            <pc:docMk/>
            <pc:sldMk cId="1383501538" sldId="278"/>
            <ac:picMk id="11" creationId="{68B7282B-6417-4176-98CD-23180A6161C9}"/>
          </ac:picMkLst>
        </pc:picChg>
        <pc:cxnChg chg="add del">
          <ac:chgData name="Ilya Stepanov" userId="c1314d13131ec081" providerId="LiveId" clId="{6923C3E4-65FD-4463-AC70-6FEF7C4B43A2}" dt="2023-01-21T04:02:52.496" v="1951" actId="478"/>
          <ac:cxnSpMkLst>
            <pc:docMk/>
            <pc:sldMk cId="1383501538" sldId="278"/>
            <ac:cxnSpMk id="3" creationId="{3D7AE472-220F-421A-A068-EDAA7AE27024}"/>
          </ac:cxnSpMkLst>
        </pc:cxnChg>
        <pc:cxnChg chg="add del mod">
          <ac:chgData name="Ilya Stepanov" userId="c1314d13131ec081" providerId="LiveId" clId="{6923C3E4-65FD-4463-AC70-6FEF7C4B43A2}" dt="2023-01-21T04:02:51.162" v="1950" actId="478"/>
          <ac:cxnSpMkLst>
            <pc:docMk/>
            <pc:sldMk cId="1383501538" sldId="278"/>
            <ac:cxnSpMk id="13" creationId="{AAD7DA4B-F52D-4812-9BCD-DCAEEC0E1B2E}"/>
          </ac:cxnSpMkLst>
        </pc:cxnChg>
      </pc:sldChg>
      <pc:sldChg chg="addSp delSp modSp add mod modTransition delAnim modAnim">
        <pc:chgData name="Ilya Stepanov" userId="c1314d13131ec081" providerId="LiveId" clId="{6923C3E4-65FD-4463-AC70-6FEF7C4B43A2}" dt="2023-01-21T04:43:08.002" v="2356"/>
        <pc:sldMkLst>
          <pc:docMk/>
          <pc:sldMk cId="2808258605" sldId="279"/>
        </pc:sldMkLst>
        <pc:spChg chg="add del mod">
          <ac:chgData name="Ilya Stepanov" userId="c1314d13131ec081" providerId="LiveId" clId="{6923C3E4-65FD-4463-AC70-6FEF7C4B43A2}" dt="2023-01-21T04:04:42.129" v="1963" actId="478"/>
          <ac:spMkLst>
            <pc:docMk/>
            <pc:sldMk cId="2808258605" sldId="279"/>
            <ac:spMk id="3" creationId="{874E56DD-2652-4D34-9A3E-E10142B5B29A}"/>
          </ac:spMkLst>
        </pc:spChg>
        <pc:spChg chg="add mod">
          <ac:chgData name="Ilya Stepanov" userId="c1314d13131ec081" providerId="LiveId" clId="{6923C3E4-65FD-4463-AC70-6FEF7C4B43A2}" dt="2023-01-21T04:06:05.306" v="1976" actId="207"/>
          <ac:spMkLst>
            <pc:docMk/>
            <pc:sldMk cId="2808258605" sldId="279"/>
            <ac:spMk id="23" creationId="{C810756A-C491-434F-B318-9C5AAD06DD23}"/>
          </ac:spMkLst>
        </pc:spChg>
        <pc:spChg chg="add mod">
          <ac:chgData name="Ilya Stepanov" userId="c1314d13131ec081" providerId="LiveId" clId="{6923C3E4-65FD-4463-AC70-6FEF7C4B43A2}" dt="2023-01-21T04:06:05.306" v="1976" actId="207"/>
          <ac:spMkLst>
            <pc:docMk/>
            <pc:sldMk cId="2808258605" sldId="279"/>
            <ac:spMk id="24" creationId="{43D7286C-0753-45B8-88F9-A50683923BD2}"/>
          </ac:spMkLst>
        </pc:spChg>
        <pc:spChg chg="add mod">
          <ac:chgData name="Ilya Stepanov" userId="c1314d13131ec081" providerId="LiveId" clId="{6923C3E4-65FD-4463-AC70-6FEF7C4B43A2}" dt="2023-01-21T04:06:31.983" v="1981" actId="1076"/>
          <ac:spMkLst>
            <pc:docMk/>
            <pc:sldMk cId="2808258605" sldId="279"/>
            <ac:spMk id="25" creationId="{C3AA2CE2-04FC-40ED-9EC3-19E10B8CD8C7}"/>
          </ac:spMkLst>
        </pc:spChg>
        <pc:spChg chg="add mod">
          <ac:chgData name="Ilya Stepanov" userId="c1314d13131ec081" providerId="LiveId" clId="{6923C3E4-65FD-4463-AC70-6FEF7C4B43A2}" dt="2023-01-21T04:06:43.177" v="1983" actId="1076"/>
          <ac:spMkLst>
            <pc:docMk/>
            <pc:sldMk cId="2808258605" sldId="279"/>
            <ac:spMk id="26" creationId="{A325D0E7-FFDE-4CA3-AB75-34DD198EE173}"/>
          </ac:spMkLst>
        </pc:spChg>
        <pc:picChg chg="del mod">
          <ac:chgData name="Ilya Stepanov" userId="c1314d13131ec081" providerId="LiveId" clId="{6923C3E4-65FD-4463-AC70-6FEF7C4B43A2}" dt="2023-01-21T04:04:26.293" v="1962" actId="478"/>
          <ac:picMkLst>
            <pc:docMk/>
            <pc:sldMk cId="2808258605" sldId="279"/>
            <ac:picMk id="4" creationId="{5B8335D9-7597-4B6E-8186-312C4B8512CA}"/>
          </ac:picMkLst>
        </pc:picChg>
        <pc:picChg chg="del mod">
          <ac:chgData name="Ilya Stepanov" userId="c1314d13131ec081" providerId="LiveId" clId="{6923C3E4-65FD-4463-AC70-6FEF7C4B43A2}" dt="2023-01-21T04:04:26.293" v="1962" actId="478"/>
          <ac:picMkLst>
            <pc:docMk/>
            <pc:sldMk cId="2808258605" sldId="279"/>
            <ac:picMk id="5" creationId="{F44C3C10-7A45-450B-8784-949C0FDC681C}"/>
          </ac:picMkLst>
        </pc:picChg>
        <pc:picChg chg="del mod">
          <ac:chgData name="Ilya Stepanov" userId="c1314d13131ec081" providerId="LiveId" clId="{6923C3E4-65FD-4463-AC70-6FEF7C4B43A2}" dt="2023-01-21T04:04:26.293" v="1962" actId="478"/>
          <ac:picMkLst>
            <pc:docMk/>
            <pc:sldMk cId="2808258605" sldId="279"/>
            <ac:picMk id="6" creationId="{84890A15-B0F8-48F9-BFEB-EBA7CAD02A6B}"/>
          </ac:picMkLst>
        </pc:picChg>
        <pc:picChg chg="del mod">
          <ac:chgData name="Ilya Stepanov" userId="c1314d13131ec081" providerId="LiveId" clId="{6923C3E4-65FD-4463-AC70-6FEF7C4B43A2}" dt="2023-01-21T04:04:26.293" v="1962" actId="478"/>
          <ac:picMkLst>
            <pc:docMk/>
            <pc:sldMk cId="2808258605" sldId="279"/>
            <ac:picMk id="7" creationId="{23908F51-E0A5-40EE-9618-9FAD93086E90}"/>
          </ac:picMkLst>
        </pc:picChg>
        <pc:picChg chg="del mod">
          <ac:chgData name="Ilya Stepanov" userId="c1314d13131ec081" providerId="LiveId" clId="{6923C3E4-65FD-4463-AC70-6FEF7C4B43A2}" dt="2023-01-21T04:04:26.293" v="1962" actId="478"/>
          <ac:picMkLst>
            <pc:docMk/>
            <pc:sldMk cId="2808258605" sldId="279"/>
            <ac:picMk id="8" creationId="{48C60FC1-6B81-440E-BC02-01442CC7736B}"/>
          </ac:picMkLst>
        </pc:picChg>
        <pc:picChg chg="del mod">
          <ac:chgData name="Ilya Stepanov" userId="c1314d13131ec081" providerId="LiveId" clId="{6923C3E4-65FD-4463-AC70-6FEF7C4B43A2}" dt="2023-01-21T04:04:26.293" v="1962" actId="478"/>
          <ac:picMkLst>
            <pc:docMk/>
            <pc:sldMk cId="2808258605" sldId="279"/>
            <ac:picMk id="9" creationId="{8FF9EC12-958F-40FD-AFF3-23D967FE6B91}"/>
          </ac:picMkLst>
        </pc:picChg>
        <pc:picChg chg="del mod">
          <ac:chgData name="Ilya Stepanov" userId="c1314d13131ec081" providerId="LiveId" clId="{6923C3E4-65FD-4463-AC70-6FEF7C4B43A2}" dt="2023-01-21T04:04:26.293" v="1962" actId="478"/>
          <ac:picMkLst>
            <pc:docMk/>
            <pc:sldMk cId="2808258605" sldId="279"/>
            <ac:picMk id="10" creationId="{961305AE-C967-4A48-ADC1-943A48C0BBED}"/>
          </ac:picMkLst>
        </pc:picChg>
        <pc:picChg chg="del mod">
          <ac:chgData name="Ilya Stepanov" userId="c1314d13131ec081" providerId="LiveId" clId="{6923C3E4-65FD-4463-AC70-6FEF7C4B43A2}" dt="2023-01-21T04:04:26.293" v="1962" actId="478"/>
          <ac:picMkLst>
            <pc:docMk/>
            <pc:sldMk cId="2808258605" sldId="279"/>
            <ac:picMk id="11" creationId="{68B7282B-6417-4176-98CD-23180A6161C9}"/>
          </ac:picMkLst>
        </pc:picChg>
        <pc:picChg chg="del mod">
          <ac:chgData name="Ilya Stepanov" userId="c1314d13131ec081" providerId="LiveId" clId="{6923C3E4-65FD-4463-AC70-6FEF7C4B43A2}" dt="2023-01-21T04:04:26.293" v="1962" actId="478"/>
          <ac:picMkLst>
            <pc:docMk/>
            <pc:sldMk cId="2808258605" sldId="279"/>
            <ac:picMk id="12" creationId="{B5D95A48-00D8-43E2-9307-CA8C1886D0A8}"/>
          </ac:picMkLst>
        </pc:picChg>
        <pc:picChg chg="add mod">
          <ac:chgData name="Ilya Stepanov" userId="c1314d13131ec081" providerId="LiveId" clId="{6923C3E4-65FD-4463-AC70-6FEF7C4B43A2}" dt="2023-01-21T04:05:03.717" v="1967" actId="1076"/>
          <ac:picMkLst>
            <pc:docMk/>
            <pc:sldMk cId="2808258605" sldId="279"/>
            <ac:picMk id="13" creationId="{E7AD711B-1028-4F99-9FEB-5E853A3BAE60}"/>
          </ac:picMkLst>
        </pc:picChg>
        <pc:picChg chg="add mod">
          <ac:chgData name="Ilya Stepanov" userId="c1314d13131ec081" providerId="LiveId" clId="{6923C3E4-65FD-4463-AC70-6FEF7C4B43A2}" dt="2023-01-21T04:05:03.717" v="1967" actId="1076"/>
          <ac:picMkLst>
            <pc:docMk/>
            <pc:sldMk cId="2808258605" sldId="279"/>
            <ac:picMk id="14" creationId="{C4F8B1B5-22C5-4838-B3A1-C64840618111}"/>
          </ac:picMkLst>
        </pc:picChg>
        <pc:picChg chg="add mod">
          <ac:chgData name="Ilya Stepanov" userId="c1314d13131ec081" providerId="LiveId" clId="{6923C3E4-65FD-4463-AC70-6FEF7C4B43A2}" dt="2023-01-21T04:05:03.717" v="1967" actId="1076"/>
          <ac:picMkLst>
            <pc:docMk/>
            <pc:sldMk cId="2808258605" sldId="279"/>
            <ac:picMk id="15" creationId="{BE14AAF4-D47D-4B19-AB4B-D6CDE40BD14F}"/>
          </ac:picMkLst>
        </pc:picChg>
        <pc:picChg chg="add mod">
          <ac:chgData name="Ilya Stepanov" userId="c1314d13131ec081" providerId="LiveId" clId="{6923C3E4-65FD-4463-AC70-6FEF7C4B43A2}" dt="2023-01-21T04:05:03.717" v="1967" actId="1076"/>
          <ac:picMkLst>
            <pc:docMk/>
            <pc:sldMk cId="2808258605" sldId="279"/>
            <ac:picMk id="16" creationId="{A0E16056-3AF8-46F4-974B-3E7C93960F5D}"/>
          </ac:picMkLst>
        </pc:picChg>
        <pc:picChg chg="add mod">
          <ac:chgData name="Ilya Stepanov" userId="c1314d13131ec081" providerId="LiveId" clId="{6923C3E4-65FD-4463-AC70-6FEF7C4B43A2}" dt="2023-01-21T04:05:03.717" v="1967" actId="1076"/>
          <ac:picMkLst>
            <pc:docMk/>
            <pc:sldMk cId="2808258605" sldId="279"/>
            <ac:picMk id="17" creationId="{AF990B32-54AD-4E37-8A24-34A302AB6975}"/>
          </ac:picMkLst>
        </pc:picChg>
        <pc:picChg chg="add mod">
          <ac:chgData name="Ilya Stepanov" userId="c1314d13131ec081" providerId="LiveId" clId="{6923C3E4-65FD-4463-AC70-6FEF7C4B43A2}" dt="2023-01-21T04:05:03.717" v="1967" actId="1076"/>
          <ac:picMkLst>
            <pc:docMk/>
            <pc:sldMk cId="2808258605" sldId="279"/>
            <ac:picMk id="18" creationId="{A7AF70C3-4BA7-4B8B-AFFE-46F87D42D4F9}"/>
          </ac:picMkLst>
        </pc:picChg>
        <pc:picChg chg="add mod">
          <ac:chgData name="Ilya Stepanov" userId="c1314d13131ec081" providerId="LiveId" clId="{6923C3E4-65FD-4463-AC70-6FEF7C4B43A2}" dt="2023-01-21T04:05:03.717" v="1967" actId="1076"/>
          <ac:picMkLst>
            <pc:docMk/>
            <pc:sldMk cId="2808258605" sldId="279"/>
            <ac:picMk id="19" creationId="{5E4552D0-D917-4487-9D7A-DE5C9C2440A7}"/>
          </ac:picMkLst>
        </pc:picChg>
        <pc:picChg chg="add del mod">
          <ac:chgData name="Ilya Stepanov" userId="c1314d13131ec081" providerId="LiveId" clId="{6923C3E4-65FD-4463-AC70-6FEF7C4B43A2}" dt="2023-01-21T04:05:12.965" v="1968" actId="478"/>
          <ac:picMkLst>
            <pc:docMk/>
            <pc:sldMk cId="2808258605" sldId="279"/>
            <ac:picMk id="20" creationId="{EECC8A1F-9FD7-4790-9A67-362279CEBDBC}"/>
          </ac:picMkLst>
        </pc:picChg>
        <pc:picChg chg="add mod">
          <ac:chgData name="Ilya Stepanov" userId="c1314d13131ec081" providerId="LiveId" clId="{6923C3E4-65FD-4463-AC70-6FEF7C4B43A2}" dt="2023-01-21T04:05:03.717" v="1967" actId="1076"/>
          <ac:picMkLst>
            <pc:docMk/>
            <pc:sldMk cId="2808258605" sldId="279"/>
            <ac:picMk id="21" creationId="{286C48EE-BC5F-4476-965A-8C4B078397F3}"/>
          </ac:picMkLst>
        </pc:picChg>
        <pc:picChg chg="add mod">
          <ac:chgData name="Ilya Stepanov" userId="c1314d13131ec081" providerId="LiveId" clId="{6923C3E4-65FD-4463-AC70-6FEF7C4B43A2}" dt="2023-01-21T04:05:03.717" v="1967" actId="1076"/>
          <ac:picMkLst>
            <pc:docMk/>
            <pc:sldMk cId="2808258605" sldId="279"/>
            <ac:picMk id="22" creationId="{882E2238-B892-4145-85CF-AA1702BD9362}"/>
          </ac:picMkLst>
        </pc:picChg>
      </pc:sldChg>
      <pc:sldChg chg="addSp modSp add mod ord modTransition">
        <pc:chgData name="Ilya Stepanov" userId="c1314d13131ec081" providerId="LiveId" clId="{6923C3E4-65FD-4463-AC70-6FEF7C4B43A2}" dt="2023-01-21T04:43:08.002" v="2356"/>
        <pc:sldMkLst>
          <pc:docMk/>
          <pc:sldMk cId="874369168" sldId="280"/>
        </pc:sldMkLst>
        <pc:spChg chg="mod">
          <ac:chgData name="Ilya Stepanov" userId="c1314d13131ec081" providerId="LiveId" clId="{6923C3E4-65FD-4463-AC70-6FEF7C4B43A2}" dt="2023-01-21T04:08:29.549" v="1993" actId="20577"/>
          <ac:spMkLst>
            <pc:docMk/>
            <pc:sldMk cId="874369168" sldId="280"/>
            <ac:spMk id="2" creationId="{46933C96-A108-4C93-9127-8B783823D2EC}"/>
          </ac:spMkLst>
        </pc:spChg>
        <pc:picChg chg="add mod">
          <ac:chgData name="Ilya Stepanov" userId="c1314d13131ec081" providerId="LiveId" clId="{6923C3E4-65FD-4463-AC70-6FEF7C4B43A2}" dt="2023-01-21T04:10:21.494" v="2003" actId="1076"/>
          <ac:picMkLst>
            <pc:docMk/>
            <pc:sldMk cId="874369168" sldId="280"/>
            <ac:picMk id="5" creationId="{96E95E7B-64E8-4F65-AF30-E95FB175B8A5}"/>
          </ac:picMkLst>
        </pc:picChg>
      </pc:sldChg>
      <pc:sldChg chg="addSp delSp modSp add mod modTransition">
        <pc:chgData name="Ilya Stepanov" userId="c1314d13131ec081" providerId="LiveId" clId="{6923C3E4-65FD-4463-AC70-6FEF7C4B43A2}" dt="2023-01-21T04:43:08.002" v="2356"/>
        <pc:sldMkLst>
          <pc:docMk/>
          <pc:sldMk cId="3509385546" sldId="281"/>
        </pc:sldMkLst>
        <pc:spChg chg="del">
          <ac:chgData name="Ilya Stepanov" userId="c1314d13131ec081" providerId="LiveId" clId="{6923C3E4-65FD-4463-AC70-6FEF7C4B43A2}" dt="2023-01-21T04:09:03.506" v="1995" actId="478"/>
          <ac:spMkLst>
            <pc:docMk/>
            <pc:sldMk cId="3509385546" sldId="281"/>
            <ac:spMk id="2" creationId="{46933C96-A108-4C93-9127-8B783823D2EC}"/>
          </ac:spMkLst>
        </pc:spChg>
        <pc:spChg chg="add del mod">
          <ac:chgData name="Ilya Stepanov" userId="c1314d13131ec081" providerId="LiveId" clId="{6923C3E4-65FD-4463-AC70-6FEF7C4B43A2}" dt="2023-01-21T04:09:15.327" v="1997" actId="478"/>
          <ac:spMkLst>
            <pc:docMk/>
            <pc:sldMk cId="3509385546" sldId="281"/>
            <ac:spMk id="5" creationId="{C41BD399-6133-43C3-993A-BD3A75E7E8B9}"/>
          </ac:spMkLst>
        </pc:spChg>
        <pc:picChg chg="add mod">
          <ac:chgData name="Ilya Stepanov" userId="c1314d13131ec081" providerId="LiveId" clId="{6923C3E4-65FD-4463-AC70-6FEF7C4B43A2}" dt="2023-01-21T04:09:20.343" v="1999" actId="1076"/>
          <ac:picMkLst>
            <pc:docMk/>
            <pc:sldMk cId="3509385546" sldId="281"/>
            <ac:picMk id="7" creationId="{AABB77C0-A9C6-4564-850F-F89BEB928F6C}"/>
          </ac:picMkLst>
        </pc:picChg>
      </pc:sldChg>
      <pc:sldChg chg="addSp modSp add mod modTransition">
        <pc:chgData name="Ilya Stepanov" userId="c1314d13131ec081" providerId="LiveId" clId="{6923C3E4-65FD-4463-AC70-6FEF7C4B43A2}" dt="2023-01-21T04:43:08.002" v="2356"/>
        <pc:sldMkLst>
          <pc:docMk/>
          <pc:sldMk cId="199430940" sldId="282"/>
        </pc:sldMkLst>
        <pc:picChg chg="add mod">
          <ac:chgData name="Ilya Stepanov" userId="c1314d13131ec081" providerId="LiveId" clId="{6923C3E4-65FD-4463-AC70-6FEF7C4B43A2}" dt="2023-01-21T04:10:34.036" v="2007" actId="1076"/>
          <ac:picMkLst>
            <pc:docMk/>
            <pc:sldMk cId="199430940" sldId="282"/>
            <ac:picMk id="3" creationId="{C0693ADB-804D-4652-817F-856A2203F2B6}"/>
          </ac:picMkLst>
        </pc:picChg>
        <pc:picChg chg="add mod">
          <ac:chgData name="Ilya Stepanov" userId="c1314d13131ec081" providerId="LiveId" clId="{6923C3E4-65FD-4463-AC70-6FEF7C4B43A2}" dt="2023-01-21T04:10:45.385" v="2010" actId="1076"/>
          <ac:picMkLst>
            <pc:docMk/>
            <pc:sldMk cId="199430940" sldId="282"/>
            <ac:picMk id="6" creationId="{0D580212-4B14-467D-8D1C-2612B220B601}"/>
          </ac:picMkLst>
        </pc:picChg>
        <pc:picChg chg="mod">
          <ac:chgData name="Ilya Stepanov" userId="c1314d13131ec081" providerId="LiveId" clId="{6923C3E4-65FD-4463-AC70-6FEF7C4B43A2}" dt="2023-01-21T04:10:16.688" v="2001" actId="1076"/>
          <ac:picMkLst>
            <pc:docMk/>
            <pc:sldMk cId="199430940" sldId="282"/>
            <ac:picMk id="7" creationId="{AABB77C0-A9C6-4564-850F-F89BEB928F6C}"/>
          </ac:picMkLst>
        </pc:picChg>
      </pc:sldChg>
      <pc:sldChg chg="addSp delSp modSp add mod ord modTransition">
        <pc:chgData name="Ilya Stepanov" userId="c1314d13131ec081" providerId="LiveId" clId="{6923C3E4-65FD-4463-AC70-6FEF7C4B43A2}" dt="2023-01-21T04:43:08.002" v="2356"/>
        <pc:sldMkLst>
          <pc:docMk/>
          <pc:sldMk cId="4208668894" sldId="283"/>
        </pc:sldMkLst>
        <pc:spChg chg="mod">
          <ac:chgData name="Ilya Stepanov" userId="c1314d13131ec081" providerId="LiveId" clId="{6923C3E4-65FD-4463-AC70-6FEF7C4B43A2}" dt="2023-01-21T04:12:11.771" v="2043" actId="27636"/>
          <ac:spMkLst>
            <pc:docMk/>
            <pc:sldMk cId="4208668894" sldId="283"/>
            <ac:spMk id="4" creationId="{4259CCF6-0B6C-49F3-8BF4-285371E30FBE}"/>
          </ac:spMkLst>
        </pc:spChg>
        <pc:picChg chg="add del mod">
          <ac:chgData name="Ilya Stepanov" userId="c1314d13131ec081" providerId="LiveId" clId="{6923C3E4-65FD-4463-AC70-6FEF7C4B43A2}" dt="2023-01-21T04:14:12.792" v="2047" actId="21"/>
          <ac:picMkLst>
            <pc:docMk/>
            <pc:sldMk cId="4208668894" sldId="283"/>
            <ac:picMk id="3" creationId="{849AC468-5D0F-445E-8388-445213949FA1}"/>
          </ac:picMkLst>
        </pc:picChg>
        <pc:picChg chg="add mod">
          <ac:chgData name="Ilya Stepanov" userId="c1314d13131ec081" providerId="LiveId" clId="{6923C3E4-65FD-4463-AC70-6FEF7C4B43A2}" dt="2023-01-21T04:15:03.115" v="2058" actId="1076"/>
          <ac:picMkLst>
            <pc:docMk/>
            <pc:sldMk cId="4208668894" sldId="283"/>
            <ac:picMk id="5" creationId="{9187997F-2556-4AF0-B4A4-C1065771C41B}"/>
          </ac:picMkLst>
        </pc:picChg>
        <pc:picChg chg="add mod">
          <ac:chgData name="Ilya Stepanov" userId="c1314d13131ec081" providerId="LiveId" clId="{6923C3E4-65FD-4463-AC70-6FEF7C4B43A2}" dt="2023-01-21T04:15:04.792" v="2059" actId="1076"/>
          <ac:picMkLst>
            <pc:docMk/>
            <pc:sldMk cId="4208668894" sldId="283"/>
            <ac:picMk id="6" creationId="{B9A5715E-5296-4854-A385-B44E002A7BCA}"/>
          </ac:picMkLst>
        </pc:picChg>
      </pc:sldChg>
      <pc:sldChg chg="addSp modSp add mod modTransition">
        <pc:chgData name="Ilya Stepanov" userId="c1314d13131ec081" providerId="LiveId" clId="{6923C3E4-65FD-4463-AC70-6FEF7C4B43A2}" dt="2023-01-21T04:43:08.002" v="2356"/>
        <pc:sldMkLst>
          <pc:docMk/>
          <pc:sldMk cId="140007386" sldId="284"/>
        </pc:sldMkLst>
        <pc:spChg chg="mod">
          <ac:chgData name="Ilya Stepanov" userId="c1314d13131ec081" providerId="LiveId" clId="{6923C3E4-65FD-4463-AC70-6FEF7C4B43A2}" dt="2023-01-21T04:14:18.423" v="2049" actId="1076"/>
          <ac:spMkLst>
            <pc:docMk/>
            <pc:sldMk cId="140007386" sldId="284"/>
            <ac:spMk id="4" creationId="{4259CCF6-0B6C-49F3-8BF4-285371E30FBE}"/>
          </ac:spMkLst>
        </pc:spChg>
        <pc:picChg chg="add mod">
          <ac:chgData name="Ilya Stepanov" userId="c1314d13131ec081" providerId="LiveId" clId="{6923C3E4-65FD-4463-AC70-6FEF7C4B43A2}" dt="2023-01-21T04:14:23.909" v="2051" actId="1076"/>
          <ac:picMkLst>
            <pc:docMk/>
            <pc:sldMk cId="140007386" sldId="284"/>
            <ac:picMk id="3" creationId="{21E34957-3EE1-4C91-849E-A157F183A590}"/>
          </ac:picMkLst>
        </pc:picChg>
        <pc:picChg chg="add mod">
          <ac:chgData name="Ilya Stepanov" userId="c1314d13131ec081" providerId="LiveId" clId="{6923C3E4-65FD-4463-AC70-6FEF7C4B43A2}" dt="2023-01-21T04:14:53.075" v="2056" actId="1076"/>
          <ac:picMkLst>
            <pc:docMk/>
            <pc:sldMk cId="140007386" sldId="284"/>
            <ac:picMk id="5" creationId="{8F2306FD-517E-49F2-86BF-C0789F2687E5}"/>
          </ac:picMkLst>
        </pc:picChg>
      </pc:sldChg>
      <pc:sldChg chg="addSp modSp add mod modTransition">
        <pc:chgData name="Ilya Stepanov" userId="c1314d13131ec081" providerId="LiveId" clId="{6923C3E4-65FD-4463-AC70-6FEF7C4B43A2}" dt="2023-01-21T04:43:08.002" v="2356"/>
        <pc:sldMkLst>
          <pc:docMk/>
          <pc:sldMk cId="3262542370" sldId="285"/>
        </pc:sldMkLst>
        <pc:spChg chg="mod">
          <ac:chgData name="Ilya Stepanov" userId="c1314d13131ec081" providerId="LiveId" clId="{6923C3E4-65FD-4463-AC70-6FEF7C4B43A2}" dt="2023-01-21T04:38:08.303" v="2332" actId="1076"/>
          <ac:spMkLst>
            <pc:docMk/>
            <pc:sldMk cId="3262542370" sldId="285"/>
            <ac:spMk id="4" creationId="{4259CCF6-0B6C-49F3-8BF4-285371E30FBE}"/>
          </ac:spMkLst>
        </pc:spChg>
        <pc:spChg chg="add mod">
          <ac:chgData name="Ilya Stepanov" userId="c1314d13131ec081" providerId="LiveId" clId="{6923C3E4-65FD-4463-AC70-6FEF7C4B43A2}" dt="2023-01-21T04:38:05.104" v="2331" actId="1076"/>
          <ac:spMkLst>
            <pc:docMk/>
            <pc:sldMk cId="3262542370" sldId="285"/>
            <ac:spMk id="6" creationId="{42900CF2-A820-4063-B132-62AFA05D265E}"/>
          </ac:spMkLst>
        </pc:spChg>
        <pc:spChg chg="add mod">
          <ac:chgData name="Ilya Stepanov" userId="c1314d13131ec081" providerId="LiveId" clId="{6923C3E4-65FD-4463-AC70-6FEF7C4B43A2}" dt="2023-01-21T04:41:39.422" v="2349" actId="1076"/>
          <ac:spMkLst>
            <pc:docMk/>
            <pc:sldMk cId="3262542370" sldId="285"/>
            <ac:spMk id="7" creationId="{65C1AE43-1AE1-41F9-9A7E-D9A9F49A55D8}"/>
          </ac:spMkLst>
        </pc:spChg>
        <pc:spChg chg="add mod">
          <ac:chgData name="Ilya Stepanov" userId="c1314d13131ec081" providerId="LiveId" clId="{6923C3E4-65FD-4463-AC70-6FEF7C4B43A2}" dt="2023-01-21T04:41:47.878" v="2352" actId="1076"/>
          <ac:spMkLst>
            <pc:docMk/>
            <pc:sldMk cId="3262542370" sldId="285"/>
            <ac:spMk id="8" creationId="{BF14BC49-F384-4DBA-A38F-B8A6B81D347D}"/>
          </ac:spMkLst>
        </pc:spChg>
        <pc:picChg chg="mod">
          <ac:chgData name="Ilya Stepanov" userId="c1314d13131ec081" providerId="LiveId" clId="{6923C3E4-65FD-4463-AC70-6FEF7C4B43A2}" dt="2023-01-21T04:35:30.793" v="2169" actId="1076"/>
          <ac:picMkLst>
            <pc:docMk/>
            <pc:sldMk cId="3262542370" sldId="285"/>
            <ac:picMk id="3" creationId="{21E34957-3EE1-4C91-849E-A157F183A590}"/>
          </ac:picMkLst>
        </pc:picChg>
        <pc:picChg chg="mod">
          <ac:chgData name="Ilya Stepanov" userId="c1314d13131ec081" providerId="LiveId" clId="{6923C3E4-65FD-4463-AC70-6FEF7C4B43A2}" dt="2023-01-21T04:35:24.238" v="2168" actId="1076"/>
          <ac:picMkLst>
            <pc:docMk/>
            <pc:sldMk cId="3262542370" sldId="285"/>
            <ac:picMk id="5" creationId="{8F2306FD-517E-49F2-86BF-C0789F2687E5}"/>
          </ac:picMkLst>
        </pc:picChg>
        <pc:picChg chg="add mod">
          <ac:chgData name="Ilya Stepanov" userId="c1314d13131ec081" providerId="LiveId" clId="{6923C3E4-65FD-4463-AC70-6FEF7C4B43A2}" dt="2023-01-21T04:41:47.878" v="2352" actId="1076"/>
          <ac:picMkLst>
            <pc:docMk/>
            <pc:sldMk cId="3262542370" sldId="285"/>
            <ac:picMk id="9" creationId="{00B41195-480E-40F3-A1FD-F0B88297923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82E98-27DF-4F28-A5AB-7DC84C376186}" type="datetimeFigureOut">
              <a:rPr lang="ru-RU" smtClean="0"/>
              <a:t>20.01.2023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8589-66B0-4E1E-9543-0F48FF4C891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3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82E98-27DF-4F28-A5AB-7DC84C376186}" type="datetimeFigureOut">
              <a:rPr lang="ru-RU" smtClean="0"/>
              <a:t>20.01.2023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8589-66B0-4E1E-9543-0F48FF4C891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249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82E98-27DF-4F28-A5AB-7DC84C376186}" type="datetimeFigureOut">
              <a:rPr lang="ru-RU" smtClean="0"/>
              <a:t>20.01.2023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8589-66B0-4E1E-9543-0F48FF4C891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1785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82E98-27DF-4F28-A5AB-7DC84C376186}" type="datetimeFigureOut">
              <a:rPr lang="ru-RU" smtClean="0"/>
              <a:t>20.01.2023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8589-66B0-4E1E-9543-0F48FF4C891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224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82E98-27DF-4F28-A5AB-7DC84C376186}" type="datetimeFigureOut">
              <a:rPr lang="ru-RU" smtClean="0"/>
              <a:t>20.01.2023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8589-66B0-4E1E-9543-0F48FF4C891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0558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82E98-27DF-4F28-A5AB-7DC84C376186}" type="datetimeFigureOut">
              <a:rPr lang="ru-RU" smtClean="0"/>
              <a:t>20.01.2023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8589-66B0-4E1E-9543-0F48FF4C891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5185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82E98-27DF-4F28-A5AB-7DC84C376186}" type="datetimeFigureOut">
              <a:rPr lang="ru-RU" smtClean="0"/>
              <a:t>20.01.2023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8589-66B0-4E1E-9543-0F48FF4C891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056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82E98-27DF-4F28-A5AB-7DC84C376186}" type="datetimeFigureOut">
              <a:rPr lang="ru-RU" smtClean="0"/>
              <a:t>20.01.2023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8589-66B0-4E1E-9543-0F48FF4C891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6373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82E98-27DF-4F28-A5AB-7DC84C376186}" type="datetimeFigureOut">
              <a:rPr lang="ru-RU" smtClean="0"/>
              <a:t>20.01.2023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8589-66B0-4E1E-9543-0F48FF4C891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719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82E98-27DF-4F28-A5AB-7DC84C376186}" type="datetimeFigureOut">
              <a:rPr lang="ru-RU" smtClean="0"/>
              <a:t>20.01.2023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8589-66B0-4E1E-9543-0F48FF4C891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9457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82E98-27DF-4F28-A5AB-7DC84C376186}" type="datetimeFigureOut">
              <a:rPr lang="ru-RU" smtClean="0"/>
              <a:t>20.01.2023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8589-66B0-4E1E-9543-0F48FF4C891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8130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82E98-27DF-4F28-A5AB-7DC84C376186}" type="datetimeFigureOut">
              <a:rPr lang="ru-RU" smtClean="0"/>
              <a:t>20.01.2023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C8589-66B0-4E1E-9543-0F48FF4C891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16041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9.svg"/><Relationship Id="rId7" Type="http://schemas.openxmlformats.org/officeDocument/2006/relationships/image" Target="../media/image11.svg"/><Relationship Id="rId12" Type="http://schemas.openxmlformats.org/officeDocument/2006/relationships/image" Target="../media/image16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2.svg"/><Relationship Id="rId10" Type="http://schemas.openxmlformats.org/officeDocument/2006/relationships/image" Target="../media/image14.png"/><Relationship Id="rId4" Type="http://schemas.openxmlformats.org/officeDocument/2006/relationships/image" Target="../media/image1.png"/><Relationship Id="rId9" Type="http://schemas.openxmlformats.org/officeDocument/2006/relationships/image" Target="../media/image13.svg"/><Relationship Id="rId14" Type="http://schemas.openxmlformats.org/officeDocument/2006/relationships/image" Target="../media/image1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fif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9.svg"/><Relationship Id="rId7" Type="http://schemas.openxmlformats.org/officeDocument/2006/relationships/image" Target="../media/image22.png"/><Relationship Id="rId12" Type="http://schemas.openxmlformats.org/officeDocument/2006/relationships/image" Target="../media/image27.jf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28.png"/><Relationship Id="rId9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9.svg"/><Relationship Id="rId7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28.png"/><Relationship Id="rId9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9.svg"/><Relationship Id="rId7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28.png"/><Relationship Id="rId9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9.svg"/><Relationship Id="rId7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28.png"/><Relationship Id="rId9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9.svg"/><Relationship Id="rId7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28.png"/><Relationship Id="rId9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9.svg"/><Relationship Id="rId7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5.png"/><Relationship Id="rId5" Type="http://schemas.openxmlformats.org/officeDocument/2006/relationships/image" Target="../media/image20.png"/><Relationship Id="rId10" Type="http://schemas.openxmlformats.org/officeDocument/2006/relationships/image" Target="../media/image26.png"/><Relationship Id="rId4" Type="http://schemas.openxmlformats.org/officeDocument/2006/relationships/image" Target="../media/image28.png"/><Relationship Id="rId9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svg"/><Relationship Id="rId7" Type="http://schemas.openxmlformats.org/officeDocument/2006/relationships/image" Target="../media/image11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9.svg"/><Relationship Id="rId7" Type="http://schemas.openxmlformats.org/officeDocument/2006/relationships/image" Target="../media/image11.svg"/><Relationship Id="rId12" Type="http://schemas.openxmlformats.org/officeDocument/2006/relationships/image" Target="../media/image16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2.svg"/><Relationship Id="rId10" Type="http://schemas.openxmlformats.org/officeDocument/2006/relationships/image" Target="../media/image14.png"/><Relationship Id="rId4" Type="http://schemas.openxmlformats.org/officeDocument/2006/relationships/image" Target="../media/image1.png"/><Relationship Id="rId9" Type="http://schemas.openxmlformats.org/officeDocument/2006/relationships/image" Target="../media/image13.svg"/><Relationship Id="rId14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77DFC50-AB6B-4E9D-B435-0E50D3C62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20256" y="2485836"/>
            <a:ext cx="5551488" cy="147191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D49EFA8-D069-49D9-A3EE-758877B8B9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13190" y="6105727"/>
            <a:ext cx="2165620" cy="29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578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933C96-A108-4C93-9127-8B783823D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b="1" dirty="0">
                <a:latin typeface="Epilepsy Sans" pitchFamily="2" charset="0"/>
                <a:ea typeface="Epilepsy Sans" pitchFamily="2" charset="0"/>
                <a:cs typeface="Epilepsy Sans" pitchFamily="2" charset="0"/>
              </a:rPr>
              <a:t>Главный экран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3BAE3E1-E0D4-4FCC-8CD5-C0B3411E8D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4750" y="7524750"/>
            <a:ext cx="4762500" cy="61341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CCE430C-3BDD-474C-B03F-3527D3F83F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390" y="-6465570"/>
            <a:ext cx="4762500" cy="61341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2556BF7-31DE-4517-8B98-5C23FDB4D9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0144" y="-4936043"/>
            <a:ext cx="3236992" cy="85825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09022CF-C6A9-424B-8E6A-434096ECA5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40952" y="-3684270"/>
            <a:ext cx="1095375" cy="28575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0AC9BB0-FCA0-4EE9-9343-E06173DC32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31427" y="-3329712"/>
            <a:ext cx="1104900" cy="28575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B84FE08-FB90-495C-A0F7-B2D838FFB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22112" y="-6465570"/>
            <a:ext cx="4762500" cy="61341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1599835-08DA-4CAC-81C5-ED3FB4C17E0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609012" y="-3684270"/>
            <a:ext cx="1095375" cy="28575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08C6C48-9A2F-4AF0-BE87-7B98FBD1FF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604250" y="-3329712"/>
            <a:ext cx="1104900" cy="28575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CA70ACA-0402-4931-8193-EBD4CE7B33C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474583" y="-4517558"/>
            <a:ext cx="3364233" cy="439769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914712A-1BFC-44E7-99E3-7C326CE50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4750" y="7965769"/>
            <a:ext cx="4762500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8677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44C3C10-7A45-450B-8784-949C0FDC6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4750" y="509892"/>
            <a:ext cx="4762500" cy="6134100"/>
          </a:xfrm>
          <a:prstGeom prst="rect">
            <a:avLst/>
          </a:prstGeom>
        </p:spPr>
      </p:pic>
      <p:pic>
        <p:nvPicPr>
          <p:cNvPr id="4" name="Объект 3">
            <a:extLst>
              <a:ext uri="{FF2B5EF4-FFF2-40B4-BE49-F238E27FC236}">
                <a16:creationId xmlns:a16="http://schemas.microsoft.com/office/drawing/2014/main" id="{5B8335D9-7597-4B6E-8186-312C4B8512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12561" y="938517"/>
            <a:ext cx="476250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7553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44C3C10-7A45-450B-8784-949C0FDC6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4750" y="509892"/>
            <a:ext cx="4762500" cy="6134100"/>
          </a:xfrm>
          <a:prstGeom prst="rect">
            <a:avLst/>
          </a:prstGeom>
        </p:spPr>
      </p:pic>
      <p:pic>
        <p:nvPicPr>
          <p:cNvPr id="4" name="Объект 3">
            <a:extLst>
              <a:ext uri="{FF2B5EF4-FFF2-40B4-BE49-F238E27FC236}">
                <a16:creationId xmlns:a16="http://schemas.microsoft.com/office/drawing/2014/main" id="{5B8335D9-7597-4B6E-8186-312C4B8512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938517"/>
            <a:ext cx="4762500" cy="527685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B6E07B2-9BA0-4EA7-AF49-4878CA35E7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-587388"/>
            <a:ext cx="4762500" cy="42862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BF26744-7A0C-405C-A90C-AA397CF203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662" y="7072617"/>
            <a:ext cx="4706052" cy="42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120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85185E-6 L 0 0.1583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2.96296E-6 L -1.45833E-6 -0.1215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933C96-A108-4C93-9127-8B783823D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b="1" dirty="0">
                <a:latin typeface="Epilepsy Sans" pitchFamily="2" charset="0"/>
                <a:ea typeface="Epilepsy Sans" pitchFamily="2" charset="0"/>
                <a:cs typeface="Epilepsy Sans" pitchFamily="2" charset="0"/>
              </a:rPr>
              <a:t>Пакман</a:t>
            </a:r>
          </a:p>
        </p:txBody>
      </p:sp>
    </p:spTree>
    <p:extLst>
      <p:ext uri="{BB962C8B-B14F-4D97-AF65-F5344CB8AC3E}">
        <p14:creationId xmlns:p14="http://schemas.microsoft.com/office/powerpoint/2010/main" val="41912564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7B1A7C6-623B-4048-A05E-208E17540E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4750" y="7087235"/>
            <a:ext cx="4762500" cy="61341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933C96-A108-4C93-9127-8B783823D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14342"/>
            <a:ext cx="10515600" cy="1325563"/>
          </a:xfrm>
        </p:spPr>
        <p:txBody>
          <a:bodyPr/>
          <a:lstStyle/>
          <a:p>
            <a:pPr algn="ctr"/>
            <a:r>
              <a:rPr lang="ru-RU" b="1" dirty="0">
                <a:latin typeface="Epilepsy Sans" pitchFamily="2" charset="0"/>
                <a:ea typeface="Epilepsy Sans" pitchFamily="2" charset="0"/>
                <a:cs typeface="Epilepsy Sans" pitchFamily="2" charset="0"/>
              </a:rPr>
              <a:t>Пакман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3BAE3E1-E0D4-4FCC-8CD5-C0B3411E8D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4750" y="7524750"/>
            <a:ext cx="4762500" cy="61341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4282A50-241A-45DF-99B5-DFB8F58047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310" y="2703310"/>
            <a:ext cx="1451379" cy="1451379"/>
          </a:xfrm>
          <a:prstGeom prst="rect">
            <a:avLst/>
          </a:prstGeom>
        </p:spPr>
      </p:pic>
      <p:pic>
        <p:nvPicPr>
          <p:cNvPr id="8" name="Объект 3">
            <a:extLst>
              <a:ext uri="{FF2B5EF4-FFF2-40B4-BE49-F238E27FC236}">
                <a16:creationId xmlns:a16="http://schemas.microsoft.com/office/drawing/2014/main" id="{D7C5E5DF-05F1-4B88-BEFA-508EA1FC74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7524750"/>
            <a:ext cx="4762500" cy="527685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1F08966-07D1-41C7-833E-6DE130AFAF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7101205"/>
            <a:ext cx="4762500" cy="42862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3801B80-3FAA-4CBE-BEB9-27F6B132E1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2801600"/>
            <a:ext cx="4762500" cy="42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0119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CBEDD31-081B-4648-87F6-B9CEE6A51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4750" y="509892"/>
            <a:ext cx="4762500" cy="6134100"/>
          </a:xfrm>
          <a:prstGeom prst="rect">
            <a:avLst/>
          </a:prstGeom>
        </p:spPr>
      </p:pic>
      <p:pic>
        <p:nvPicPr>
          <p:cNvPr id="6" name="Объект 3">
            <a:extLst>
              <a:ext uri="{FF2B5EF4-FFF2-40B4-BE49-F238E27FC236}">
                <a16:creationId xmlns:a16="http://schemas.microsoft.com/office/drawing/2014/main" id="{71B93910-F559-403C-AEEE-389D8F6882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938517"/>
            <a:ext cx="4762500" cy="52768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ABCB946-0D7B-4536-94DD-2B369DFE04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514972"/>
            <a:ext cx="4762500" cy="42862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5AC902E-40CE-46F4-92B4-25BEB6FF63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6215367"/>
            <a:ext cx="4762500" cy="42354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3BAE3E1-E0D4-4FCC-8CD5-C0B3411E8D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4750" y="7524750"/>
            <a:ext cx="4762500" cy="61341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4282A50-241A-45DF-99B5-DFB8F58047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030" y="4799171"/>
            <a:ext cx="271939" cy="27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0437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933C96-A108-4C93-9127-8B783823D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b="1" dirty="0">
                <a:latin typeface="Epilepsy Sans" pitchFamily="2" charset="0"/>
                <a:ea typeface="Epilepsy Sans" pitchFamily="2" charset="0"/>
                <a:cs typeface="Epilepsy Sans" pitchFamily="2" charset="0"/>
              </a:rPr>
              <a:t>Призраки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D3FF46-7F14-41EF-84AF-76D13BCC6E1C}"/>
              </a:ext>
            </a:extLst>
          </p:cNvPr>
          <p:cNvSpPr txBox="1"/>
          <p:nvPr/>
        </p:nvSpPr>
        <p:spPr>
          <a:xfrm>
            <a:off x="838200" y="10367940"/>
            <a:ext cx="1346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Шэдоу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3B3176-1A57-489B-89A7-C9A606D60820}"/>
              </a:ext>
            </a:extLst>
          </p:cNvPr>
          <p:cNvSpPr txBox="1"/>
          <p:nvPr/>
        </p:nvSpPr>
        <p:spPr>
          <a:xfrm>
            <a:off x="3911748" y="13085183"/>
            <a:ext cx="1290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Спиди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A57E92-A91D-4F97-89AA-7A8ED2CBDA9F}"/>
              </a:ext>
            </a:extLst>
          </p:cNvPr>
          <p:cNvSpPr txBox="1"/>
          <p:nvPr/>
        </p:nvSpPr>
        <p:spPr>
          <a:xfrm>
            <a:off x="6878188" y="16190956"/>
            <a:ext cx="1568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Башфул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34F7DB-151F-4A1F-BD51-05783923A481}"/>
              </a:ext>
            </a:extLst>
          </p:cNvPr>
          <p:cNvSpPr txBox="1"/>
          <p:nvPr/>
        </p:nvSpPr>
        <p:spPr>
          <a:xfrm>
            <a:off x="10168249" y="19819949"/>
            <a:ext cx="958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Поки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5BFDBE6-DD9E-4527-A8CC-B948F964E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614" y="13085183"/>
            <a:ext cx="2327298" cy="2719316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E05389DE-6990-4EFD-8C7F-D308BB4EA5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418" y="16714176"/>
            <a:ext cx="2326581" cy="2719316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92CFD1B7-59D2-45E9-94CC-15A29CCC52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7262167"/>
            <a:ext cx="2335823" cy="2719316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B6BF8CED-7D39-4B16-A705-4DCAD28D58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266" y="9981483"/>
            <a:ext cx="2330842" cy="271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8554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FBB0508-0C4F-434A-9D8A-B7CA92B22031}"/>
              </a:ext>
            </a:extLst>
          </p:cNvPr>
          <p:cNvSpPr txBox="1"/>
          <p:nvPr/>
        </p:nvSpPr>
        <p:spPr>
          <a:xfrm>
            <a:off x="838200" y="4834647"/>
            <a:ext cx="1346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Шэдоу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F57A70-70C8-4C51-AED2-F6BCD45B84C1}"/>
              </a:ext>
            </a:extLst>
          </p:cNvPr>
          <p:cNvSpPr txBox="1"/>
          <p:nvPr/>
        </p:nvSpPr>
        <p:spPr>
          <a:xfrm>
            <a:off x="3911748" y="4832574"/>
            <a:ext cx="1290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Спиди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77C9A2-ED4A-4344-A6A7-730B4594FA53}"/>
              </a:ext>
            </a:extLst>
          </p:cNvPr>
          <p:cNvSpPr txBox="1"/>
          <p:nvPr/>
        </p:nvSpPr>
        <p:spPr>
          <a:xfrm>
            <a:off x="6878188" y="4834647"/>
            <a:ext cx="1568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Башфул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B486E8-7C71-47BC-8D9A-3AF2D7C7A74F}"/>
              </a:ext>
            </a:extLst>
          </p:cNvPr>
          <p:cNvSpPr txBox="1"/>
          <p:nvPr/>
        </p:nvSpPr>
        <p:spPr>
          <a:xfrm>
            <a:off x="10168249" y="4834647"/>
            <a:ext cx="958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Поки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933C96-A108-4C93-9127-8B783823D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54163"/>
            <a:ext cx="10515600" cy="1325563"/>
          </a:xfrm>
        </p:spPr>
        <p:txBody>
          <a:bodyPr/>
          <a:lstStyle/>
          <a:p>
            <a:pPr algn="ctr"/>
            <a:r>
              <a:rPr lang="ru-RU" b="1" dirty="0">
                <a:latin typeface="Epilepsy Sans" pitchFamily="2" charset="0"/>
                <a:ea typeface="Epilepsy Sans" pitchFamily="2" charset="0"/>
                <a:cs typeface="Epilepsy Sans" pitchFamily="2" charset="0"/>
              </a:rPr>
              <a:t>Призраки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BB73DE8-9820-4944-8F77-B4157AEE4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614" y="1728874"/>
            <a:ext cx="2327298" cy="271931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7980AC2-FC75-49A7-AA89-0F9C932DB3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418" y="1728874"/>
            <a:ext cx="2326581" cy="271931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759425F-F460-4724-B294-2629A5BE3E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728874"/>
            <a:ext cx="2335823" cy="271931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3520587-70FD-48B5-BB97-7F03CAA713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266" y="1728874"/>
            <a:ext cx="2330842" cy="2719316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1F070305-17E5-484E-A0E3-314B6D3488E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1549" r="48072"/>
          <a:stretch/>
        </p:blipFill>
        <p:spPr>
          <a:xfrm>
            <a:off x="4264010" y="7893004"/>
            <a:ext cx="3663977" cy="285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6251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FBB0508-0C4F-434A-9D8A-B7CA92B22031}"/>
              </a:ext>
            </a:extLst>
          </p:cNvPr>
          <p:cNvSpPr txBox="1"/>
          <p:nvPr/>
        </p:nvSpPr>
        <p:spPr>
          <a:xfrm>
            <a:off x="838200" y="-751820"/>
            <a:ext cx="1346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Шэдоу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F57A70-70C8-4C51-AED2-F6BCD45B84C1}"/>
              </a:ext>
            </a:extLst>
          </p:cNvPr>
          <p:cNvSpPr txBox="1"/>
          <p:nvPr/>
        </p:nvSpPr>
        <p:spPr>
          <a:xfrm>
            <a:off x="3911748" y="-753893"/>
            <a:ext cx="1290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Спиди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77C9A2-ED4A-4344-A6A7-730B4594FA53}"/>
              </a:ext>
            </a:extLst>
          </p:cNvPr>
          <p:cNvSpPr txBox="1"/>
          <p:nvPr/>
        </p:nvSpPr>
        <p:spPr>
          <a:xfrm>
            <a:off x="6878188" y="-751820"/>
            <a:ext cx="1568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Башфул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B486E8-7C71-47BC-8D9A-3AF2D7C7A74F}"/>
              </a:ext>
            </a:extLst>
          </p:cNvPr>
          <p:cNvSpPr txBox="1"/>
          <p:nvPr/>
        </p:nvSpPr>
        <p:spPr>
          <a:xfrm>
            <a:off x="10168249" y="-751820"/>
            <a:ext cx="958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Поки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3EF9B28F-989C-422B-BD3C-1CE05669D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4750" y="7179932"/>
            <a:ext cx="4762500" cy="6134100"/>
          </a:xfrm>
          <a:prstGeom prst="rect">
            <a:avLst/>
          </a:prstGeom>
        </p:spPr>
      </p:pic>
      <p:pic>
        <p:nvPicPr>
          <p:cNvPr id="16" name="Объект 3">
            <a:extLst>
              <a:ext uri="{FF2B5EF4-FFF2-40B4-BE49-F238E27FC236}">
                <a16:creationId xmlns:a16="http://schemas.microsoft.com/office/drawing/2014/main" id="{4D2EFC1F-ECFF-405B-8666-2E339C726A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14751" y="7185010"/>
            <a:ext cx="4762500" cy="613410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C372E9DC-E598-409B-B152-D193258143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7190092"/>
            <a:ext cx="4762500" cy="428625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EE305054-FF42-421D-BFD7-5884C66664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2890487"/>
            <a:ext cx="4762500" cy="423545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1252B87D-B6A3-4BCB-BB7F-7846C82494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030" y="11474291"/>
            <a:ext cx="271939" cy="27193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BB73DE8-9820-4944-8F77-B4157AEE4D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614" y="-3857593"/>
            <a:ext cx="2327298" cy="271931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7980AC2-FC75-49A7-AA89-0F9C932DB31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418" y="-3857593"/>
            <a:ext cx="2326581" cy="271931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759425F-F460-4724-B294-2629A5BE3EB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-3857593"/>
            <a:ext cx="2335823" cy="271931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3520587-70FD-48B5-BB97-7F03CAA713D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266" y="-3857593"/>
            <a:ext cx="2330842" cy="2719316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50792911-4FFA-4ACF-A036-435DCB4E9A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591" y="9844975"/>
            <a:ext cx="293556" cy="343004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072A9F4C-DEF9-4496-B8DC-8ACB0B21083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567" y="9839260"/>
            <a:ext cx="293465" cy="343003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E277594F-4948-4029-85D8-D249DECEFB9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097" y="9357295"/>
            <a:ext cx="294631" cy="343003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A901D7EA-F4B2-4AC8-8C03-E75EFA8D663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396" y="9844975"/>
            <a:ext cx="294003" cy="343004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FE845B55-B8DE-461D-99C3-2CEF75044BAA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1549" r="48072"/>
          <a:stretch/>
        </p:blipFill>
        <p:spPr>
          <a:xfrm>
            <a:off x="4264010" y="1997658"/>
            <a:ext cx="3663977" cy="285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2979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CBEDD31-081B-4648-87F6-B9CEE6A51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4750" y="509892"/>
            <a:ext cx="4762500" cy="6134100"/>
          </a:xfrm>
          <a:prstGeom prst="rect">
            <a:avLst/>
          </a:prstGeom>
        </p:spPr>
      </p:pic>
      <p:pic>
        <p:nvPicPr>
          <p:cNvPr id="6" name="Объект 3">
            <a:extLst>
              <a:ext uri="{FF2B5EF4-FFF2-40B4-BE49-F238E27FC236}">
                <a16:creationId xmlns:a16="http://schemas.microsoft.com/office/drawing/2014/main" id="{71B93910-F559-403C-AEEE-389D8F6882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14751" y="509890"/>
            <a:ext cx="4762500" cy="613410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ABCB946-0D7B-4536-94DD-2B369DFE04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514972"/>
            <a:ext cx="4762500" cy="42862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5AC902E-40CE-46F4-92B4-25BEB6FF63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6215367"/>
            <a:ext cx="4762500" cy="42354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3BAE3E1-E0D4-4FCC-8CD5-C0B3411E8D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4750" y="7524750"/>
            <a:ext cx="4762500" cy="61341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4282A50-241A-45DF-99B5-DFB8F58047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030" y="4799171"/>
            <a:ext cx="271939" cy="27193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E9F4F76-76E4-4CC9-8FA0-470589936B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591" y="3207154"/>
            <a:ext cx="293556" cy="34300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1BBC265-25DD-4E99-BF95-E06301F18AA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567" y="3201439"/>
            <a:ext cx="293465" cy="34300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FE9C0C4-978E-4DFA-98AC-7C667F7EEC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097" y="2719474"/>
            <a:ext cx="294631" cy="34300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ECD9C61-C160-4FBB-A392-A7C680F9286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396" y="3207154"/>
            <a:ext cx="294003" cy="34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3592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C3D5D5-EF62-427A-BE02-30C85458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ru-RU" b="1" dirty="0">
                <a:latin typeface="Epilepsy Sans" pitchFamily="2" charset="0"/>
                <a:ea typeface="Epilepsy Sans" pitchFamily="2" charset="0"/>
                <a:cs typeface="Epilepsy Sans" pitchFamily="2" charset="0"/>
              </a:rPr>
              <a:t>- это существующая игра </a:t>
            </a:r>
            <a:r>
              <a:rPr lang="en-US" b="1" dirty="0">
                <a:gradFill>
                  <a:gsLst>
                    <a:gs pos="49000">
                      <a:srgbClr val="FF5656"/>
                    </a:gs>
                    <a:gs pos="100000">
                      <a:srgbClr val="FFAE11"/>
                    </a:gs>
                  </a:gsLst>
                  <a:lin ang="0" scaled="1"/>
                </a:gradFill>
                <a:latin typeface="Epilepsy Sans" pitchFamily="2" charset="0"/>
                <a:ea typeface="Epilepsy Sans" pitchFamily="2" charset="0"/>
                <a:cs typeface="Epilepsy Sans" pitchFamily="2" charset="0"/>
              </a:rPr>
              <a:t>“Pac-man”</a:t>
            </a:r>
            <a:br>
              <a:rPr lang="en-US" b="1" dirty="0">
                <a:gradFill>
                  <a:gsLst>
                    <a:gs pos="49000">
                      <a:srgbClr val="FF5656"/>
                    </a:gs>
                    <a:gs pos="100000">
                      <a:srgbClr val="FFAE11"/>
                    </a:gs>
                  </a:gsLst>
                  <a:lin ang="0" scaled="1"/>
                </a:gradFill>
                <a:latin typeface="Epilepsy Sans" pitchFamily="2" charset="0"/>
                <a:ea typeface="Epilepsy Sans" pitchFamily="2" charset="0"/>
                <a:cs typeface="Epilepsy Sans" pitchFamily="2" charset="0"/>
              </a:rPr>
            </a:br>
            <a:r>
              <a:rPr lang="ru-RU" b="1" dirty="0">
                <a:latin typeface="Epilepsy Sans" pitchFamily="2" charset="0"/>
                <a:ea typeface="Epilepsy Sans" pitchFamily="2" charset="0"/>
                <a:cs typeface="Epilepsy Sans" pitchFamily="2" charset="0"/>
              </a:rPr>
              <a:t>в </a:t>
            </a:r>
            <a:r>
              <a:rPr lang="ru-RU" b="1" dirty="0">
                <a:gradFill flip="none" rotWithShape="1">
                  <a:gsLst>
                    <a:gs pos="0">
                      <a:srgbClr val="23A2FF"/>
                    </a:gs>
                    <a:gs pos="68000">
                      <a:srgbClr val="00DCEA"/>
                    </a:gs>
                  </a:gsLst>
                  <a:lin ang="0" scaled="1"/>
                  <a:tileRect/>
                </a:gradFill>
                <a:latin typeface="Epilepsy Sans" pitchFamily="2" charset="0"/>
                <a:ea typeface="Epilepsy Sans" pitchFamily="2" charset="0"/>
                <a:cs typeface="Epilepsy Sans" pitchFamily="2" charset="0"/>
              </a:rPr>
              <a:t>новогоднем</a:t>
            </a:r>
            <a:r>
              <a:rPr lang="ru-RU" b="1" dirty="0">
                <a:latin typeface="Epilepsy Sans" pitchFamily="2" charset="0"/>
                <a:ea typeface="Epilepsy Sans" pitchFamily="2" charset="0"/>
                <a:cs typeface="Epilepsy Sans" pitchFamily="2" charset="0"/>
              </a:rPr>
              <a:t> исполнении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3C062C0-6F79-4635-9872-5E5DAC3C1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20256" y="-1903284"/>
            <a:ext cx="5551488" cy="147191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9547343-3EE1-48D0-AB8C-F26751CE29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13190" y="7401127"/>
            <a:ext cx="2165620" cy="29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4882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44C3C10-7A45-450B-8784-949C0FDC6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9042754"/>
            <a:ext cx="17526000" cy="22573489"/>
          </a:xfrm>
          <a:prstGeom prst="rect">
            <a:avLst/>
          </a:prstGeom>
        </p:spPr>
      </p:pic>
      <p:pic>
        <p:nvPicPr>
          <p:cNvPr id="4" name="Объект 3">
            <a:extLst>
              <a:ext uri="{FF2B5EF4-FFF2-40B4-BE49-F238E27FC236}">
                <a16:creationId xmlns:a16="http://schemas.microsoft.com/office/drawing/2014/main" id="{5B8335D9-7597-4B6E-8186-312C4B8512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438" y="-9177400"/>
            <a:ext cx="17526000" cy="2257348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4890A15-B0F8-48F9-BFEB-EBA7CAD02A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177400"/>
            <a:ext cx="17526000" cy="157734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3908F51-E0A5-40EE-9618-9FAD93086E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24465"/>
            <a:ext cx="17526000" cy="155864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8C60FC1-6B81-440E-BC02-01442CC773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094" y="6567125"/>
            <a:ext cx="1123676" cy="112367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FF9EC12-958F-40FD-AFF3-23D967FE6B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121" y="728179"/>
            <a:ext cx="1214274" cy="141881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61305AE-C967-4A48-ADC1-943A48C0BBE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4167" y="723873"/>
            <a:ext cx="1213899" cy="141880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8B7282B-6417-4176-98CD-23180A6161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426" y="-1113468"/>
            <a:ext cx="1218721" cy="141880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5D95A48-00D8-43E2-9307-CA8C1886D0A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426" y="741156"/>
            <a:ext cx="1216125" cy="1418814"/>
          </a:xfrm>
          <a:prstGeom prst="rect">
            <a:avLst/>
          </a:prstGeom>
        </p:spPr>
      </p:pic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18838336-3CC2-490E-9590-54834BEEBC2D}"/>
              </a:ext>
            </a:extLst>
          </p:cNvPr>
          <p:cNvCxnSpPr/>
          <p:nvPr/>
        </p:nvCxnSpPr>
        <p:spPr>
          <a:xfrm>
            <a:off x="5364480" y="2805684"/>
            <a:ext cx="115062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408F51AD-3C05-4D45-8293-7F9CC875DDBD}"/>
              </a:ext>
            </a:extLst>
          </p:cNvPr>
          <p:cNvCxnSpPr/>
          <p:nvPr/>
        </p:nvCxnSpPr>
        <p:spPr>
          <a:xfrm>
            <a:off x="5364480" y="4030980"/>
            <a:ext cx="115062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4C675D6-95B8-4D0A-AB43-04FFB1579F27}"/>
              </a:ext>
            </a:extLst>
          </p:cNvPr>
          <p:cNvCxnSpPr>
            <a:cxnSpLocks/>
          </p:cNvCxnSpPr>
          <p:nvPr/>
        </p:nvCxnSpPr>
        <p:spPr>
          <a:xfrm flipV="1">
            <a:off x="6573689" y="2804160"/>
            <a:ext cx="0" cy="119634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4554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44C3C10-7A45-450B-8784-949C0FDC6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662562" y="-12654634"/>
            <a:ext cx="17526000" cy="22573489"/>
          </a:xfrm>
          <a:prstGeom prst="rect">
            <a:avLst/>
          </a:prstGeom>
        </p:spPr>
      </p:pic>
      <p:pic>
        <p:nvPicPr>
          <p:cNvPr id="4" name="Объект 3">
            <a:extLst>
              <a:ext uri="{FF2B5EF4-FFF2-40B4-BE49-F238E27FC236}">
                <a16:creationId xmlns:a16="http://schemas.microsoft.com/office/drawing/2014/main" id="{5B8335D9-7597-4B6E-8186-312C4B8512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667000" y="-12789280"/>
            <a:ext cx="17526000" cy="2257348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4890A15-B0F8-48F9-BFEB-EBA7CAD02A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62562" y="-12789280"/>
            <a:ext cx="17526000" cy="157734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3908F51-E0A5-40EE-9618-9FAD93086E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62562" y="8212585"/>
            <a:ext cx="17526000" cy="155864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8C60FC1-6B81-440E-BC02-01442CC773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532" y="2955245"/>
            <a:ext cx="1123676" cy="112367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FF9EC12-958F-40FD-AFF3-23D967FE6B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559" y="-2883701"/>
            <a:ext cx="1214274" cy="141881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61305AE-C967-4A48-ADC1-943A48C0BBE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605" y="-2888007"/>
            <a:ext cx="1213899" cy="141880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8B7282B-6417-4176-98CD-23180A6161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864" y="-4725348"/>
            <a:ext cx="1218721" cy="141880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5D95A48-00D8-43E2-9307-CA8C1886D0A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864" y="-2870724"/>
            <a:ext cx="1216125" cy="141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380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48148E-6 L -0.08476 -1.48148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44C3C10-7A45-450B-8784-949C0FDC6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662562" y="-12654634"/>
            <a:ext cx="17526000" cy="22573489"/>
          </a:xfrm>
          <a:prstGeom prst="rect">
            <a:avLst/>
          </a:prstGeom>
        </p:spPr>
      </p:pic>
      <p:pic>
        <p:nvPicPr>
          <p:cNvPr id="4" name="Объект 3">
            <a:extLst>
              <a:ext uri="{FF2B5EF4-FFF2-40B4-BE49-F238E27FC236}">
                <a16:creationId xmlns:a16="http://schemas.microsoft.com/office/drawing/2014/main" id="{5B8335D9-7597-4B6E-8186-312C4B8512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667000" y="-12789280"/>
            <a:ext cx="17526000" cy="2257348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4890A15-B0F8-48F9-BFEB-EBA7CAD02A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62562" y="-12789280"/>
            <a:ext cx="17526000" cy="157734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3908F51-E0A5-40EE-9618-9FAD93086E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62562" y="8212585"/>
            <a:ext cx="17526000" cy="155864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8C60FC1-6B81-440E-BC02-01442CC773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342" y="2955245"/>
            <a:ext cx="1123676" cy="112367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FF9EC12-958F-40FD-AFF3-23D967FE6B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559" y="-2883701"/>
            <a:ext cx="1214274" cy="141881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61305AE-C967-4A48-ADC1-943A48C0BBE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605" y="-2888007"/>
            <a:ext cx="1213899" cy="141880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8B7282B-6417-4176-98CD-23180A6161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768" y="852013"/>
            <a:ext cx="1218721" cy="141880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5D95A48-00D8-43E2-9307-CA8C1886D0A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864" y="-2870724"/>
            <a:ext cx="1216125" cy="141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5015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0.15834 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7AD711B-1028-4F99-9FEB-5E853A3BA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4750" y="325066"/>
            <a:ext cx="4762500" cy="6134100"/>
          </a:xfrm>
          <a:prstGeom prst="rect">
            <a:avLst/>
          </a:prstGeom>
        </p:spPr>
      </p:pic>
      <p:pic>
        <p:nvPicPr>
          <p:cNvPr id="14" name="Объект 3">
            <a:extLst>
              <a:ext uri="{FF2B5EF4-FFF2-40B4-BE49-F238E27FC236}">
                <a16:creationId xmlns:a16="http://schemas.microsoft.com/office/drawing/2014/main" id="{C4F8B1B5-22C5-4838-B3A1-C648406181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14751" y="325064"/>
            <a:ext cx="4762500" cy="613410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E14AAF4-D47D-4B19-AB4B-D6CDE40BD1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330146"/>
            <a:ext cx="4762500" cy="428625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A0E16056-3AF8-46F4-974B-3E7C93960F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6030541"/>
            <a:ext cx="4762500" cy="423545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AF990B32-54AD-4E37-8A24-34A302AB69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158" y="4614345"/>
            <a:ext cx="271939" cy="271939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A7AF70C3-4BA7-4B8B-AFFE-46F87D42D4F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591" y="3022328"/>
            <a:ext cx="293556" cy="343004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5E4552D0-D917-4487-9D7A-DE5C9C2440A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567" y="3016613"/>
            <a:ext cx="293465" cy="343003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286C48EE-BC5F-4476-965A-8C4B078397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396" y="3022328"/>
            <a:ext cx="294003" cy="343004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882E2238-B892-4145-85CF-AA1702BD936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158" y="4099840"/>
            <a:ext cx="294631" cy="343003"/>
          </a:xfrm>
          <a:prstGeom prst="rect">
            <a:avLst/>
          </a:prstGeom>
        </p:spPr>
      </p:pic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C810756A-C491-434F-B318-9C5AAD06DD23}"/>
              </a:ext>
            </a:extLst>
          </p:cNvPr>
          <p:cNvSpPr/>
          <p:nvPr/>
        </p:nvSpPr>
        <p:spPr>
          <a:xfrm>
            <a:off x="3714749" y="3074670"/>
            <a:ext cx="891541" cy="327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43D7286C-0753-45B8-88F9-A50683923BD2}"/>
              </a:ext>
            </a:extLst>
          </p:cNvPr>
          <p:cNvSpPr/>
          <p:nvPr/>
        </p:nvSpPr>
        <p:spPr>
          <a:xfrm>
            <a:off x="7585709" y="3074670"/>
            <a:ext cx="891541" cy="312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C3AA2CE2-04FC-40ED-9EC3-19E10B8CD8C7}"/>
              </a:ext>
            </a:extLst>
          </p:cNvPr>
          <p:cNvSpPr/>
          <p:nvPr/>
        </p:nvSpPr>
        <p:spPr>
          <a:xfrm>
            <a:off x="5180820" y="4620241"/>
            <a:ext cx="1841772" cy="312420"/>
          </a:xfrm>
          <a:prstGeom prst="rect">
            <a:avLst/>
          </a:prstGeom>
          <a:solidFill>
            <a:srgbClr val="FF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A325D0E7-FFDE-4CA3-AB75-34DD198EE173}"/>
              </a:ext>
            </a:extLst>
          </p:cNvPr>
          <p:cNvSpPr/>
          <p:nvPr/>
        </p:nvSpPr>
        <p:spPr>
          <a:xfrm>
            <a:off x="5180820" y="2555964"/>
            <a:ext cx="1841772" cy="312420"/>
          </a:xfrm>
          <a:prstGeom prst="rect">
            <a:avLst/>
          </a:prstGeom>
          <a:solidFill>
            <a:srgbClr val="FF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82586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933C96-A108-4C93-9127-8B783823D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b="1" dirty="0">
                <a:latin typeface="Epilepsy Sans" pitchFamily="2" charset="0"/>
                <a:ea typeface="Epilepsy Sans" pitchFamily="2" charset="0"/>
                <a:cs typeface="Epilepsy Sans" pitchFamily="2" charset="0"/>
              </a:rPr>
              <a:t>Очки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3BAE3E1-E0D4-4FCC-8CD5-C0B3411E8D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4750" y="7524750"/>
            <a:ext cx="4762500" cy="61341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6E95E7B-64E8-4F65-AF30-E95FB175B8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856" y="7191590"/>
            <a:ext cx="4762500" cy="612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3691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3BAE3E1-E0D4-4FCC-8CD5-C0B3411E8D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4750" y="7524750"/>
            <a:ext cx="4762500" cy="61341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ABB77C0-A9C6-4564-850F-F89BEB928F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856" y="364070"/>
            <a:ext cx="4762500" cy="612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3855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3BAE3E1-E0D4-4FCC-8CD5-C0B3411E8D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4750" y="7524750"/>
            <a:ext cx="4762500" cy="61341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ABB77C0-A9C6-4564-850F-F89BEB928F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856" y="-6463450"/>
            <a:ext cx="4762500" cy="6129859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0693ADB-804D-4652-817F-856A2203F2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320" y="1093844"/>
            <a:ext cx="3767713" cy="439255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D580212-4B14-467D-8D1C-2612B220B6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760" y="1093844"/>
            <a:ext cx="3775729" cy="439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309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259CCF6-0B6C-49F3-8BF4-285371E30FBE}"/>
              </a:ext>
            </a:extLst>
          </p:cNvPr>
          <p:cNvSpPr txBox="1">
            <a:spLocks/>
          </p:cNvSpPr>
          <p:nvPr/>
        </p:nvSpPr>
        <p:spPr>
          <a:xfrm>
            <a:off x="3514117" y="2766218"/>
            <a:ext cx="5163766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latin typeface="Epilepsy Sans" pitchFamily="2" charset="0"/>
                <a:ea typeface="Epilepsy Sans" pitchFamily="2" charset="0"/>
                <a:cs typeface="Epilepsy Sans" pitchFamily="2" charset="0"/>
              </a:rPr>
              <a:t>Часть 3. </a:t>
            </a:r>
            <a:r>
              <a:rPr lang="ru-RU" b="1" dirty="0">
                <a:gradFill flip="none" rotWithShape="1">
                  <a:gsLst>
                    <a:gs pos="37000">
                      <a:srgbClr val="FF5656"/>
                    </a:gs>
                    <a:gs pos="100000">
                      <a:srgbClr val="FFAE11"/>
                    </a:gs>
                  </a:gsLst>
                  <a:lin ang="0" scaled="1"/>
                  <a:tileRect/>
                </a:gradFill>
                <a:latin typeface="Epilepsy Sans" pitchFamily="2" charset="0"/>
                <a:ea typeface="Epilepsy Sans" pitchFamily="2" charset="0"/>
                <a:cs typeface="Epilepsy Sans" pitchFamily="2" charset="0"/>
              </a:rPr>
              <a:t>Техническая информация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187997F-2556-4AF0-B4A4-C1065771C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300" y="7717124"/>
            <a:ext cx="1920277" cy="318903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9A5715E-5296-4854-A385-B44E002A7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180" y="10906156"/>
            <a:ext cx="1920277" cy="213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6688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259CCF6-0B6C-49F3-8BF4-285371E30FBE}"/>
              </a:ext>
            </a:extLst>
          </p:cNvPr>
          <p:cNvSpPr txBox="1">
            <a:spLocks/>
          </p:cNvSpPr>
          <p:nvPr/>
        </p:nvSpPr>
        <p:spPr>
          <a:xfrm>
            <a:off x="3514117" y="-1836262"/>
            <a:ext cx="5163766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latin typeface="Epilepsy Sans" pitchFamily="2" charset="0"/>
                <a:ea typeface="Epilepsy Sans" pitchFamily="2" charset="0"/>
                <a:cs typeface="Epilepsy Sans" pitchFamily="2" charset="0"/>
              </a:rPr>
              <a:t>Часть 3. </a:t>
            </a:r>
            <a:r>
              <a:rPr lang="ru-RU" b="1" dirty="0">
                <a:gradFill flip="none" rotWithShape="1">
                  <a:gsLst>
                    <a:gs pos="37000">
                      <a:srgbClr val="FF5656"/>
                    </a:gs>
                    <a:gs pos="100000">
                      <a:srgbClr val="FFAE11"/>
                    </a:gs>
                  </a:gsLst>
                  <a:lin ang="0" scaled="1"/>
                  <a:tileRect/>
                </a:gradFill>
                <a:latin typeface="Epilepsy Sans" pitchFamily="2" charset="0"/>
                <a:ea typeface="Epilepsy Sans" pitchFamily="2" charset="0"/>
                <a:cs typeface="Epilepsy Sans" pitchFamily="2" charset="0"/>
              </a:rPr>
              <a:t>Техническая информация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1E34957-3EE1-4C91-849E-A157F183A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300" y="1834484"/>
            <a:ext cx="1920277" cy="318903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F2306FD-517E-49F2-86BF-C0789F268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180" y="2359754"/>
            <a:ext cx="1920277" cy="213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073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259CCF6-0B6C-49F3-8BF4-285371E30FBE}"/>
              </a:ext>
            </a:extLst>
          </p:cNvPr>
          <p:cNvSpPr txBox="1">
            <a:spLocks/>
          </p:cNvSpPr>
          <p:nvPr/>
        </p:nvSpPr>
        <p:spPr>
          <a:xfrm>
            <a:off x="3514117" y="2103437"/>
            <a:ext cx="5163766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latin typeface="Epilepsy Sans" pitchFamily="2" charset="0"/>
                <a:ea typeface="Epilepsy Sans" pitchFamily="2" charset="0"/>
                <a:cs typeface="Epilepsy Sans" pitchFamily="2" charset="0"/>
              </a:rPr>
              <a:t>Всего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1E34957-3EE1-4C91-849E-A157F183A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300" y="-6138131"/>
            <a:ext cx="1920277" cy="318903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F2306FD-517E-49F2-86BF-C0789F268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180" y="-3174461"/>
            <a:ext cx="1920277" cy="2138491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42900CF2-A820-4063-B132-62AFA05D265E}"/>
              </a:ext>
            </a:extLst>
          </p:cNvPr>
          <p:cNvSpPr txBox="1">
            <a:spLocks/>
          </p:cNvSpPr>
          <p:nvPr/>
        </p:nvSpPr>
        <p:spPr>
          <a:xfrm>
            <a:off x="3514117" y="2978034"/>
            <a:ext cx="5163766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gradFill>
                  <a:gsLst>
                    <a:gs pos="0">
                      <a:srgbClr val="FF5656"/>
                    </a:gs>
                    <a:gs pos="27000">
                      <a:srgbClr val="FFAE11">
                        <a:alpha val="99000"/>
                      </a:srgbClr>
                    </a:gs>
                  </a:gsLst>
                  <a:lin ang="0" scaled="1"/>
                </a:gradFill>
                <a:latin typeface="Epilepsy Sans" pitchFamily="2" charset="0"/>
                <a:ea typeface="Epilepsy Sans" pitchFamily="2" charset="0"/>
                <a:cs typeface="Epilepsy Sans" pitchFamily="2" charset="0"/>
              </a:rPr>
              <a:t>1092</a:t>
            </a:r>
            <a:r>
              <a:rPr lang="en-US" b="1" dirty="0">
                <a:latin typeface="Epilepsy Sans" pitchFamily="2" charset="0"/>
                <a:ea typeface="Epilepsy Sans" pitchFamily="2" charset="0"/>
                <a:cs typeface="Epilepsy Sans" pitchFamily="2" charset="0"/>
              </a:rPr>
              <a:t> </a:t>
            </a:r>
            <a:r>
              <a:rPr lang="ru-RU" b="1" dirty="0">
                <a:latin typeface="Epilepsy Sans" pitchFamily="2" charset="0"/>
                <a:ea typeface="Epilepsy Sans" pitchFamily="2" charset="0"/>
                <a:cs typeface="Epilepsy Sans" pitchFamily="2" charset="0"/>
              </a:rPr>
              <a:t>строчки кода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5C1AE43-1AE1-41F9-9A7E-D9A9F49A5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4839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600" b="1" dirty="0">
                <a:ln w="25400">
                  <a:noFill/>
                </a:ln>
                <a:solidFill>
                  <a:srgbClr val="FBE400"/>
                </a:solidFill>
                <a:latin typeface="Epilepsy Sans" pitchFamily="2" charset="0"/>
                <a:ea typeface="Epilepsy Sans" pitchFamily="2" charset="0"/>
                <a:cs typeface="Epilepsy Sans" pitchFamily="2" charset="0"/>
              </a:rPr>
              <a:t>СПАСИБО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14BC49-F384-4DBA-A38F-B8A6B81D347D}"/>
              </a:ext>
            </a:extLst>
          </p:cNvPr>
          <p:cNvSpPr txBox="1"/>
          <p:nvPr/>
        </p:nvSpPr>
        <p:spPr>
          <a:xfrm>
            <a:off x="3149520" y="8298691"/>
            <a:ext cx="5892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Репозиторий на </a:t>
            </a:r>
            <a:r>
              <a:rPr lang="en-US" dirty="0">
                <a:gradFill>
                  <a:gsLst>
                    <a:gs pos="29000">
                      <a:srgbClr val="FF5656"/>
                    </a:gs>
                    <a:gs pos="88000">
                      <a:srgbClr val="FFAE11">
                        <a:alpha val="99000"/>
                      </a:srgbClr>
                    </a:gs>
                  </a:gsLst>
                  <a:lin ang="0" scaled="1"/>
                </a:gradFill>
              </a:rPr>
              <a:t>GitHub</a:t>
            </a:r>
            <a:r>
              <a:rPr lang="en-US" dirty="0"/>
              <a:t>: github.com/moolcoov/</a:t>
            </a:r>
            <a:r>
              <a:rPr lang="en-US" dirty="0" err="1"/>
              <a:t>pacman_pygame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0B41195-480E-40F3-A1FD-F0B8829792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13190" y="7843868"/>
            <a:ext cx="2165620" cy="29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5423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297843-6BB2-4B4A-A584-9FDB5B211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4117" y="2766218"/>
            <a:ext cx="5163766" cy="1325563"/>
          </a:xfrm>
          <a:noFill/>
        </p:spPr>
        <p:txBody>
          <a:bodyPr/>
          <a:lstStyle/>
          <a:p>
            <a:pPr algn="ctr"/>
            <a:r>
              <a:rPr lang="ru-RU" b="1" dirty="0">
                <a:latin typeface="Epilepsy Sans" pitchFamily="2" charset="0"/>
                <a:ea typeface="Epilepsy Sans" pitchFamily="2" charset="0"/>
                <a:cs typeface="Epilepsy Sans" pitchFamily="2" charset="0"/>
              </a:rPr>
              <a:t>Часть 1. </a:t>
            </a:r>
            <a:r>
              <a:rPr lang="ru-RU" b="1" dirty="0">
                <a:gradFill flip="none" rotWithShape="1">
                  <a:gsLst>
                    <a:gs pos="37000">
                      <a:srgbClr val="FF5656"/>
                    </a:gs>
                    <a:gs pos="100000">
                      <a:srgbClr val="FFAE11"/>
                    </a:gs>
                  </a:gsLst>
                  <a:lin ang="0" scaled="1"/>
                  <a:tileRect/>
                </a:gradFill>
                <a:latin typeface="Epilepsy Sans" pitchFamily="2" charset="0"/>
                <a:ea typeface="Epilepsy Sans" pitchFamily="2" charset="0"/>
                <a:cs typeface="Epilepsy Sans" pitchFamily="2" charset="0"/>
              </a:rPr>
              <a:t>Истоки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8A3D6EA-9B3D-4FDB-8F3C-6856233B0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8616" y="587100"/>
            <a:ext cx="4382817" cy="56837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705070-A1A3-47E4-90F6-E4ED1496B272}"/>
              </a:ext>
            </a:extLst>
          </p:cNvPr>
          <p:cNvSpPr txBox="1"/>
          <p:nvPr/>
        </p:nvSpPr>
        <p:spPr>
          <a:xfrm>
            <a:off x="700391" y="7335952"/>
            <a:ext cx="49805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Epilepsy Sans" pitchFamily="2" charset="0"/>
                <a:ea typeface="Epilepsy Sans" pitchFamily="2" charset="0"/>
                <a:cs typeface="Epilepsy Sans" pitchFamily="2" charset="0"/>
              </a:rPr>
              <a:t>Оригинальная игра была разработана в </a:t>
            </a:r>
            <a:r>
              <a:rPr lang="ru-RU" sz="2800" b="1" dirty="0">
                <a:gradFill>
                  <a:gsLst>
                    <a:gs pos="31000">
                      <a:srgbClr val="23A2FF"/>
                    </a:gs>
                    <a:gs pos="86000">
                      <a:srgbClr val="00DCEA"/>
                    </a:gs>
                  </a:gsLst>
                  <a:lin ang="0" scaled="1"/>
                </a:gradFill>
                <a:latin typeface="Epilepsy Sans" pitchFamily="2" charset="0"/>
                <a:ea typeface="Epilepsy Sans" pitchFamily="2" charset="0"/>
                <a:cs typeface="Epilepsy Sans" pitchFamily="2" charset="0"/>
              </a:rPr>
              <a:t>1980</a:t>
            </a:r>
            <a:r>
              <a:rPr lang="ru-RU" sz="2800" b="1" dirty="0">
                <a:latin typeface="Epilepsy Sans" pitchFamily="2" charset="0"/>
                <a:ea typeface="Epilepsy Sans" pitchFamily="2" charset="0"/>
                <a:cs typeface="Epilepsy Sans" pitchFamily="2" charset="0"/>
              </a:rPr>
              <a:t> году японской компанией </a:t>
            </a:r>
            <a:r>
              <a:rPr lang="en-US" sz="2800" b="1" dirty="0">
                <a:gradFill>
                  <a:gsLst>
                    <a:gs pos="58000">
                      <a:srgbClr val="FF5656"/>
                    </a:gs>
                    <a:gs pos="100000">
                      <a:srgbClr val="FFAE11"/>
                    </a:gs>
                  </a:gsLst>
                  <a:lin ang="0" scaled="1"/>
                </a:gradFill>
                <a:latin typeface="Epilepsy Sans" pitchFamily="2" charset="0"/>
                <a:ea typeface="Epilepsy Sans" pitchFamily="2" charset="0"/>
                <a:cs typeface="Epilepsy Sans" pitchFamily="2" charset="0"/>
              </a:rPr>
              <a:t>Namco</a:t>
            </a:r>
            <a:endParaRPr lang="ru-RU" sz="2800" b="1" dirty="0">
              <a:gradFill>
                <a:gsLst>
                  <a:gs pos="58000">
                    <a:srgbClr val="FF5656"/>
                  </a:gs>
                  <a:gs pos="100000">
                    <a:srgbClr val="FFAE11"/>
                  </a:gs>
                </a:gsLst>
                <a:lin ang="0" scaled="1"/>
              </a:gradFill>
              <a:latin typeface="Epilepsy Sans" pitchFamily="2" charset="0"/>
              <a:ea typeface="Epilepsy Sans" pitchFamily="2" charset="0"/>
              <a:cs typeface="Epilepsy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903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363592-A6B2-4FE0-BB43-693C64997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568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600" b="1" dirty="0">
                <a:ln w="25400">
                  <a:noFill/>
                </a:ln>
                <a:solidFill>
                  <a:srgbClr val="FBE400"/>
                </a:solidFill>
                <a:latin typeface="Epilepsy Sans" pitchFamily="2" charset="0"/>
                <a:ea typeface="Epilepsy Sans" pitchFamily="2" charset="0"/>
                <a:cs typeface="Epilepsy Sans" pitchFamily="2" charset="0"/>
              </a:rPr>
              <a:t>СПАСИБО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B4BE55-5D65-4F5B-A129-0789407DC090}"/>
              </a:ext>
            </a:extLst>
          </p:cNvPr>
          <p:cNvSpPr txBox="1"/>
          <p:nvPr/>
        </p:nvSpPr>
        <p:spPr>
          <a:xfrm>
            <a:off x="3087004" y="6235430"/>
            <a:ext cx="6017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Репозиторий на </a:t>
            </a:r>
            <a:r>
              <a:rPr lang="en-US" dirty="0">
                <a:gradFill>
                  <a:gsLst>
                    <a:gs pos="29000">
                      <a:srgbClr val="FF5656"/>
                    </a:gs>
                    <a:gs pos="88000">
                      <a:srgbClr val="FFAE11">
                        <a:alpha val="99000"/>
                      </a:srgbClr>
                    </a:gs>
                  </a:gsLst>
                  <a:lin ang="0" scaled="1"/>
                </a:gradFill>
              </a:rPr>
              <a:t>GitHub</a:t>
            </a:r>
            <a:r>
              <a:rPr lang="en-US" dirty="0"/>
              <a:t>: github.com/moolcoov/pacman_pygame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841D19E-1CC6-477D-9028-603E5C1B2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13190" y="5780607"/>
            <a:ext cx="2165620" cy="29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5571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137768-CBEE-49C3-81BD-3FA30C248011}"/>
              </a:ext>
            </a:extLst>
          </p:cNvPr>
          <p:cNvSpPr txBox="1"/>
          <p:nvPr/>
        </p:nvSpPr>
        <p:spPr>
          <a:xfrm>
            <a:off x="700391" y="904672"/>
            <a:ext cx="49805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Epilepsy Sans" pitchFamily="2" charset="0"/>
                <a:ea typeface="Epilepsy Sans" pitchFamily="2" charset="0"/>
                <a:cs typeface="Epilepsy Sans" pitchFamily="2" charset="0"/>
              </a:rPr>
              <a:t>Оригинальная игра была разработана в </a:t>
            </a:r>
            <a:r>
              <a:rPr lang="ru-RU" sz="2800" b="1" dirty="0">
                <a:gradFill>
                  <a:gsLst>
                    <a:gs pos="31000">
                      <a:srgbClr val="23A2FF"/>
                    </a:gs>
                    <a:gs pos="86000">
                      <a:srgbClr val="00DCEA"/>
                    </a:gs>
                  </a:gsLst>
                  <a:lin ang="0" scaled="1"/>
                </a:gradFill>
                <a:latin typeface="Epilepsy Sans" pitchFamily="2" charset="0"/>
                <a:ea typeface="Epilepsy Sans" pitchFamily="2" charset="0"/>
                <a:cs typeface="Epilepsy Sans" pitchFamily="2" charset="0"/>
              </a:rPr>
              <a:t>1980</a:t>
            </a:r>
            <a:r>
              <a:rPr lang="ru-RU" sz="2800" b="1" dirty="0">
                <a:latin typeface="Epilepsy Sans" pitchFamily="2" charset="0"/>
                <a:ea typeface="Epilepsy Sans" pitchFamily="2" charset="0"/>
                <a:cs typeface="Epilepsy Sans" pitchFamily="2" charset="0"/>
              </a:rPr>
              <a:t> году японской компанией </a:t>
            </a:r>
            <a:r>
              <a:rPr lang="en-US" sz="2800" b="1" dirty="0">
                <a:gradFill>
                  <a:gsLst>
                    <a:gs pos="58000">
                      <a:srgbClr val="FF5656"/>
                    </a:gs>
                    <a:gs pos="100000">
                      <a:srgbClr val="FFAE11"/>
                    </a:gs>
                  </a:gsLst>
                  <a:lin ang="0" scaled="1"/>
                </a:gradFill>
                <a:latin typeface="Epilepsy Sans" pitchFamily="2" charset="0"/>
                <a:ea typeface="Epilepsy Sans" pitchFamily="2" charset="0"/>
                <a:cs typeface="Epilepsy Sans" pitchFamily="2" charset="0"/>
              </a:rPr>
              <a:t>Namco</a:t>
            </a:r>
            <a:endParaRPr lang="ru-RU" sz="2800" b="1" dirty="0">
              <a:gradFill>
                <a:gsLst>
                  <a:gs pos="58000">
                    <a:srgbClr val="FF5656"/>
                  </a:gs>
                  <a:gs pos="100000">
                    <a:srgbClr val="FFAE11"/>
                  </a:gs>
                </a:gsLst>
                <a:lin ang="0" scaled="1"/>
              </a:gradFill>
              <a:latin typeface="Epilepsy Sans" pitchFamily="2" charset="0"/>
              <a:ea typeface="Epilepsy Sans" pitchFamily="2" charset="0"/>
              <a:cs typeface="Epilepsy Sans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D37157-0392-4C77-9610-CC31710B7F7C}"/>
              </a:ext>
            </a:extLst>
          </p:cNvPr>
          <p:cNvSpPr txBox="1"/>
          <p:nvPr/>
        </p:nvSpPr>
        <p:spPr>
          <a:xfrm>
            <a:off x="700390" y="7072533"/>
            <a:ext cx="49805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Epilepsy Sans" pitchFamily="2" charset="0"/>
                <a:ea typeface="Epilepsy Sans" pitchFamily="2" charset="0"/>
                <a:cs typeface="Epilepsy Sans" pitchFamily="2" charset="0"/>
              </a:rPr>
              <a:t>Идея принадлежит </a:t>
            </a:r>
          </a:p>
          <a:p>
            <a:r>
              <a:rPr lang="ru-RU" sz="2800" b="1" dirty="0">
                <a:gradFill>
                  <a:gsLst>
                    <a:gs pos="32000">
                      <a:srgbClr val="23A2FF"/>
                    </a:gs>
                    <a:gs pos="100000">
                      <a:srgbClr val="00DCEA"/>
                    </a:gs>
                  </a:gsLst>
                  <a:lin ang="0" scaled="1"/>
                </a:gradFill>
                <a:latin typeface="Epilepsy Sans" pitchFamily="2" charset="0"/>
                <a:ea typeface="Epilepsy Sans" pitchFamily="2" charset="0"/>
                <a:cs typeface="Epilepsy Sans" pitchFamily="2" charset="0"/>
              </a:rPr>
              <a:t>Тору Иватани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00F96DD-8C29-4C35-8A96-87D0E6B04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816" y="587100"/>
            <a:ext cx="4382817" cy="56837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555C24-F6DC-4440-916F-DE88AAF40216}"/>
              </a:ext>
            </a:extLst>
          </p:cNvPr>
          <p:cNvSpPr txBox="1"/>
          <p:nvPr/>
        </p:nvSpPr>
        <p:spPr>
          <a:xfrm>
            <a:off x="700390" y="7072532"/>
            <a:ext cx="49805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Epilepsy Sans" pitchFamily="2" charset="0"/>
                <a:ea typeface="Epilepsy Sans" pitchFamily="2" charset="0"/>
                <a:cs typeface="Epilepsy Sans" pitchFamily="2" charset="0"/>
              </a:rPr>
              <a:t>Он хотел сделать игру без элементов </a:t>
            </a:r>
            <a:r>
              <a:rPr lang="ru-RU" sz="2800" b="1" dirty="0">
                <a:gradFill>
                  <a:gsLst>
                    <a:gs pos="58000">
                      <a:srgbClr val="FF5656"/>
                    </a:gs>
                    <a:gs pos="100000">
                      <a:srgbClr val="FFAE11"/>
                    </a:gs>
                  </a:gsLst>
                  <a:lin ang="0" scaled="1"/>
                </a:gradFill>
                <a:latin typeface="Epilepsy Sans" pitchFamily="2" charset="0"/>
                <a:ea typeface="Epilepsy Sans" pitchFamily="2" charset="0"/>
                <a:cs typeface="Epilepsy Sans" pitchFamily="2" charset="0"/>
              </a:rPr>
              <a:t>насилия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DB0B084-2468-477D-A469-FEECA1B03D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39" r="12921"/>
          <a:stretch/>
        </p:blipFill>
        <p:spPr>
          <a:xfrm>
            <a:off x="6767937" y="9637317"/>
            <a:ext cx="4032096" cy="568379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1D0E9F6-23F5-484A-9E05-44C6E94AB3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1969" y="7292700"/>
            <a:ext cx="4032096" cy="568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2475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4.44444E-6 L 1.25E-6 -0.600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0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0.37662 L 1.25E-6 -0.3259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CB5C9DA-4E85-4F78-AD19-7E4DF5314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39" r="12921"/>
          <a:stretch/>
        </p:blipFill>
        <p:spPr>
          <a:xfrm>
            <a:off x="6767937" y="587101"/>
            <a:ext cx="4032096" cy="568379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981869C-6B17-4EDC-91FF-335EC15C38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1969" y="587100"/>
            <a:ext cx="4032096" cy="568379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3137AB9-5208-4D2A-A704-103005EAB1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816" y="-6141946"/>
            <a:ext cx="4382817" cy="568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472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259CCF6-0B6C-49F3-8BF4-285371E30FBE}"/>
              </a:ext>
            </a:extLst>
          </p:cNvPr>
          <p:cNvSpPr txBox="1">
            <a:spLocks/>
          </p:cNvSpPr>
          <p:nvPr/>
        </p:nvSpPr>
        <p:spPr>
          <a:xfrm>
            <a:off x="3514117" y="2766218"/>
            <a:ext cx="5163766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latin typeface="Epilepsy Sans" pitchFamily="2" charset="0"/>
                <a:ea typeface="Epilepsy Sans" pitchFamily="2" charset="0"/>
                <a:cs typeface="Epilepsy Sans" pitchFamily="2" charset="0"/>
              </a:rPr>
              <a:t>Часть 2. </a:t>
            </a:r>
            <a:r>
              <a:rPr lang="ru-RU" b="1" dirty="0">
                <a:gradFill flip="none" rotWithShape="1">
                  <a:gsLst>
                    <a:gs pos="37000">
                      <a:srgbClr val="FF5656"/>
                    </a:gs>
                    <a:gs pos="100000">
                      <a:srgbClr val="FFAE11"/>
                    </a:gs>
                  </a:gsLst>
                  <a:lin ang="0" scaled="1"/>
                  <a:tileRect/>
                </a:gradFill>
                <a:latin typeface="Epilepsy Sans" pitchFamily="2" charset="0"/>
                <a:ea typeface="Epilepsy Sans" pitchFamily="2" charset="0"/>
                <a:cs typeface="Epilepsy Sans" pitchFamily="2" charset="0"/>
              </a:rPr>
              <a:t>Игра</a:t>
            </a:r>
          </a:p>
        </p:txBody>
      </p:sp>
    </p:spTree>
    <p:extLst>
      <p:ext uri="{BB962C8B-B14F-4D97-AF65-F5344CB8AC3E}">
        <p14:creationId xmlns:p14="http://schemas.microsoft.com/office/powerpoint/2010/main" val="5720035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933C96-A108-4C93-9127-8B783823D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b="1" dirty="0">
                <a:latin typeface="Epilepsy Sans" pitchFamily="2" charset="0"/>
                <a:ea typeface="Epilepsy Sans" pitchFamily="2" charset="0"/>
                <a:cs typeface="Epilepsy Sans" pitchFamily="2" charset="0"/>
              </a:rPr>
              <a:t>Главное меню и меню рестарта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3BAE3E1-E0D4-4FCC-8CD5-C0B3411E8D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4750" y="7524750"/>
            <a:ext cx="4762500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4255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933C96-A108-4C93-9127-8B783823D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43355"/>
            <a:ext cx="10515600" cy="1325563"/>
          </a:xfrm>
        </p:spPr>
        <p:txBody>
          <a:bodyPr/>
          <a:lstStyle/>
          <a:p>
            <a:pPr algn="ctr"/>
            <a:r>
              <a:rPr lang="ru-RU" b="1" dirty="0">
                <a:latin typeface="Epilepsy Sans" pitchFamily="2" charset="0"/>
                <a:ea typeface="Epilepsy Sans" pitchFamily="2" charset="0"/>
                <a:cs typeface="Epilepsy Sans" pitchFamily="2" charset="0"/>
              </a:rPr>
              <a:t>Главное меню и меню рестарта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DD56D2D-2B7A-4F64-9FF3-E631F0BF4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4750" y="361950"/>
            <a:ext cx="4762500" cy="61341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D8FD110-712E-4FD7-AFDA-D42C1BDAC1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441899" y="1891477"/>
            <a:ext cx="3236992" cy="85825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560464B-BD05-47D1-BAA3-7F43C75A74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2498408" y="3143250"/>
            <a:ext cx="1095375" cy="28575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99CB232-1923-47D3-8936-E24405F7F5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2507933" y="3497808"/>
            <a:ext cx="1104900" cy="28575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F394591-8440-4E1C-82A1-EE68E0579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22112" y="15127165"/>
            <a:ext cx="4762500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5604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44444E-6 L 0.64948 -4.44444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474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3.95833E-6 3.33333E-6 L 0.66003 3.33333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995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3.33333E-6 2.96296E-6 L 0.66042 2.96296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0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A1B7B78-181F-419E-A168-41AC3BC70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390" y="361950"/>
            <a:ext cx="4762500" cy="61341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FB6EC1F-0E1C-4A9F-AE4E-8C9AB586E9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0144" y="1891477"/>
            <a:ext cx="3236992" cy="85825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B411E76-4C87-425D-9209-2E74E84BFE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40952" y="3143250"/>
            <a:ext cx="1095375" cy="2857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C9B90BA-0F25-400A-8BCF-95BB899AEC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31427" y="3497808"/>
            <a:ext cx="1104900" cy="2857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E18FC49-93B0-4948-8D46-05BA4AD62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22112" y="361950"/>
            <a:ext cx="4762500" cy="61341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2BBCB03-F21D-4088-AF29-C58353E40D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604337" y="3143250"/>
            <a:ext cx="1095375" cy="28575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E26CE4B-3A04-4BD7-AF95-BB52F162DC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3599575" y="3497808"/>
            <a:ext cx="1104900" cy="28575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0B2B426-9703-434E-B0FA-DD4448B70EC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2342470" y="2309962"/>
            <a:ext cx="3364233" cy="43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0713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0 L -0.39935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74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2.70833E-6 3.33333E-6 L -0.40977 3.33333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95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2.70833E-6 2.96296E-6 L -0.40977 2.96296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Другая 3">
      <a:dk1>
        <a:srgbClr val="1E1E1E"/>
      </a:dk1>
      <a:lt1>
        <a:sysClr val="window" lastClr="FFFFFF"/>
      </a:lt1>
      <a:dk2>
        <a:srgbClr val="44546A"/>
      </a:dk2>
      <a:lt2>
        <a:srgbClr val="E7E6E6"/>
      </a:lt2>
      <a:accent1>
        <a:srgbClr val="FBE400"/>
      </a:accent1>
      <a:accent2>
        <a:srgbClr val="FF2020"/>
      </a:accent2>
      <a:accent3>
        <a:srgbClr val="FFFF00"/>
      </a:accent3>
      <a:accent4>
        <a:srgbClr val="FFC000"/>
      </a:accent4>
      <a:accent5>
        <a:srgbClr val="FF0000"/>
      </a:accent5>
      <a:accent6>
        <a:srgbClr val="C00000"/>
      </a:accent6>
      <a:hlink>
        <a:srgbClr val="0563C1"/>
      </a:hlink>
      <a:folHlink>
        <a:srgbClr val="954F72"/>
      </a:folHlink>
    </a:clrScheme>
    <a:fontScheme name="Другая 2">
      <a:majorFont>
        <a:latin typeface="Epilepsy Sans"/>
        <a:ea typeface=""/>
        <a:cs typeface=""/>
      </a:majorFont>
      <a:minorFont>
        <a:latin typeface="Epilepsy Sans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1062</TotalTime>
  <Words>121</Words>
  <Application>Microsoft Office PowerPoint</Application>
  <PresentationFormat>Широкоэкранный</PresentationFormat>
  <Paragraphs>36</Paragraphs>
  <Slides>30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3" baseType="lpstr">
      <vt:lpstr>Arial</vt:lpstr>
      <vt:lpstr>Epilepsy Sans</vt:lpstr>
      <vt:lpstr>Office Theme</vt:lpstr>
      <vt:lpstr>Презентация PowerPoint</vt:lpstr>
      <vt:lpstr>- это существующая игра “Pac-man” в новогоднем исполнении</vt:lpstr>
      <vt:lpstr>Часть 1. Истоки</vt:lpstr>
      <vt:lpstr>Презентация PowerPoint</vt:lpstr>
      <vt:lpstr>Презентация PowerPoint</vt:lpstr>
      <vt:lpstr>Презентация PowerPoint</vt:lpstr>
      <vt:lpstr>Главное меню и меню рестарта</vt:lpstr>
      <vt:lpstr>Главное меню и меню рестарта</vt:lpstr>
      <vt:lpstr>Презентация PowerPoint</vt:lpstr>
      <vt:lpstr>Главный экран</vt:lpstr>
      <vt:lpstr>Презентация PowerPoint</vt:lpstr>
      <vt:lpstr>Презентация PowerPoint</vt:lpstr>
      <vt:lpstr>Пакман</vt:lpstr>
      <vt:lpstr>Пакман</vt:lpstr>
      <vt:lpstr>Презентация PowerPoint</vt:lpstr>
      <vt:lpstr>Призраки</vt:lpstr>
      <vt:lpstr>Призраки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Очки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</vt:lpstr>
      <vt:lpstr>СПАСИБО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Ilya Stepanov</dc:creator>
  <cp:lastModifiedBy>Ilya Stepanov</cp:lastModifiedBy>
  <cp:revision>24</cp:revision>
  <dcterms:created xsi:type="dcterms:W3CDTF">2023-01-20T13:23:12Z</dcterms:created>
  <dcterms:modified xsi:type="dcterms:W3CDTF">2023-01-21T07:06:11Z</dcterms:modified>
</cp:coreProperties>
</file>