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5304B-2492-4875-B019-836C23BAE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E40EFC-D51B-4CBA-BF46-96771B6C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50A96-6BC8-4380-A9D3-BB2D11BE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B153CE-D8F9-4C49-8C21-CBAD49D5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7E18A-531E-4F22-829D-E0B49BEA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1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09E42-3D4A-43C2-B762-F0ACBBF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A89E5E-8787-490F-A296-62B4DA3F6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E2D2C-9ED0-46F9-B4FD-079ED578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B18B0-C9C9-4FC9-9F6E-A8F7D5DD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A755-65D6-465C-A917-B438B021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432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8899-EBBE-4262-9850-D1250C4A9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9114BA-0EE5-4028-81B6-9C5AE45FB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5EA87-6BB7-4589-8B28-6038BC06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0EC4F1-27B3-409B-AF2E-7D11DD1A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CA7C1-89A8-47CD-8624-F7B0D28A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9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F44AF-C4AD-4D65-923F-751CE69B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B6B33-0EFB-4415-9045-13C5BE96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CD5285-986F-4E4B-BA01-B1FB07FA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9BE665-9197-4120-9034-60C5672A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8F94A7-81AD-4491-BC61-8E0C4BC1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0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2E9D6-5A03-4844-AD7B-4772C86B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11C95D-C0B3-4845-B985-BB034D6E0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C6DD6-1AE4-473A-AA38-4F2E1450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31422-6E8D-429A-A4BE-787DB27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A219EF-4467-4C21-8410-1126F4FF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6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E26CB-F13F-4074-8FF2-BA7915CE2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771409-A806-4323-BE72-A34AA693C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AA59E-E5ED-4FC0-A5F9-DBFADA5CF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361A1-AE19-4583-AF92-D3BE6798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F8181-3D45-4E41-A612-34C3EEEB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9AF50-F4E5-4EBD-A747-AC829556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4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F91E0-3682-42DF-9787-ADE790EB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5D9D13-325B-4381-9C3A-A4F7B85E3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59A72F-0469-4A18-A6BA-B37BEBFCA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AC0770-E655-4CC7-AF58-3BE8F08BC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D6C502-5246-4CB4-A2AD-559CB40A2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A4C664-0A93-4983-9FDB-2A5F4626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F96AE3-51D6-4229-91FA-51E2FB96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6AD81C-AE33-4A0F-983F-9204B258D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2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AEB0D-C682-449A-A435-BBA131EC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C9131A-C6A8-4861-852C-1F71CC12C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6D6EFF-50D6-40BB-93D8-AB510901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C3E552-BDC8-493B-88B7-0995F46B4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6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31E0BF-90FA-4DB2-B9CD-8656D9E32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BE307D-0217-485E-A0BE-7AE0B75AF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D548AB-68D7-4794-BB05-9BF57E7F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3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C1057-86BF-4E17-9615-15FECEE1F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58714-FEE9-4AB3-A96B-BC93D37B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C09DB-37B2-45DA-B345-CBAFD894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727BB-EF41-44E7-985B-F8A47E75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FB3E3-1106-4D51-9BBE-4234D4DC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36E570-99AE-49C4-AEEC-A8DBD782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8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171E-0EB1-4A0A-AAF1-0BE6F62D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B062A-F8C2-4442-B392-8F720A7DB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00405-8342-48F6-BBE0-67EAF58D0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83232-E0CE-4F33-B810-5E773B4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396AFA-0B9A-4066-94A2-AB2F6F87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C33766-B3EE-40CB-9C7F-65723E75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54B408-37A7-42CD-A5F0-1CAD278E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73D34-6EE9-4BF9-BAFB-72CF040A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7302B-4C46-4557-BF0C-C2854DDF6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DBEBC-4BD2-4B73-B016-A0CBE4D85DD1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9C0D9-DDC0-484C-82E2-86B2E7DA7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45FE-4561-4AB6-B3DE-00976E8B5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36590-8C17-47EE-9A7E-6DD9D5247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67CBE0D-D52E-40C6-8152-FA38994D707F}"/>
              </a:ext>
            </a:extLst>
          </p:cNvPr>
          <p:cNvSpPr/>
          <p:nvPr/>
        </p:nvSpPr>
        <p:spPr>
          <a:xfrm>
            <a:off x="1066800" y="696685"/>
            <a:ext cx="1273628" cy="598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Open 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4F145D-EAFF-413D-8C56-CBDBF29024DC}"/>
              </a:ext>
            </a:extLst>
          </p:cNvPr>
          <p:cNvSpPr/>
          <p:nvPr/>
        </p:nvSpPr>
        <p:spPr>
          <a:xfrm>
            <a:off x="3145973" y="451756"/>
            <a:ext cx="2503714" cy="108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Airflow : Fetch DAG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주기적 데이터 수집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6375EC-0A56-441F-85DD-E8FDC683430C}"/>
              </a:ext>
            </a:extLst>
          </p:cNvPr>
          <p:cNvSpPr/>
          <p:nvPr/>
        </p:nvSpPr>
        <p:spPr>
          <a:xfrm>
            <a:off x="6890657" y="451756"/>
            <a:ext cx="2993572" cy="108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PostgreSQL/</a:t>
            </a:r>
            <a:r>
              <a:rPr lang="en-US" altLang="ko-KR" dirty="0" err="1">
                <a:solidFill>
                  <a:schemeClr val="tx1"/>
                </a:solidFill>
              </a:rPr>
              <a:t>InfluxDB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데이터 및 예측결과 저장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32E4A8-54B9-40F8-8BB8-935DB8ED6EBC}"/>
              </a:ext>
            </a:extLst>
          </p:cNvPr>
          <p:cNvSpPr/>
          <p:nvPr/>
        </p:nvSpPr>
        <p:spPr>
          <a:xfrm>
            <a:off x="5660575" y="2340428"/>
            <a:ext cx="2503714" cy="108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Airflow : Train DAG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모델 </a:t>
            </a:r>
            <a:r>
              <a:rPr lang="ko-KR" altLang="en-US" dirty="0" err="1">
                <a:solidFill>
                  <a:schemeClr val="tx1"/>
                </a:solidFill>
              </a:rPr>
              <a:t>재학습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BEEB1E-5634-46FA-8667-D497C59332F9}"/>
              </a:ext>
            </a:extLst>
          </p:cNvPr>
          <p:cNvSpPr/>
          <p:nvPr/>
        </p:nvSpPr>
        <p:spPr>
          <a:xfrm>
            <a:off x="8528961" y="2340428"/>
            <a:ext cx="2503714" cy="108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Airflow : Predict DAG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예측 수행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5E0D85-2106-472F-AE34-AF894A6E59F0}"/>
              </a:ext>
            </a:extLst>
          </p:cNvPr>
          <p:cNvSpPr/>
          <p:nvPr/>
        </p:nvSpPr>
        <p:spPr>
          <a:xfrm>
            <a:off x="6210301" y="4223657"/>
            <a:ext cx="4136572" cy="1502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FastAPI</a:t>
            </a:r>
            <a:r>
              <a:rPr lang="en-US" altLang="ko-KR" dirty="0">
                <a:solidFill>
                  <a:schemeClr val="tx1"/>
                </a:solidFill>
              </a:rPr>
              <a:t> Server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/predict : </a:t>
            </a:r>
            <a:r>
              <a:rPr lang="ko-KR" altLang="en-US" dirty="0">
                <a:solidFill>
                  <a:schemeClr val="tx1"/>
                </a:solidFill>
              </a:rPr>
              <a:t>예측결과 조회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/items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아이템 정보 조회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/train-trigger : </a:t>
            </a:r>
            <a:r>
              <a:rPr lang="ko-KR" altLang="en-US" dirty="0">
                <a:solidFill>
                  <a:schemeClr val="tx1"/>
                </a:solidFill>
              </a:rPr>
              <a:t>수동 학습 요청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/health : </a:t>
            </a:r>
            <a:r>
              <a:rPr lang="ko-KR" altLang="en-US" dirty="0">
                <a:solidFill>
                  <a:schemeClr val="tx1"/>
                </a:solidFill>
              </a:rPr>
              <a:t>상태 확인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5E890C8-31C2-407D-B065-D0A27B519181}"/>
              </a:ext>
            </a:extLst>
          </p:cNvPr>
          <p:cNvSpPr/>
          <p:nvPr/>
        </p:nvSpPr>
        <p:spPr>
          <a:xfrm>
            <a:off x="2226128" y="4430485"/>
            <a:ext cx="2503714" cy="10885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Flask UI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 err="1">
                <a:solidFill>
                  <a:schemeClr val="tx1"/>
                </a:solidFill>
              </a:rPr>
              <a:t>검색창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  <a:r>
              <a:rPr lang="en-US" altLang="ko-KR" dirty="0">
                <a:solidFill>
                  <a:schemeClr val="tx1"/>
                </a:solidFill>
              </a:rPr>
              <a:t>	</a:t>
            </a:r>
            <a:r>
              <a:rPr lang="ko-KR" altLang="en-US" dirty="0">
                <a:solidFill>
                  <a:schemeClr val="tx1"/>
                </a:solidFill>
              </a:rPr>
              <a:t>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BCA429-4FAB-419C-92A6-33307B7A38D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40428" y="996042"/>
            <a:ext cx="805545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65D6CD-EE48-4A0A-B864-0C43FF3E75B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49687" y="996042"/>
            <a:ext cx="124097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DD434F2-DA83-484B-87D5-FAFAE87AFA5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387443" y="1540328"/>
            <a:ext cx="1393375" cy="800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25FD3F4-2632-4221-8F78-59BF40C4EC3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912432" y="1540328"/>
            <a:ext cx="1475011" cy="8001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C9BAF13-A2BF-4209-A306-1E0EBCF6612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912432" y="3429000"/>
            <a:ext cx="1366155" cy="794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AE0D034-6CE1-4089-B330-0721178FB0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278587" y="3429000"/>
            <a:ext cx="1502231" cy="7946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68C8C9-3770-4C64-BADF-845977579CF9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4729842" y="4974771"/>
            <a:ext cx="148045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8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bspark</dc:creator>
  <cp:lastModifiedBy>bspark</cp:lastModifiedBy>
  <cp:revision>1</cp:revision>
  <dcterms:created xsi:type="dcterms:W3CDTF">2025-07-07T08:04:14Z</dcterms:created>
  <dcterms:modified xsi:type="dcterms:W3CDTF">2025-07-07T08:04:31Z</dcterms:modified>
</cp:coreProperties>
</file>