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91" autoAdjust="0"/>
    <p:restoredTop sz="94660"/>
  </p:normalViewPr>
  <p:slideViewPr>
    <p:cSldViewPr snapToGrid="0">
      <p:cViewPr varScale="1">
        <p:scale>
          <a:sx n="82" d="100"/>
          <a:sy n="82" d="100"/>
        </p:scale>
        <p:origin x="98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C5492-1781-5F49-4E61-D29796251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D9BAA9-B87C-9432-667F-C560BD4C3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CF5EA-BFF3-ED96-CAED-1A3E0CFFC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5AF0-A17D-40A2-8D19-469349763D90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B0F49F-DA32-F254-0373-579AAFB15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42F43E-7805-EF28-52B6-1580EB7B7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AD46-A82F-487A-87EE-788D8566E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11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26618-AA1B-5268-E5B7-7C421C1A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F97805-D060-1863-6B74-1C096CB3B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B27812-5F04-DD8C-BA53-87E8012E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5AF0-A17D-40A2-8D19-469349763D90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15C12C-E200-4D4C-7F9C-B2382C07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395483-6CAB-CBFD-5C0C-F6F8ACD9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AD46-A82F-487A-87EE-788D8566E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82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F4641F-1F9C-4497-E3C4-0F96E44D3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EC649F-93F6-9697-6260-4BBD398BF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44CB3F-CF66-4E2D-3B71-CF041F21A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5AF0-A17D-40A2-8D19-469349763D90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6AF245-0A4D-36F2-D972-272A52EB4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190B29-0F66-ABAA-171A-F22EF39D3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AD46-A82F-487A-87EE-788D8566E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620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A7C2F-4693-735E-57B3-8F419E8E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6516BC-EDA3-6A12-B5D5-F27F0115A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8A16CC-211E-44DA-E71F-446355CE6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5AF0-A17D-40A2-8D19-469349763D90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7C5AA2-41C1-745A-D05A-EDC6B15C2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31CB1B-4857-3623-8DFC-80A3CD6C0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AD46-A82F-487A-87EE-788D8566E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631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9ED99B-85D0-2220-FF45-DDAAB8DE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456464-FF37-1BC2-8A73-48DD08A83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34A4ED-BC2A-ADF8-D787-C0E82CB8F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5AF0-A17D-40A2-8D19-469349763D90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04B994-6CAE-C77B-B18F-77DF7C5DC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F3FF4-9C3D-A28C-73C0-F1350391E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AD46-A82F-487A-87EE-788D8566E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09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8BC6E1-1469-5D08-1689-81365FCE6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786BC0-8266-D29B-A23A-8C50FC885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AF15F4-7BB6-87A7-A3A9-90A643FAD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BBB6A9-B593-F536-85DA-FEEC3B545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5AF0-A17D-40A2-8D19-469349763D90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26AE6D-4D79-35B2-8E66-0ACFAFD0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FB852A-2CEA-380D-719A-C8F6E9B79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AD46-A82F-487A-87EE-788D8566E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740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82DD2-387A-6015-1E38-23E5129B2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9ABB2D-1BB3-E96C-7350-D9F4B6338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41A396-6AAA-A52D-E575-8D71026A0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6F4B64-0F79-C485-189E-A8A74CF7C4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FA5287-81C0-AD94-795F-D0013E86C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63DA15-52F7-F705-DD11-3DE92242F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5AF0-A17D-40A2-8D19-469349763D90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A39FD9-3D08-A3F9-7E34-152E91844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FABAB8-3A22-4A2C-2F93-E851B6A1F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AD46-A82F-487A-87EE-788D8566E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914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4019B-1B70-DAFB-7713-5F40970A9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D03DFA-F4E6-88E6-5595-8E23532C2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5AF0-A17D-40A2-8D19-469349763D90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712171-E8E0-283B-5CA8-FECB5E614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B5BBF8-96BF-422F-C37E-00BC1FEB6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AD46-A82F-487A-87EE-788D8566E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69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543EE7-2BD8-0AB0-A727-98FDBC742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5AF0-A17D-40A2-8D19-469349763D90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0AE8A6-E40E-00A6-A928-CEA84BD3B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3C9E5F-0DBB-EA5D-F6BA-6CEB48C15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AD46-A82F-487A-87EE-788D8566E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23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17B63-5B56-4F32-2C06-A629CAB93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3A44FC-EEFB-362C-5D9B-E70C22109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C9CBD3-EBDE-6807-16C2-B385C89C4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7329F1-FAD9-F190-BB4B-838F9A59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5AF0-A17D-40A2-8D19-469349763D90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E97ECA-B675-7033-5836-10200C816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4B37B7-0B90-2690-5B35-83B76D842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AD46-A82F-487A-87EE-788D8566E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07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789FE-1D3F-6B08-3D60-EACCB912C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ED3434-9A06-C854-E768-B5A04D6FA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468C04-0F39-44B3-4D97-628ED261F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EAEB51-DECE-4384-D981-6B8C28554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5AF0-A17D-40A2-8D19-469349763D90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9B9CD-6027-CDC3-23CD-5A8A62382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3A9C1E-D0AB-DB60-8BDF-3325FD09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AD46-A82F-487A-87EE-788D8566E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9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1FA285-1A12-F2B4-694C-95B9D2B51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906FD3-1CCC-96F7-808B-4BBA4C157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5E1460-280B-8F44-56CB-CCBE4556C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25AF0-A17D-40A2-8D19-469349763D90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69AB81-0EE7-4DCA-0DC9-22875C78D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D08A2B-9608-E4E5-F159-3A3B194A4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6AD46-A82F-487A-87EE-788D8566E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062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BD77371-34A5-9493-550A-4F0853328CE1}"/>
              </a:ext>
            </a:extLst>
          </p:cNvPr>
          <p:cNvSpPr/>
          <p:nvPr/>
        </p:nvSpPr>
        <p:spPr>
          <a:xfrm>
            <a:off x="270588" y="161585"/>
            <a:ext cx="1593979" cy="64538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491278-3D48-6928-8E73-B2CA7AACB376}"/>
              </a:ext>
            </a:extLst>
          </p:cNvPr>
          <p:cNvSpPr/>
          <p:nvPr/>
        </p:nvSpPr>
        <p:spPr>
          <a:xfrm>
            <a:off x="2041849" y="1360961"/>
            <a:ext cx="2808514" cy="4626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Pull Requests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E8E0755-6B0C-8A29-6BA4-54FC4B274333}"/>
              </a:ext>
            </a:extLst>
          </p:cNvPr>
          <p:cNvSpPr/>
          <p:nvPr/>
        </p:nvSpPr>
        <p:spPr>
          <a:xfrm>
            <a:off x="2041849" y="1960649"/>
            <a:ext cx="2808514" cy="4626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Issues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1173A15-1396-A410-038B-95234A281562}"/>
              </a:ext>
            </a:extLst>
          </p:cNvPr>
          <p:cNvSpPr/>
          <p:nvPr/>
        </p:nvSpPr>
        <p:spPr>
          <a:xfrm>
            <a:off x="2041849" y="2558418"/>
            <a:ext cx="2808514" cy="4626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Wiki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096D0CC-406C-098F-1B54-EADF427BDB4E}"/>
              </a:ext>
            </a:extLst>
          </p:cNvPr>
          <p:cNvSpPr/>
          <p:nvPr/>
        </p:nvSpPr>
        <p:spPr>
          <a:xfrm>
            <a:off x="2041849" y="3158106"/>
            <a:ext cx="2808514" cy="4626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Milestone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FFEFB61-1751-4C70-9F86-B7C6A25D3DE6}"/>
              </a:ext>
            </a:extLst>
          </p:cNvPr>
          <p:cNvSpPr/>
          <p:nvPr/>
        </p:nvSpPr>
        <p:spPr>
          <a:xfrm>
            <a:off x="2041849" y="3757794"/>
            <a:ext cx="2808514" cy="4626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Projects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E3175CA-2AFD-526D-1756-634D5657A10B}"/>
              </a:ext>
            </a:extLst>
          </p:cNvPr>
          <p:cNvSpPr/>
          <p:nvPr/>
        </p:nvSpPr>
        <p:spPr>
          <a:xfrm>
            <a:off x="2041849" y="4355563"/>
            <a:ext cx="2808514" cy="4626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Stars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9DD3222-7882-DC74-15E9-BB08C0FA0BB0}"/>
              </a:ext>
            </a:extLst>
          </p:cNvPr>
          <p:cNvSpPr/>
          <p:nvPr/>
        </p:nvSpPr>
        <p:spPr>
          <a:xfrm>
            <a:off x="2041849" y="4955251"/>
            <a:ext cx="2808514" cy="4626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Marketplace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C989115-C652-5FAB-2121-A2052749A24D}"/>
              </a:ext>
            </a:extLst>
          </p:cNvPr>
          <p:cNvSpPr/>
          <p:nvPr/>
        </p:nvSpPr>
        <p:spPr>
          <a:xfrm>
            <a:off x="2041849" y="5554939"/>
            <a:ext cx="2808514" cy="4626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Organizations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2994BF2-78C9-A10D-9CEC-5D24EEDD125B}"/>
              </a:ext>
            </a:extLst>
          </p:cNvPr>
          <p:cNvSpPr/>
          <p:nvPr/>
        </p:nvSpPr>
        <p:spPr>
          <a:xfrm>
            <a:off x="2041849" y="6152708"/>
            <a:ext cx="2808514" cy="4626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Explore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E289FD6-2D20-2FC5-5D00-1B25B922EF65}"/>
              </a:ext>
            </a:extLst>
          </p:cNvPr>
          <p:cNvSpPr/>
          <p:nvPr/>
        </p:nvSpPr>
        <p:spPr>
          <a:xfrm>
            <a:off x="2041849" y="161585"/>
            <a:ext cx="2808514" cy="4626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Overview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3B1AAD9-511B-9D08-EDB9-236B58868C1A}"/>
              </a:ext>
            </a:extLst>
          </p:cNvPr>
          <p:cNvSpPr/>
          <p:nvPr/>
        </p:nvSpPr>
        <p:spPr>
          <a:xfrm>
            <a:off x="2041849" y="761273"/>
            <a:ext cx="2808514" cy="4626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Repositories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FC9DD1F-610A-B712-C070-12B05BF51345}"/>
              </a:ext>
            </a:extLst>
          </p:cNvPr>
          <p:cNvSpPr/>
          <p:nvPr/>
        </p:nvSpPr>
        <p:spPr>
          <a:xfrm>
            <a:off x="5027644" y="1360961"/>
            <a:ext cx="6893767" cy="4626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Fork</a:t>
            </a:r>
            <a:r>
              <a: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한 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repository</a:t>
            </a:r>
            <a:r>
              <a: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를 수정작업하고 수정된 내용을 원본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repository</a:t>
            </a:r>
            <a:r>
              <a: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에 적용시키도록 제안하는 것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0A1652F-15CA-145E-7191-3CFDAC3CEAF2}"/>
              </a:ext>
            </a:extLst>
          </p:cNvPr>
          <p:cNvSpPr/>
          <p:nvPr/>
        </p:nvSpPr>
        <p:spPr>
          <a:xfrm>
            <a:off x="5027644" y="1960649"/>
            <a:ext cx="6893767" cy="4626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여러가지 이슈들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문제점 등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을 의논하기 위한 것</a:t>
            </a:r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Assignees : </a:t>
            </a:r>
            <a:r>
              <a: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해결할 만한 담당자 지정 등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38690DB-A9D9-F468-5781-4A648F332044}"/>
              </a:ext>
            </a:extLst>
          </p:cNvPr>
          <p:cNvSpPr/>
          <p:nvPr/>
        </p:nvSpPr>
        <p:spPr>
          <a:xfrm>
            <a:off x="5027644" y="2558418"/>
            <a:ext cx="6893767" cy="4626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여러가지 정보나 사용법 등을 알려주는 것</a:t>
            </a:r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Markdown</a:t>
            </a:r>
            <a:r>
              <a: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언어로 남길 수 있음 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79B5143-5698-92A8-F409-2EFF32A7DAE9}"/>
              </a:ext>
            </a:extLst>
          </p:cNvPr>
          <p:cNvSpPr/>
          <p:nvPr/>
        </p:nvSpPr>
        <p:spPr>
          <a:xfrm>
            <a:off x="5027644" y="3158106"/>
            <a:ext cx="6893767" cy="4626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목표를 설정하는 것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진행상황을 관리하는 것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A4136A4-6E59-4B49-3AB2-9FA505537123}"/>
              </a:ext>
            </a:extLst>
          </p:cNvPr>
          <p:cNvSpPr/>
          <p:nvPr/>
        </p:nvSpPr>
        <p:spPr>
          <a:xfrm>
            <a:off x="5027644" y="3757794"/>
            <a:ext cx="6893767" cy="4626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현재 작업중인 내역을 다른 사용자가 확인 할 수 있게 만든 것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895ADB2-A94D-501F-CFD7-2489D8567F9B}"/>
              </a:ext>
            </a:extLst>
          </p:cNvPr>
          <p:cNvSpPr/>
          <p:nvPr/>
        </p:nvSpPr>
        <p:spPr>
          <a:xfrm>
            <a:off x="5027644" y="4355563"/>
            <a:ext cx="6893767" cy="4626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중요한 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repository</a:t>
            </a:r>
            <a:r>
              <a:rPr lang="ko-KR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를 확인하기 쉽고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모아두기 위한 것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983DD09-2B5F-EAF5-34E6-5A233908CAA8}"/>
              </a:ext>
            </a:extLst>
          </p:cNvPr>
          <p:cNvSpPr/>
          <p:nvPr/>
        </p:nvSpPr>
        <p:spPr>
          <a:xfrm>
            <a:off x="5027644" y="4955251"/>
            <a:ext cx="6893767" cy="4626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</a:rPr>
              <a:t>Github</a:t>
            </a:r>
            <a:r>
              <a:rPr lang="ko-KR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확장을 위한 앱들을 소개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5530D12-A4FB-FA87-9EDE-1A407FF2BD1D}"/>
              </a:ext>
            </a:extLst>
          </p:cNvPr>
          <p:cNvSpPr/>
          <p:nvPr/>
        </p:nvSpPr>
        <p:spPr>
          <a:xfrm>
            <a:off x="5027644" y="5554939"/>
            <a:ext cx="6893767" cy="4626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그 사람이 소속한 조직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0FA824F-C295-D2AD-64FC-9C3A5183192D}"/>
              </a:ext>
            </a:extLst>
          </p:cNvPr>
          <p:cNvSpPr/>
          <p:nvPr/>
        </p:nvSpPr>
        <p:spPr>
          <a:xfrm>
            <a:off x="5027644" y="6152708"/>
            <a:ext cx="6893767" cy="4626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Repository</a:t>
            </a:r>
            <a:r>
              <a:rPr lang="ko-KR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에 기반한 </a:t>
            </a:r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</a:rPr>
              <a:t>Github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내 관심분야 추천 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2D1BCA0-6CB4-3ECD-6C6E-726FF7624523}"/>
              </a:ext>
            </a:extLst>
          </p:cNvPr>
          <p:cNvSpPr/>
          <p:nvPr/>
        </p:nvSpPr>
        <p:spPr>
          <a:xfrm>
            <a:off x="5027644" y="161585"/>
            <a:ext cx="6893767" cy="4626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</a:rPr>
              <a:t>Github</a:t>
            </a:r>
            <a:r>
              <a:rPr lang="ko-KR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첫 화면 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readme.md</a:t>
            </a:r>
            <a:r>
              <a:rPr lang="ko-KR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파일로 꾸밀 수 있다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6F361DF-C645-4123-FCDB-B42CA47A26D6}"/>
              </a:ext>
            </a:extLst>
          </p:cNvPr>
          <p:cNvSpPr/>
          <p:nvPr/>
        </p:nvSpPr>
        <p:spPr>
          <a:xfrm>
            <a:off x="5027644" y="761273"/>
            <a:ext cx="6893767" cy="4626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코드와 여러가지를 저장하는 장소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DFB587-C794-794F-E6EC-5D57070AFB3A}"/>
              </a:ext>
            </a:extLst>
          </p:cNvPr>
          <p:cNvSpPr txBox="1"/>
          <p:nvPr/>
        </p:nvSpPr>
        <p:spPr>
          <a:xfrm>
            <a:off x="667467" y="1094646"/>
            <a:ext cx="800219" cy="517064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4000" dirty="0" err="1">
                <a:solidFill>
                  <a:schemeClr val="bg2"/>
                </a:solidFill>
                <a:latin typeface="Consolas" panose="020B0609020204030204" pitchFamily="49" charset="0"/>
              </a:rPr>
              <a:t>Github</a:t>
            </a:r>
            <a:r>
              <a:rPr lang="en-US" altLang="ko-KR" sz="4000" dirty="0">
                <a:solidFill>
                  <a:schemeClr val="bg2"/>
                </a:solidFill>
                <a:latin typeface="Consolas" panose="020B0609020204030204" pitchFamily="49" charset="0"/>
              </a:rPr>
              <a:t> cheat sheet</a:t>
            </a:r>
            <a:endParaRPr lang="ko-KR" altLang="en-US" sz="40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66F33F-8F19-66CA-42F0-DB8523949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90" y="282657"/>
            <a:ext cx="683242" cy="68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130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114</Words>
  <Application>Microsoft Office PowerPoint</Application>
  <PresentationFormat>와이드스크린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Dawn Stephens</dc:creator>
  <cp:lastModifiedBy>Dawn Stephens</cp:lastModifiedBy>
  <cp:revision>2</cp:revision>
  <dcterms:created xsi:type="dcterms:W3CDTF">2022-12-03T10:58:18Z</dcterms:created>
  <dcterms:modified xsi:type="dcterms:W3CDTF">2022-12-03T12:09:52Z</dcterms:modified>
</cp:coreProperties>
</file>