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6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7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5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4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4009-42EA-42E5-821D-1C9660A77B57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64F3-AA1E-4692-B508-13FA0DD0D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8244837" y="1180407"/>
            <a:ext cx="3724101" cy="1454728"/>
          </a:xfrm>
          <a:prstGeom prst="roundRect">
            <a:avLst>
              <a:gd name="adj" fmla="val 877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294712" y="1255221"/>
            <a:ext cx="3624348" cy="415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삭제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94712" y="1643515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rm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@@@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@@@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파일 삭제</a:t>
            </a:r>
            <a:endParaRPr lang="en-US" altLang="ko-K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mv @@@ ###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@@@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파일을 </a:t>
            </a:r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###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디렉터리로 이동</a:t>
            </a:r>
            <a:endParaRPr lang="ko-KR" altLang="en-US" sz="1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159827" y="1180406"/>
            <a:ext cx="3724101" cy="2801389"/>
            <a:chOff x="4159827" y="1180406"/>
            <a:chExt cx="3724101" cy="2801389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159827" y="1180406"/>
              <a:ext cx="3724101" cy="2801389"/>
            </a:xfrm>
            <a:prstGeom prst="roundRect">
              <a:avLst>
                <a:gd name="adj" fmla="val 87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209702" y="1255221"/>
              <a:ext cx="3624348" cy="41563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스테이지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9702" y="1635201"/>
              <a:ext cx="338426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$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git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status</a:t>
              </a:r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ko-KR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현재 작업 상태를 출력</a:t>
              </a:r>
              <a:endPara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endParaRPr lang="en-US" altLang="ko-KR" sz="3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$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git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reset commit</a:t>
              </a:r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ko-KR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되돌리기</a:t>
              </a:r>
              <a:endPara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endParaRPr lang="en-US" altLang="ko-KR" sz="3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$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git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diff</a:t>
              </a:r>
            </a:p>
            <a:p>
              <a:pPr algn="just"/>
              <a:r>
                <a:rPr lang="en-US" altLang="ko-KR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와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WD 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상태 차이를 알려줌</a:t>
              </a:r>
              <a:endPara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endParaRPr lang="en-US" altLang="ko-KR" sz="3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$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git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diff –staged</a:t>
              </a:r>
            </a:p>
            <a:p>
              <a:pPr algn="just"/>
              <a:r>
                <a:rPr lang="en-US" altLang="ko-KR" sz="11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Commit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된 파일과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SA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상태 차이를 알려줌</a:t>
              </a:r>
              <a:endPara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endParaRPr lang="en-US" altLang="ko-KR" sz="3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$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git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commit –m “@@”</a:t>
              </a:r>
            </a:p>
            <a:p>
              <a:pPr algn="just"/>
              <a:r>
                <a:rPr lang="en-US" altLang="ko-KR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WD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에 있는 파일을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commit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하고 메시지를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@@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라고 함</a:t>
              </a:r>
              <a:endPara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124692" y="108065"/>
            <a:ext cx="10399222" cy="107234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err="1" smtClean="0">
                <a:latin typeface="Consolas" panose="020B0609020204030204" pitchFamily="49" charset="0"/>
              </a:rPr>
              <a:t>Git</a:t>
            </a:r>
            <a:r>
              <a:rPr lang="en-US" altLang="ko-KR" sz="5400" dirty="0" smtClean="0">
                <a:latin typeface="Consolas" panose="020B0609020204030204" pitchFamily="49" charset="0"/>
              </a:rPr>
              <a:t> cheat sheet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698479" y="108065"/>
            <a:ext cx="1280161" cy="107234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Consolas" panose="020B0609020204030204" pitchFamily="49" charset="0"/>
              </a:rPr>
              <a:t>20221667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이은준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817" y="3064989"/>
            <a:ext cx="3724101" cy="2091302"/>
          </a:xfrm>
          <a:prstGeom prst="roundRect">
            <a:avLst>
              <a:gd name="adj" fmla="val 877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4692" y="3139804"/>
            <a:ext cx="3624348" cy="4546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817" y="5137265"/>
            <a:ext cx="3724101" cy="1629295"/>
          </a:xfrm>
          <a:prstGeom prst="roundRect">
            <a:avLst>
              <a:gd name="adj" fmla="val 877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92" y="5212079"/>
            <a:ext cx="3624348" cy="415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준비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4817" y="1180407"/>
            <a:ext cx="3861955" cy="1911928"/>
            <a:chOff x="74817" y="1180407"/>
            <a:chExt cx="3861955" cy="19119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4817" y="1180407"/>
              <a:ext cx="3724101" cy="1911928"/>
            </a:xfrm>
            <a:prstGeom prst="roundRect">
              <a:avLst>
                <a:gd name="adj" fmla="val 877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4692" y="1255221"/>
              <a:ext cx="3624348" cy="41563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817" y="1643515"/>
              <a:ext cx="38619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$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git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config</a:t>
              </a: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–global user.name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“@@@“</a:t>
              </a:r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ko-KR" altLang="en-US" sz="105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커밋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ko-KR" altLang="en-US" sz="105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유저네임</a:t>
              </a:r>
              <a:r>
                <a:rPr lang="ko-KR" altLang="en-US" sz="1050" dirty="0">
                  <a:solidFill>
                    <a:schemeClr val="bg1"/>
                  </a:solidFill>
                  <a:latin typeface="Consolas" panose="020B0609020204030204" pitchFamily="49" charset="0"/>
                </a:rPr>
                <a:t> 설정</a:t>
              </a:r>
              <a:endParaRPr lang="en-US" altLang="ko-KR" sz="11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$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git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config</a:t>
              </a:r>
              <a:r>
                <a:rPr lang="en-US" altLang="ko-KR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–global </a:t>
              </a:r>
              <a:r>
                <a:rPr lang="en-US" altLang="ko-KR" sz="140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user.email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“@@@“</a:t>
              </a:r>
              <a:endPara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ko-KR" altLang="en-US" sz="105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커밋</a:t>
              </a:r>
              <a:r>
                <a:rPr lang="ko-KR" altLang="en-US" sz="105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ko-KR" altLang="en-US" sz="1050" dirty="0">
                  <a:solidFill>
                    <a:schemeClr val="bg1"/>
                  </a:solidFill>
                  <a:latin typeface="Consolas" panose="020B0609020204030204" pitchFamily="49" charset="0"/>
                </a:rPr>
                <a:t>이메일 설정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endParaRPr lang="ko-KR" altLang="en-US" sz="1100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4692" y="3511923"/>
            <a:ext cx="318548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log</a:t>
            </a:r>
          </a:p>
          <a:p>
            <a:pPr algn="just"/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현재 사용중인 저장소의 모든 변경 이력을 출력</a:t>
            </a:r>
            <a:endParaRPr lang="en-US" altLang="ko-KR" sz="10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10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show</a:t>
            </a:r>
          </a:p>
          <a:p>
            <a:pPr algn="just"/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지정한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커밋의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정보 확인</a:t>
            </a:r>
            <a:endParaRPr lang="en-US" altLang="ko-KR" sz="10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10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diff branch @@@ ###</a:t>
            </a: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@@@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브랜치와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###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비교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4692" y="5602776"/>
            <a:ext cx="2710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@@@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 있는 폴더 생성</a:t>
            </a: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[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ko-KR" altLang="en-U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원격저장소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에 있는 것을 복사</a:t>
            </a:r>
            <a:endParaRPr lang="ko-KR" altLang="en-US" sz="12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59827" y="4056609"/>
            <a:ext cx="3724101" cy="2654163"/>
          </a:xfrm>
          <a:prstGeom prst="roundRect">
            <a:avLst>
              <a:gd name="adj" fmla="val 877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09702" y="4131424"/>
            <a:ext cx="3624348" cy="39379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브랜치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4641" y="4423228"/>
            <a:ext cx="3185487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branch</a:t>
            </a:r>
            <a:endParaRPr lang="en-US" altLang="ko-KR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Branch </a:t>
            </a:r>
            <a:r>
              <a:rPr lang="ko-KR" altLang="en-U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목록 확인</a:t>
            </a:r>
            <a:endParaRPr lang="en-US" altLang="ko-K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branch @@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라는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브랜치로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이동</a:t>
            </a:r>
            <a:endParaRPr lang="en-US" altLang="ko-KR" sz="10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@@</a:t>
            </a: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라는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브랜치로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이동</a:t>
            </a:r>
            <a:endParaRPr lang="en-US" altLang="ko-KR" sz="10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@@</a:t>
            </a:r>
          </a:p>
          <a:p>
            <a:pPr algn="just"/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지금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브랜치와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브랜치를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에 병합</a:t>
            </a:r>
            <a:endParaRPr lang="en-US" altLang="ko-KR" sz="10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log</a:t>
            </a:r>
          </a:p>
          <a:p>
            <a:pPr algn="just"/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현재 사용중인 저장소의 모든 변경 이력을 출력</a:t>
            </a:r>
            <a:endParaRPr lang="ko-KR" altLang="en-US" sz="10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244837" y="2635136"/>
            <a:ext cx="3724101" cy="2726574"/>
          </a:xfrm>
          <a:prstGeom prst="roundRect">
            <a:avLst>
              <a:gd name="adj" fmla="val 877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294712" y="2709950"/>
            <a:ext cx="3624348" cy="415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업데이트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94712" y="3092335"/>
            <a:ext cx="352853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remote add</a:t>
            </a:r>
          </a:p>
          <a:p>
            <a:pPr algn="just"/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리모트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저장소 삭제</a:t>
            </a: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fetch @@@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원격 저장소 </a:t>
            </a:r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@@@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로부터 소스를 가져옴</a:t>
            </a:r>
            <a:endParaRPr lang="en-US" altLang="ko-KR" sz="10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@@@</a:t>
            </a:r>
          </a:p>
          <a:p>
            <a:pPr algn="just"/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지금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브랜치와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@@@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브랜치를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에 병합</a:t>
            </a:r>
            <a:endParaRPr lang="en-US" altLang="ko-KR" sz="10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</a:p>
          <a:p>
            <a:pPr algn="just"/>
            <a:r>
              <a:rPr lang="en-US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ko-KR" altLang="en-U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된 파일을 원격 저장소에 저장</a:t>
            </a:r>
            <a:endParaRPr lang="en-US" altLang="ko-KR" sz="1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pull</a:t>
            </a:r>
          </a:p>
          <a:p>
            <a:pPr algn="just"/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원격 저장소에 저장된 파일 중 새로운 것들을 복사함</a:t>
            </a:r>
            <a:endParaRPr lang="en-US" altLang="ko-KR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244837" y="5311832"/>
            <a:ext cx="3724101" cy="1454728"/>
          </a:xfrm>
          <a:prstGeom prst="roundRect">
            <a:avLst>
              <a:gd name="adj" fmla="val 877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294712" y="5386646"/>
            <a:ext cx="3624348" cy="415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기록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44837" y="5774940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rebase @@@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@@@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이전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브랜치의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모든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커밋을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@@@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이후에 추가함</a:t>
            </a:r>
            <a:endParaRPr lang="en-US" altLang="ko-K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altLang="ko-KR" sz="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reset --hard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Reset 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이후에 </a:t>
            </a:r>
            <a:r>
              <a:rPr lang="ko-KR" altLang="en-US" sz="10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커밋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내용을 </a:t>
            </a:r>
            <a:r>
              <a:rPr lang="en-US" altLang="ko-KR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WD, SA </a:t>
            </a:r>
            <a:r>
              <a:rPr lang="ko-KR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모두 같게 함</a:t>
            </a:r>
            <a:endParaRPr lang="ko-KR" altLang="en-US" sz="1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4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270</Words>
  <Application>Microsoft Office PowerPoint</Application>
  <PresentationFormat>와이드스크린</PresentationFormat>
  <Paragraphs>80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307-16</dc:creator>
  <cp:lastModifiedBy>307-16</cp:lastModifiedBy>
  <cp:revision>7</cp:revision>
  <dcterms:created xsi:type="dcterms:W3CDTF">2022-11-30T09:05:42Z</dcterms:created>
  <dcterms:modified xsi:type="dcterms:W3CDTF">2022-11-30T09:50:43Z</dcterms:modified>
</cp:coreProperties>
</file>