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olsbytheway/alis-meetu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Css</a:t>
            </a:r>
            <a:r>
              <a:rPr lang="en-US" dirty="0" smtClean="0"/>
              <a:t> Tricks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0499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/>
              <a:t>Centrer</a:t>
            </a:r>
            <a:r>
              <a:rPr lang="en-US" dirty="0" smtClean="0"/>
              <a:t> un </a:t>
            </a:r>
            <a:r>
              <a:rPr lang="en-US" dirty="0" err="1" smtClean="0"/>
              <a:t>élément</a:t>
            </a:r>
            <a:r>
              <a:rPr lang="en-US" dirty="0" smtClean="0"/>
              <a:t> html.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/>
              <a:t>Ajouter</a:t>
            </a:r>
            <a:r>
              <a:rPr lang="en-US" dirty="0" smtClean="0"/>
              <a:t> un padding sans augmenter la </a:t>
            </a:r>
            <a:r>
              <a:rPr lang="en-US" dirty="0" err="1" smtClean="0"/>
              <a:t>taille</a:t>
            </a:r>
            <a:r>
              <a:rPr lang="en-US" dirty="0" smtClean="0"/>
              <a:t> d’un container (div)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/>
              <a:t>Création</a:t>
            </a:r>
            <a:r>
              <a:rPr lang="en-US" dirty="0" smtClean="0"/>
              <a:t> </a:t>
            </a:r>
            <a:r>
              <a:rPr lang="en-US" dirty="0" err="1" smtClean="0"/>
              <a:t>d’une</a:t>
            </a:r>
            <a:r>
              <a:rPr lang="en-US" dirty="0" smtClean="0"/>
              <a:t> simple carte avec la </a:t>
            </a:r>
            <a:r>
              <a:rPr lang="en-US" dirty="0" err="1" smtClean="0"/>
              <a:t>propriété</a:t>
            </a:r>
            <a:r>
              <a:rPr lang="en-US" dirty="0" smtClean="0"/>
              <a:t> shadow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/>
              <a:t>Css</a:t>
            </a:r>
            <a:r>
              <a:rPr lang="en-US" dirty="0" smtClean="0"/>
              <a:t> Box Model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Structuration HTML et CSS Helper classes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/>
              <a:t>Positionnement</a:t>
            </a:r>
            <a:r>
              <a:rPr lang="en-US" dirty="0" smtClean="0"/>
              <a:t> CSS, </a:t>
            </a:r>
            <a:r>
              <a:rPr lang="en-US" dirty="0" err="1" smtClean="0"/>
              <a:t>Théorie</a:t>
            </a:r>
            <a:r>
              <a:rPr lang="en-US" dirty="0" smtClean="0"/>
              <a:t> de la </a:t>
            </a:r>
            <a:r>
              <a:rPr lang="en-US" dirty="0" err="1" smtClean="0"/>
              <a:t>relativité</a:t>
            </a:r>
            <a:r>
              <a:rPr lang="en-US" dirty="0" smtClean="0"/>
              <a:t> 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/>
              <a:t>Réutilisation</a:t>
            </a:r>
            <a:r>
              <a:rPr lang="en-US" dirty="0" smtClean="0"/>
              <a:t> des classes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Overflow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Animation avec les </a:t>
            </a:r>
            <a:r>
              <a:rPr lang="en-US" dirty="0" err="1"/>
              <a:t>k</a:t>
            </a:r>
            <a:r>
              <a:rPr lang="en-US" dirty="0" err="1" smtClean="0"/>
              <a:t>eyframes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9416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Ressources</a:t>
            </a:r>
            <a:r>
              <a:rPr lang="en-US" dirty="0" smtClean="0"/>
              <a:t>	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github.com/moolsbytheway/alis-meetup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34076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é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31</TotalTime>
  <Words>66</Words>
  <Application>Microsoft Office PowerPoint</Application>
  <PresentationFormat>Grand écran</PresentationFormat>
  <Paragraphs>13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Tw Cen MT</vt:lpstr>
      <vt:lpstr>Tw Cen MT Condensed</vt:lpstr>
      <vt:lpstr>Wingdings 3</vt:lpstr>
      <vt:lpstr>Intégral</vt:lpstr>
      <vt:lpstr>Css Tricks</vt:lpstr>
      <vt:lpstr>Overview</vt:lpstr>
      <vt:lpstr>Ressources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Tricks</dc:title>
  <dc:creator>Moulaye Abderrahmane MOHAMED SALEM</dc:creator>
  <cp:lastModifiedBy>Moulaye Abderrahmane MOHAMED SALEM</cp:lastModifiedBy>
  <cp:revision>4</cp:revision>
  <dcterms:created xsi:type="dcterms:W3CDTF">2020-02-14T15:14:52Z</dcterms:created>
  <dcterms:modified xsi:type="dcterms:W3CDTF">2020-02-14T15:46:25Z</dcterms:modified>
</cp:coreProperties>
</file>