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B26B-8A3B-F34A-97C9-8EB2161AD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73DBC-DB64-BE41-AD39-A3B1BCE17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ACFF1-F99D-8948-8036-C07211082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81FF-9747-9548-BFB9-D5EFA3453699}" type="datetimeFigureOut">
              <a:rPr lang="en-TH" smtClean="0"/>
              <a:t>21/11/2022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B1CB8-4DF3-7441-8E9B-166CB381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FF82E-2177-BD49-BD7D-0D3AE561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FA50-5A02-C74F-9A70-0B9BC3B66912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9543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D2AA1-67F4-E143-8BDD-E7823C84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15CA8-B6B1-A340-8126-4076B1650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75D63-627C-5046-9E90-76D35DC0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81FF-9747-9548-BFB9-D5EFA3453699}" type="datetimeFigureOut">
              <a:rPr lang="en-TH" smtClean="0"/>
              <a:t>21/11/2022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D4DD0-4B48-6C4A-AF92-C260546E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9BA5A-992E-504A-9C21-1A419BBF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FA50-5A02-C74F-9A70-0B9BC3B66912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14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9D3441-89A4-6243-A2AF-AB6D9FBEC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658B4-3399-434F-A0F0-5079B5A42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0B935-FD63-884E-95CF-5D6A4C150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81FF-9747-9548-BFB9-D5EFA3453699}" type="datetimeFigureOut">
              <a:rPr lang="en-TH" smtClean="0"/>
              <a:t>21/11/2022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C3D0B-CCC8-6B48-9A44-9142A9979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6A723-4583-F54F-9C14-05BF0B0A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FA50-5A02-C74F-9A70-0B9BC3B66912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6003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A664-8F25-1A4A-B182-79A43821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E399D-1A9C-3C4E-B905-BA8E0272C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D86E2-5B22-C54A-B9AE-908FC0F4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81FF-9747-9548-BFB9-D5EFA3453699}" type="datetimeFigureOut">
              <a:rPr lang="en-TH" smtClean="0"/>
              <a:t>21/11/2022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6BDAF-3BF1-DD49-B530-05AB5124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BFDC5-40E3-9345-8304-27791A2B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FA50-5A02-C74F-9A70-0B9BC3B66912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8249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6D72-3209-8A4A-8BE3-5FB5585AF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0701D-93CB-E447-9B12-7B21F4842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05FF8-3C77-E34D-ADAF-450C19679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81FF-9747-9548-BFB9-D5EFA3453699}" type="datetimeFigureOut">
              <a:rPr lang="en-TH" smtClean="0"/>
              <a:t>21/11/2022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45D21-F93E-644E-9FB3-7E34C40F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E2C0A-B462-124F-B288-F5513BF7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FA50-5A02-C74F-9A70-0B9BC3B66912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21571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FC0A-21D9-9B40-92FD-D8A04073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5AA2A-38BF-764C-80F6-3317EBCDA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0EF54-AAA1-B941-81E3-6A2EFB5B7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EABF3-2B38-0F42-9C92-D237AF6D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81FF-9747-9548-BFB9-D5EFA3453699}" type="datetimeFigureOut">
              <a:rPr lang="en-TH" smtClean="0"/>
              <a:t>21/11/2022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5FE78-6511-4243-B066-94B97FAB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91CFD-CD17-1D4E-8C97-6C0ACCB9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FA50-5A02-C74F-9A70-0B9BC3B66912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0455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1808-39BD-F84E-8AE4-A804D931C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5858C-F74E-5D4A-8EE3-996CD4B1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36381-8CB6-6844-8028-902855901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921B7-16FB-854E-B9AA-1A5BAD0B6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CF5A7-C75D-5245-99A6-051A0ADDF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D63D6-569D-9C4D-87FA-89BB57B5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81FF-9747-9548-BFB9-D5EFA3453699}" type="datetimeFigureOut">
              <a:rPr lang="en-TH" smtClean="0"/>
              <a:t>21/11/2022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72290-2899-6D41-ADE0-42D9905A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0DC151-D68A-AA4E-B753-B9CC04EB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FA50-5A02-C74F-9A70-0B9BC3B66912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55099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3EFA-CC9F-BB4F-8066-FC0174C5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D6F91-E9D4-D446-986F-5A3CEC10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81FF-9747-9548-BFB9-D5EFA3453699}" type="datetimeFigureOut">
              <a:rPr lang="en-TH" smtClean="0"/>
              <a:t>21/11/2022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C74A8-5DF1-5845-A2F9-BF04A41E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CD340-FB69-9D4B-9DF1-C119C131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FA50-5A02-C74F-9A70-0B9BC3B66912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6271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C751D-46EA-7443-8178-C5F8D2CF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81FF-9747-9548-BFB9-D5EFA3453699}" type="datetimeFigureOut">
              <a:rPr lang="en-TH" smtClean="0"/>
              <a:t>21/11/2022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C7DA3-443F-0542-B85D-53A52894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8C0A3-1059-CE4F-B4E7-2C1AD5E6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FA50-5A02-C74F-9A70-0B9BC3B66912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062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4EDC-2139-1B4C-AF91-E47C547A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2F7E2-5747-2E41-BC9F-B530B0A7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2B8AF-EB4D-6E45-A8D0-5FB83FEA2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579A6-83DE-364E-9DB3-F4C98984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81FF-9747-9548-BFB9-D5EFA3453699}" type="datetimeFigureOut">
              <a:rPr lang="en-TH" smtClean="0"/>
              <a:t>21/11/2022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6E499-15A9-B54D-BE2A-95D42A2E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F1FD7-ECF3-9549-AA4F-E4650EEA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FA50-5A02-C74F-9A70-0B9BC3B66912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1208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B42A-98BD-C943-8F28-3E829AF3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91842-7461-084B-956E-BB107D067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1F5B0-2ED1-4E43-9638-B7F4FF4FF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1EAE9-4A91-2142-87B4-11457769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81FF-9747-9548-BFB9-D5EFA3453699}" type="datetimeFigureOut">
              <a:rPr lang="en-TH" smtClean="0"/>
              <a:t>21/11/2022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43567-13CB-DA48-A8F6-EA63FAEB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E51DD-3CEA-AE4F-91E3-DB01477E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FA50-5A02-C74F-9A70-0B9BC3B66912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9464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FC7FA2-FEC3-C146-BA56-0B5E3FA9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CD6F6-1E59-3843-B3F0-E3569F2B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11B38-A1B2-C54D-AB69-7E5C1E018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981FF-9747-9548-BFB9-D5EFA3453699}" type="datetimeFigureOut">
              <a:rPr lang="en-TH" smtClean="0"/>
              <a:t>21/11/2022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A4412-2CC3-3B4A-A0D3-EBC8A9081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FF693-F76A-624A-88F8-1EBF00091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6FA50-5A02-C74F-9A70-0B9BC3B66912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4703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E4DE-E55E-514B-8919-E68C6979F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08887" y="589113"/>
            <a:ext cx="9144000" cy="2387600"/>
          </a:xfrm>
        </p:spPr>
        <p:txBody>
          <a:bodyPr/>
          <a:lstStyle/>
          <a:p>
            <a:r>
              <a:rPr lang="en-TH" dirty="0"/>
              <a:t>Page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AAAAA-696D-504C-BC5B-E63FE3ADA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0013" y="127151"/>
            <a:ext cx="2617076" cy="1655762"/>
          </a:xfrm>
          <a:solidFill>
            <a:schemeClr val="accent4"/>
          </a:solidFill>
        </p:spPr>
        <p:txBody>
          <a:bodyPr/>
          <a:lstStyle/>
          <a:p>
            <a:endParaRPr lang="en-TH" dirty="0"/>
          </a:p>
        </p:txBody>
      </p:sp>
      <p:pic>
        <p:nvPicPr>
          <p:cNvPr id="5" name="Picture 4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B1EC9106-4921-A74B-A21B-F825B1C98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0" y="260350"/>
            <a:ext cx="4229100" cy="633730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69A8E91-FBBA-C64F-899B-5EFF241EB50C}"/>
              </a:ext>
            </a:extLst>
          </p:cNvPr>
          <p:cNvSpPr txBox="1">
            <a:spLocks/>
          </p:cNvSpPr>
          <p:nvPr/>
        </p:nvSpPr>
        <p:spPr>
          <a:xfrm>
            <a:off x="8723586" y="3227703"/>
            <a:ext cx="2617076" cy="1655762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260524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E4DE-E55E-514B-8919-E68C6979F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08887" y="589113"/>
            <a:ext cx="9144000" cy="2387600"/>
          </a:xfrm>
        </p:spPr>
        <p:txBody>
          <a:bodyPr/>
          <a:lstStyle/>
          <a:p>
            <a:r>
              <a:rPr lang="en-TH" dirty="0"/>
              <a:t>Page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AAAAA-696D-504C-BC5B-E63FE3ADA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0013" y="127151"/>
            <a:ext cx="2617076" cy="1655762"/>
          </a:xfrm>
          <a:solidFill>
            <a:schemeClr val="accent1"/>
          </a:solidFill>
        </p:spPr>
        <p:txBody>
          <a:bodyPr/>
          <a:lstStyle/>
          <a:p>
            <a:endParaRPr lang="en-TH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9A8E91-FBBA-C64F-899B-5EFF241EB50C}"/>
              </a:ext>
            </a:extLst>
          </p:cNvPr>
          <p:cNvSpPr txBox="1">
            <a:spLocks/>
          </p:cNvSpPr>
          <p:nvPr/>
        </p:nvSpPr>
        <p:spPr>
          <a:xfrm>
            <a:off x="8723586" y="3227703"/>
            <a:ext cx="2617076" cy="1655762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TH" dirty="0"/>
          </a:p>
        </p:txBody>
      </p:sp>
      <p:pic>
        <p:nvPicPr>
          <p:cNvPr id="7" name="Picture 6" descr="A cat with a human face&#10;&#10;Description automatically generated with low confidence">
            <a:extLst>
              <a:ext uri="{FF2B5EF4-FFF2-40B4-BE49-F238E27FC236}">
                <a16:creationId xmlns:a16="http://schemas.microsoft.com/office/drawing/2014/main" id="{5B075F08-EE79-7542-A4AC-3365C2EEF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810" y="1146089"/>
            <a:ext cx="3970380" cy="416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02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Page 1</vt:lpstr>
      <vt:lpstr>Page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 1</dc:title>
  <dc:creator>Surasak Sincharoen</dc:creator>
  <cp:lastModifiedBy>Surasak Sincharoen</cp:lastModifiedBy>
  <cp:revision>1</cp:revision>
  <dcterms:created xsi:type="dcterms:W3CDTF">2022-11-21T07:54:00Z</dcterms:created>
  <dcterms:modified xsi:type="dcterms:W3CDTF">2022-11-21T07:55:23Z</dcterms:modified>
</cp:coreProperties>
</file>