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0" d="100"/>
          <a:sy n="170" d="100"/>
        </p:scale>
        <p:origin x="1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68-1507-4101-908E-94F304960DB3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A99F-08AF-45BD-B8C1-415D917F1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8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68-1507-4101-908E-94F304960DB3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A99F-08AF-45BD-B8C1-415D917F1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1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68-1507-4101-908E-94F304960DB3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A99F-08AF-45BD-B8C1-415D917F1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5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68-1507-4101-908E-94F304960DB3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A99F-08AF-45BD-B8C1-415D917F1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4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68-1507-4101-908E-94F304960DB3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A99F-08AF-45BD-B8C1-415D917F1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6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68-1507-4101-908E-94F304960DB3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A99F-08AF-45BD-B8C1-415D917F1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68-1507-4101-908E-94F304960DB3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A99F-08AF-45BD-B8C1-415D917F1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3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68-1507-4101-908E-94F304960DB3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A99F-08AF-45BD-B8C1-415D917F1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7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68-1507-4101-908E-94F304960DB3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A99F-08AF-45BD-B8C1-415D917F1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9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68-1507-4101-908E-94F304960DB3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A99F-08AF-45BD-B8C1-415D917F1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9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DC68-1507-4101-908E-94F304960DB3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A99F-08AF-45BD-B8C1-415D917F1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30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CDC68-1507-4101-908E-94F304960DB3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A99F-08AF-45BD-B8C1-415D917F1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3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31999" y="5027895"/>
            <a:ext cx="761999" cy="74022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581188" y="5027894"/>
            <a:ext cx="761999" cy="74022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213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839680" y="2948083"/>
            <a:ext cx="761999" cy="74022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9" idx="3"/>
            <a:endCxn id="4" idx="0"/>
          </p:cNvCxnSpPr>
          <p:nvPr/>
        </p:nvCxnSpPr>
        <p:spPr>
          <a:xfrm flipH="1">
            <a:off x="2612999" y="3579908"/>
            <a:ext cx="338272" cy="1447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9" idx="5"/>
            <a:endCxn id="6" idx="0"/>
          </p:cNvCxnSpPr>
          <p:nvPr/>
        </p:nvCxnSpPr>
        <p:spPr>
          <a:xfrm>
            <a:off x="3490087" y="3579907"/>
            <a:ext cx="472101" cy="1447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2839680" y="974606"/>
            <a:ext cx="761999" cy="74022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224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5455469" y="919990"/>
            <a:ext cx="761999" cy="74022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225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587313" y="3688311"/>
            <a:ext cx="68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eth1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276066" y="3688311"/>
            <a:ext cx="68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eth2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052581" y="4428541"/>
            <a:ext cx="122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eth2</a:t>
            </a:r>
          </a:p>
          <a:p>
            <a:pPr algn="ctr"/>
            <a:r>
              <a:rPr lang="en-US" altLang="zh-CN" dirty="0"/>
              <a:t>10.0.0.212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284936" y="4388816"/>
            <a:ext cx="122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eth2</a:t>
            </a:r>
          </a:p>
          <a:p>
            <a:pPr algn="ctr"/>
            <a:r>
              <a:rPr lang="en-US" altLang="zh-CN" dirty="0"/>
              <a:t>10.0.0.213</a:t>
            </a:r>
          </a:p>
        </p:txBody>
      </p:sp>
      <p:sp>
        <p:nvSpPr>
          <p:cNvPr id="38" name="椭圆 37"/>
          <p:cNvSpPr/>
          <p:nvPr/>
        </p:nvSpPr>
        <p:spPr>
          <a:xfrm>
            <a:off x="4872869" y="5027895"/>
            <a:ext cx="761999" cy="74022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211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222057" y="5027894"/>
            <a:ext cx="761999" cy="74022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201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5480549" y="2948083"/>
            <a:ext cx="761999" cy="740229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215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40" idx="3"/>
            <a:endCxn id="38" idx="0"/>
          </p:cNvCxnSpPr>
          <p:nvPr/>
        </p:nvCxnSpPr>
        <p:spPr>
          <a:xfrm flipH="1">
            <a:off x="5253868" y="3579908"/>
            <a:ext cx="338272" cy="1447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0" idx="5"/>
            <a:endCxn id="39" idx="0"/>
          </p:cNvCxnSpPr>
          <p:nvPr/>
        </p:nvCxnSpPr>
        <p:spPr>
          <a:xfrm>
            <a:off x="6130956" y="3579907"/>
            <a:ext cx="472101" cy="1447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228182" y="3688311"/>
            <a:ext cx="68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eth1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916935" y="3688311"/>
            <a:ext cx="68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693451" y="4428541"/>
            <a:ext cx="122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eth2</a:t>
            </a:r>
          </a:p>
          <a:p>
            <a:pPr algn="ctr"/>
            <a:r>
              <a:rPr lang="en-US" altLang="zh-CN" dirty="0"/>
              <a:t>10.0.0.211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925805" y="4388816"/>
            <a:ext cx="122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eth2</a:t>
            </a:r>
          </a:p>
          <a:p>
            <a:pPr algn="ctr"/>
            <a:r>
              <a:rPr lang="en-US" altLang="zh-CN" dirty="0"/>
              <a:t>10.0.0.201</a:t>
            </a:r>
          </a:p>
        </p:txBody>
      </p:sp>
      <p:cxnSp>
        <p:nvCxnSpPr>
          <p:cNvPr id="69" name="直接连接符 68"/>
          <p:cNvCxnSpPr>
            <a:stCxn id="32" idx="3"/>
            <a:endCxn id="9" idx="1"/>
          </p:cNvCxnSpPr>
          <p:nvPr/>
        </p:nvCxnSpPr>
        <p:spPr>
          <a:xfrm>
            <a:off x="2951271" y="1606430"/>
            <a:ext cx="0" cy="1450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2360776" y="2573244"/>
            <a:ext cx="68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eth3</a:t>
            </a:r>
          </a:p>
        </p:txBody>
      </p:sp>
      <p:cxnSp>
        <p:nvCxnSpPr>
          <p:cNvPr id="74" name="直接连接符 73"/>
          <p:cNvCxnSpPr>
            <a:stCxn id="32" idx="3"/>
            <a:endCxn id="40" idx="1"/>
          </p:cNvCxnSpPr>
          <p:nvPr/>
        </p:nvCxnSpPr>
        <p:spPr>
          <a:xfrm>
            <a:off x="2951272" y="1606430"/>
            <a:ext cx="2640869" cy="1450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33" idx="3"/>
            <a:endCxn id="9" idx="7"/>
          </p:cNvCxnSpPr>
          <p:nvPr/>
        </p:nvCxnSpPr>
        <p:spPr>
          <a:xfrm flipH="1">
            <a:off x="3490086" y="1551814"/>
            <a:ext cx="2076974" cy="15046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33" idx="3"/>
            <a:endCxn id="40" idx="1"/>
          </p:cNvCxnSpPr>
          <p:nvPr/>
        </p:nvCxnSpPr>
        <p:spPr>
          <a:xfrm>
            <a:off x="5567060" y="1551814"/>
            <a:ext cx="25080" cy="15046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3692188" y="2806121"/>
            <a:ext cx="68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eth4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4837684" y="2877326"/>
            <a:ext cx="68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eth3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5609202" y="2560811"/>
            <a:ext cx="68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eth4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2360689" y="1669073"/>
            <a:ext cx="68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eth1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3563295" y="1656576"/>
            <a:ext cx="68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eth2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4485892" y="1656576"/>
            <a:ext cx="68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eth1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5556427" y="1661590"/>
            <a:ext cx="68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eth2</a:t>
            </a:r>
          </a:p>
        </p:txBody>
      </p:sp>
    </p:spTree>
    <p:extLst>
      <p:ext uri="{BB962C8B-B14F-4D97-AF65-F5344CB8AC3E}">
        <p14:creationId xmlns:p14="http://schemas.microsoft.com/office/powerpoint/2010/main" val="16417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28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xiahe</dc:creator>
  <cp:lastModifiedBy>Scott Mon</cp:lastModifiedBy>
  <cp:revision>5</cp:revision>
  <dcterms:created xsi:type="dcterms:W3CDTF">2016-02-24T12:47:54Z</dcterms:created>
  <dcterms:modified xsi:type="dcterms:W3CDTF">2016-04-19T10:34:58Z</dcterms:modified>
</cp:coreProperties>
</file>