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40F1-3AE3-4506-8DA2-EBD0EDF12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ADB97-E125-4645-8150-F0EEC696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454D5-F140-4E12-8132-66DF4A45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43A81-C7B4-4371-82CF-52660D5F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65F-FD1D-49C0-9878-AC4B6BE6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1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87995-EC35-46C2-AA61-64A1F53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CC8DF-98AF-4C12-9DF3-D039E0001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6807-D059-4176-849C-E1BAD273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26D39-6A32-4275-92F0-5E32406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6D706-99E7-4590-A8E9-DD1084DD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D91E8F-3EB4-410B-81C3-9850F2F5A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C80C0-2BFE-4664-AFFE-C5998AC58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3E4B2-2998-4265-905F-4327F673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7C01E-2F33-43EB-98B4-D1C5FF86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BD23D-2C2F-4474-84A0-F6A5B43C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D6B12-FEAA-4F36-BD9B-5DF8B4E2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539FB-F8E5-4E30-AE0A-F2084B36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F9348-552C-4ABD-B62D-F4FF4761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283BB-DA28-45AE-95CE-29500B1D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5B997-A005-4A1A-8609-F70CB137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9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71399-B236-4F67-AB92-163C6478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BC6E3-357B-4371-A408-053D05B9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26199-DDF8-482F-8CDC-2601FAA6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3BC63-9C65-4373-BAF2-763A4832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6C730-2879-4460-8E85-FCAA30F3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2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02D17-0201-4EC5-8D07-AA9F0394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847F9-77EB-4BAF-B08A-4B6E58CB0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735AE-F7F8-47B9-A5DD-2990CE30F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FC056-53F0-4A41-90A8-6D007B87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897D3-E730-4E58-A07D-B26A9001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CF695-219B-4625-9326-C3B72ECC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774B2-28C7-48C3-A1BD-577B3AD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22B80-57A9-46D8-86BF-B2219C08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8524D-4B21-46A6-9155-05E824A2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A2A12A-6E43-4D38-8CDC-BDB563F0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3E33F4-B8B8-4293-A951-4466EC726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73E5D6-5505-40EC-A9C2-EE88160D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0F323-AC11-480C-A768-6415A480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BED5EE-F78F-4BE6-9AAF-9659DC6C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ED546-543B-4993-9392-BFCA0B74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08BA1A-2ABB-47E8-9E31-D05C26FE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19CDC6-BC0A-4881-BDE0-E8C9CA24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95236-FAB1-43C2-B457-04AA33CE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22B38F-D779-4E2C-AE88-850AF88C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84F538-AC93-4F8C-8C84-BE8F8763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919D-9EA5-42DA-939D-FB157B3F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3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CBA5-EECB-497D-8C7F-B8BC34E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0C4B0-E114-43B6-A250-8A9D5406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264EA-F855-4CCE-BDF9-1F470C564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4B847-789B-4A20-9802-E3978FE9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C12A3-0525-4ED5-B420-63469BF8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C2EFED-3651-4A58-A29D-9D4C5944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9A00-1722-4B23-B0C9-28607524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CFA78A-D91E-4985-BCF7-87763C0E8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C76A62-C95E-4CBC-8C9B-470E2DB2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F0CDF-9D53-400F-8C0B-1C54919F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360B5-DA38-463B-A37D-51596361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B7B0E-FC3A-4388-97DD-2106FD81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9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B35957-3A0E-47E2-BD03-0745C83D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F5794-3E21-4E92-B47B-AFAD91F2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3138E-B620-4C2E-A7C0-E7D6CF348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4083-06B3-4961-9E89-9C8B42BAC8D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50868-E41A-4223-8531-A08415A9C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306FC-8426-45DF-940B-F781D1868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D66F-2E39-4A6E-8D8C-C272D4D29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D07425-B7F0-4ABE-82BE-765CD3E2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423862"/>
            <a:ext cx="81057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DEE50F-CC9E-43A9-9A54-E9C8F6A1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66762"/>
            <a:ext cx="91916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0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62DE1A-4B2D-4FE0-A35C-448F3171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628650"/>
            <a:ext cx="70675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E2CE21-EDA7-4D17-9C2F-38884F31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766887"/>
            <a:ext cx="9029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A776B0-9565-4810-9EDD-C1E394C0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02" y="0"/>
            <a:ext cx="9404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5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</dc:creator>
  <cp:lastModifiedBy> </cp:lastModifiedBy>
  <cp:revision>3</cp:revision>
  <dcterms:created xsi:type="dcterms:W3CDTF">2019-12-11T15:28:35Z</dcterms:created>
  <dcterms:modified xsi:type="dcterms:W3CDTF">2019-12-12T04:54:10Z</dcterms:modified>
</cp:coreProperties>
</file>