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BDBD"/>
    <a:srgbClr val="ED997E"/>
    <a:srgbClr val="F49C7A"/>
    <a:srgbClr val="A655A9"/>
    <a:srgbClr val="78958A"/>
    <a:srgbClr val="84A678"/>
    <a:srgbClr val="F28DB4"/>
    <a:srgbClr val="F3965C"/>
    <a:srgbClr val="6B85B7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360" autoAdjust="0"/>
  </p:normalViewPr>
  <p:slideViewPr>
    <p:cSldViewPr snapToGrid="0" showGuides="1">
      <p:cViewPr>
        <p:scale>
          <a:sx n="87" d="100"/>
          <a:sy n="87" d="100"/>
        </p:scale>
        <p:origin x="-102" y="-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E05AE-ED45-4FB1-AA38-99D8D5DCF075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C4D9A-A9E0-4F04-B8B5-876C2F5D6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54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C4D9A-A9E0-4F04-B8B5-876C2F5D610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492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C4D9A-A9E0-4F04-B8B5-876C2F5D610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734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C4D9A-A9E0-4F04-B8B5-876C2F5D610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117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C4D9A-A9E0-4F04-B8B5-876C2F5D610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253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C4D9A-A9E0-4F04-B8B5-876C2F5D610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549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C4D9A-A9E0-4F04-B8B5-876C2F5D610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566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C4D9A-A9E0-4F04-B8B5-876C2F5D610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511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C4D9A-A9E0-4F04-B8B5-876C2F5D610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411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C4D9A-A9E0-4F04-B8B5-876C2F5D610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45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C4D9A-A9E0-4F04-B8B5-876C2F5D610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420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C4D9A-A9E0-4F04-B8B5-876C2F5D610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728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C4D9A-A9E0-4F04-B8B5-876C2F5D610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458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67BD-4356-478D-818A-3D1E9D559543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484D-A049-4D2C-ACFE-712F3B73F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12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67BD-4356-478D-818A-3D1E9D559543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484D-A049-4D2C-ACFE-712F3B73F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49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67BD-4356-478D-818A-3D1E9D559543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484D-A049-4D2C-ACFE-712F3B73F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00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67BD-4356-478D-818A-3D1E9D559543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484D-A049-4D2C-ACFE-712F3B73F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0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67BD-4356-478D-818A-3D1E9D559543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484D-A049-4D2C-ACFE-712F3B73F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65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67BD-4356-478D-818A-3D1E9D559543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484D-A049-4D2C-ACFE-712F3B73F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75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67BD-4356-478D-818A-3D1E9D559543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484D-A049-4D2C-ACFE-712F3B73F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19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67BD-4356-478D-818A-3D1E9D559543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484D-A049-4D2C-ACFE-712F3B73F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29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67BD-4356-478D-818A-3D1E9D559543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484D-A049-4D2C-ACFE-712F3B73F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05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67BD-4356-478D-818A-3D1E9D559543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484D-A049-4D2C-ACFE-712F3B73F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40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67BD-4356-478D-818A-3D1E9D559543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484D-A049-4D2C-ACFE-712F3B73F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3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F67BD-4356-478D-818A-3D1E9D559543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2484D-A049-4D2C-ACFE-712F3B73F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83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BD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633" y="-925538"/>
            <a:ext cx="5954677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7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75414"/>
            <a:ext cx="12192000" cy="245097"/>
          </a:xfrm>
          <a:prstGeom prst="rect">
            <a:avLst/>
          </a:prstGeom>
          <a:solidFill>
            <a:srgbClr val="A6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951912" y="8810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1</a:t>
            </a:r>
            <a:endParaRPr lang="ko-KR" altLang="en-US" sz="3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312" y="-1047144"/>
            <a:ext cx="942975" cy="8096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38" y="429280"/>
            <a:ext cx="3323818" cy="3874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346" y="1176077"/>
            <a:ext cx="2639199" cy="4417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3675" y="1877379"/>
            <a:ext cx="79438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2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75414"/>
            <a:ext cx="12192000" cy="245097"/>
          </a:xfrm>
          <a:prstGeom prst="rect">
            <a:avLst/>
          </a:prstGeom>
          <a:solidFill>
            <a:srgbClr val="A6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951912" y="8810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1</a:t>
            </a:r>
            <a:endParaRPr lang="ko-KR" altLang="en-US" sz="3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312" y="-1047144"/>
            <a:ext cx="942975" cy="8096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37" y="429279"/>
            <a:ext cx="3453127" cy="40256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287" y="1176078"/>
            <a:ext cx="2261207" cy="3948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287" y="2820498"/>
            <a:ext cx="10229113" cy="217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6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75414"/>
            <a:ext cx="12192000" cy="245097"/>
          </a:xfrm>
          <a:prstGeom prst="rect">
            <a:avLst/>
          </a:prstGeom>
          <a:solidFill>
            <a:srgbClr val="A6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951912" y="8810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1</a:t>
            </a:r>
            <a:endParaRPr lang="ko-KR" altLang="en-US" sz="3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312" y="-1047144"/>
            <a:ext cx="942975" cy="8096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37" y="429280"/>
            <a:ext cx="3212981" cy="3745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385" y="1176077"/>
            <a:ext cx="2459234" cy="4417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7805" y="1877379"/>
            <a:ext cx="7436389" cy="467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5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75414"/>
            <a:ext cx="12192000" cy="245097"/>
          </a:xfrm>
          <a:prstGeom prst="rect">
            <a:avLst/>
          </a:prstGeom>
          <a:solidFill>
            <a:srgbClr val="A6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951912" y="8810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1</a:t>
            </a:r>
            <a:endParaRPr lang="ko-KR" altLang="en-US" sz="3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312" y="-1047144"/>
            <a:ext cx="942975" cy="8096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38" y="429279"/>
            <a:ext cx="3527018" cy="4111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985" y="1176078"/>
            <a:ext cx="3714822" cy="3830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2041" y="1285142"/>
            <a:ext cx="7072839" cy="523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7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492604" y="3784053"/>
            <a:ext cx="11157994" cy="275338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스크래치는 </a:t>
            </a:r>
            <a:r>
              <a:rPr lang="en-US" altLang="ko-KR"/>
              <a:t>MIT </a:t>
            </a:r>
            <a:r>
              <a:rPr lang="ko-KR" altLang="en-US"/>
              <a:t>미디어랩</a:t>
            </a:r>
            <a:r>
              <a:rPr lang="en-US" altLang="ko-KR"/>
              <a:t>(Media Lab)</a:t>
            </a:r>
            <a:r>
              <a:rPr lang="ko-KR" altLang="en-US"/>
              <a:t>에서 개발한 교육용 프로 그래밍 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-75414"/>
            <a:ext cx="12192000" cy="245097"/>
          </a:xfrm>
          <a:prstGeom prst="rect">
            <a:avLst/>
          </a:prstGeom>
          <a:solidFill>
            <a:srgbClr val="A6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951912" y="8810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1</a:t>
            </a:r>
            <a:endParaRPr lang="ko-KR" altLang="en-US" sz="3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312" y="-1047144"/>
            <a:ext cx="942975" cy="8096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646" y="1612354"/>
            <a:ext cx="1628775" cy="21717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915680" y="1890994"/>
            <a:ext cx="8124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스크래치는 </a:t>
            </a:r>
            <a:r>
              <a:rPr lang="en-US" altLang="ko-KR" dirty="0"/>
              <a:t>MIT </a:t>
            </a:r>
            <a:r>
              <a:rPr lang="ko-KR" altLang="en-US" dirty="0" err="1"/>
              <a:t>미디어랩</a:t>
            </a:r>
            <a:r>
              <a:rPr lang="en-US" altLang="ko-KR" dirty="0"/>
              <a:t>(Media Lab)</a:t>
            </a:r>
            <a:r>
              <a:rPr lang="ko-KR" altLang="en-US" dirty="0"/>
              <a:t>에서 개발한 교육용 </a:t>
            </a:r>
            <a:r>
              <a:rPr lang="ko-KR" altLang="en-US" dirty="0" smtClean="0"/>
              <a:t>프로그래밍 </a:t>
            </a:r>
            <a:r>
              <a:rPr lang="ko-KR" altLang="en-US" dirty="0"/>
              <a:t>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398741" y="2569765"/>
            <a:ext cx="7447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‘상상하라</a:t>
            </a:r>
            <a:r>
              <a:rPr lang="en-US" altLang="ko-KR" dirty="0"/>
              <a:t>, </a:t>
            </a:r>
            <a:r>
              <a:rPr lang="ko-KR" altLang="en-US" dirty="0"/>
              <a:t>프로그래밍하라</a:t>
            </a:r>
            <a:r>
              <a:rPr lang="en-US" altLang="ko-KR" dirty="0"/>
              <a:t>, </a:t>
            </a:r>
            <a:r>
              <a:rPr lang="ko-KR" altLang="en-US" dirty="0"/>
              <a:t>공유하라</a:t>
            </a:r>
            <a:r>
              <a:rPr lang="en-US" altLang="ko-KR" dirty="0"/>
              <a:t>(Imagine, Program, Share</a:t>
            </a:r>
            <a:r>
              <a:rPr lang="en-US" altLang="ko-KR" dirty="0" smtClean="0"/>
              <a:t>)’</a:t>
            </a:r>
            <a:endParaRPr lang="ko-KR" altLang="en-US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6456" y="4328795"/>
            <a:ext cx="8950275" cy="1603948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73" y="288802"/>
            <a:ext cx="2984639" cy="56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4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75414"/>
            <a:ext cx="12192000" cy="245097"/>
          </a:xfrm>
          <a:prstGeom prst="rect">
            <a:avLst/>
          </a:prstGeom>
          <a:solidFill>
            <a:srgbClr val="A6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951912" y="8810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1</a:t>
            </a:r>
            <a:endParaRPr lang="ko-KR" altLang="en-US" sz="3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312" y="-1047144"/>
            <a:ext cx="942975" cy="809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92" y="331789"/>
            <a:ext cx="2888099" cy="4797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113689" y="2000429"/>
            <a:ext cx="1512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블록 </a:t>
            </a:r>
            <a:r>
              <a:rPr lang="ko-KR" altLang="en-US" dirty="0" smtClean="0"/>
              <a:t>팔레트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54366" y="3439195"/>
            <a:ext cx="1512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확장 기능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24" y="1658710"/>
            <a:ext cx="9261963" cy="448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9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82188" y="2125704"/>
            <a:ext cx="11157994" cy="373583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스크래치는 </a:t>
            </a:r>
            <a:r>
              <a:rPr lang="en-US" altLang="ko-KR"/>
              <a:t>MIT </a:t>
            </a:r>
            <a:r>
              <a:rPr lang="ko-KR" altLang="en-US"/>
              <a:t>미디어랩</a:t>
            </a:r>
            <a:r>
              <a:rPr lang="en-US" altLang="ko-KR"/>
              <a:t>(Media Lab)</a:t>
            </a:r>
            <a:r>
              <a:rPr lang="ko-KR" altLang="en-US"/>
              <a:t>에서 개발한 교육용 프로 그래밍 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-75414"/>
            <a:ext cx="12192000" cy="245097"/>
          </a:xfrm>
          <a:prstGeom prst="rect">
            <a:avLst/>
          </a:prstGeom>
          <a:solidFill>
            <a:srgbClr val="A6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951912" y="8810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1</a:t>
            </a:r>
            <a:endParaRPr lang="ko-KR" altLang="en-US" sz="3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312" y="-1047144"/>
            <a:ext cx="942975" cy="809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91" y="331788"/>
            <a:ext cx="2925045" cy="48585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50985" y="1288759"/>
            <a:ext cx="1082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블록의 모양으로 시작 블록</a:t>
            </a:r>
            <a:r>
              <a:rPr lang="en-US" altLang="ko-KR" dirty="0"/>
              <a:t>, </a:t>
            </a:r>
            <a:r>
              <a:rPr lang="ko-KR" altLang="en-US" dirty="0"/>
              <a:t>쌓기 블록</a:t>
            </a:r>
            <a:r>
              <a:rPr lang="en-US" altLang="ko-KR" dirty="0"/>
              <a:t>, </a:t>
            </a:r>
            <a:r>
              <a:rPr lang="ko-KR" altLang="en-US" dirty="0"/>
              <a:t>마무리 블록</a:t>
            </a:r>
            <a:r>
              <a:rPr lang="en-US" altLang="ko-KR" dirty="0"/>
              <a:t>, </a:t>
            </a:r>
            <a:r>
              <a:rPr lang="ko-KR" altLang="en-US" dirty="0"/>
              <a:t>반환 블록</a:t>
            </a:r>
            <a:r>
              <a:rPr lang="en-US" altLang="ko-KR" dirty="0"/>
              <a:t>, </a:t>
            </a:r>
            <a:r>
              <a:rPr lang="ko-KR" altLang="en-US" dirty="0"/>
              <a:t>논리 블록</a:t>
            </a:r>
            <a:r>
              <a:rPr lang="en-US" altLang="ko-KR" dirty="0"/>
              <a:t>, </a:t>
            </a:r>
            <a:r>
              <a:rPr lang="ko-KR" altLang="en-US" dirty="0"/>
              <a:t>감싸기 블록 </a:t>
            </a:r>
            <a:r>
              <a:rPr lang="en-US" altLang="ko-KR" dirty="0"/>
              <a:t>6</a:t>
            </a:r>
            <a:r>
              <a:rPr lang="ko-KR" altLang="en-US" dirty="0"/>
              <a:t>종류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016" y="2413749"/>
            <a:ext cx="2582242" cy="7280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6699" y="3394082"/>
            <a:ext cx="2762870" cy="58507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6699" y="4342723"/>
            <a:ext cx="1621439" cy="111699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8768" y="4342723"/>
            <a:ext cx="1215258" cy="44487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7672" y="2413750"/>
            <a:ext cx="3089031" cy="57772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17672" y="3394081"/>
            <a:ext cx="2655282" cy="51726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7671" y="4350845"/>
            <a:ext cx="2655283" cy="51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5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75414"/>
            <a:ext cx="12192000" cy="245097"/>
          </a:xfrm>
          <a:prstGeom prst="rect">
            <a:avLst/>
          </a:prstGeom>
          <a:solidFill>
            <a:srgbClr val="A6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951912" y="8810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1</a:t>
            </a:r>
            <a:endParaRPr lang="ko-KR" altLang="en-US" sz="3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312" y="-1047144"/>
            <a:ext cx="942975" cy="809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50" y="362656"/>
            <a:ext cx="3304160" cy="4195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2436" y="1101405"/>
            <a:ext cx="8654773" cy="554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6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75414"/>
            <a:ext cx="12192000" cy="245097"/>
          </a:xfrm>
          <a:prstGeom prst="rect">
            <a:avLst/>
          </a:prstGeom>
          <a:solidFill>
            <a:srgbClr val="A6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951912" y="8810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1</a:t>
            </a:r>
            <a:endParaRPr lang="ko-KR" altLang="en-US" sz="3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312" y="-1047144"/>
            <a:ext cx="942975" cy="8096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38" y="429280"/>
            <a:ext cx="3376574" cy="3936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233" y="1176078"/>
            <a:ext cx="3042822" cy="3713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/>
          <a:srcRect b="854"/>
          <a:stretch/>
        </p:blipFill>
        <p:spPr>
          <a:xfrm>
            <a:off x="1660646" y="1900603"/>
            <a:ext cx="9153282" cy="41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7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75414"/>
            <a:ext cx="12192000" cy="245097"/>
          </a:xfrm>
          <a:prstGeom prst="rect">
            <a:avLst/>
          </a:prstGeom>
          <a:solidFill>
            <a:srgbClr val="A6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951912" y="8810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1</a:t>
            </a:r>
            <a:endParaRPr lang="ko-KR" altLang="en-US" sz="3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312" y="-1047144"/>
            <a:ext cx="942975" cy="8096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38" y="429280"/>
            <a:ext cx="3499308" cy="407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233" y="1176078"/>
            <a:ext cx="3042822" cy="3713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1842" y="1907198"/>
            <a:ext cx="9122900" cy="421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1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75414"/>
            <a:ext cx="12192000" cy="245097"/>
          </a:xfrm>
          <a:prstGeom prst="rect">
            <a:avLst/>
          </a:prstGeom>
          <a:solidFill>
            <a:srgbClr val="A6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951912" y="8810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1</a:t>
            </a:r>
            <a:endParaRPr lang="ko-KR" altLang="en-US" sz="3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312" y="-1047144"/>
            <a:ext cx="942975" cy="8096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38" y="429279"/>
            <a:ext cx="3286872" cy="3831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21" y="1176078"/>
            <a:ext cx="2237279" cy="3948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5129" y="429279"/>
            <a:ext cx="6570959" cy="614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75414"/>
            <a:ext cx="12192000" cy="245097"/>
          </a:xfrm>
          <a:prstGeom prst="rect">
            <a:avLst/>
          </a:prstGeom>
          <a:solidFill>
            <a:srgbClr val="A6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951912" y="8810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1</a:t>
            </a:r>
            <a:endParaRPr lang="ko-KR" altLang="en-US" sz="3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312" y="-1047144"/>
            <a:ext cx="942975" cy="8096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38" y="429280"/>
            <a:ext cx="3397708" cy="3961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771" y="1176078"/>
            <a:ext cx="2764452" cy="4065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9550" y="1967279"/>
            <a:ext cx="9023569" cy="391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100</Words>
  <Application>Microsoft Office PowerPoint</Application>
  <PresentationFormat>사용자 지정</PresentationFormat>
  <Paragraphs>31</Paragraphs>
  <Slides>13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crossall</dc:creator>
  <cp:lastModifiedBy>admin</cp:lastModifiedBy>
  <cp:revision>33</cp:revision>
  <dcterms:created xsi:type="dcterms:W3CDTF">2019-01-31T00:43:25Z</dcterms:created>
  <dcterms:modified xsi:type="dcterms:W3CDTF">2019-02-19T03:21:10Z</dcterms:modified>
</cp:coreProperties>
</file>