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A27EB-5E86-404B-909B-075D3EE06F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B7EAFA9-E174-4FC9-8CCE-60593CE15D7E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메인 페이지</a:t>
          </a:r>
          <a:endParaRPr lang="ko-KR" altLang="en-US" sz="1100" dirty="0"/>
        </a:p>
      </dgm:t>
    </dgm:pt>
    <dgm:pt modelId="{479080B6-BB45-43D5-BE28-6556DBE3504A}" type="parTrans" cxnId="{262CF77A-4222-4971-A3A8-A47F9E0279F8}">
      <dgm:prSet/>
      <dgm:spPr/>
      <dgm:t>
        <a:bodyPr/>
        <a:lstStyle/>
        <a:p>
          <a:pPr latinLnBrk="1"/>
          <a:endParaRPr lang="ko-KR" altLang="en-US" sz="1100"/>
        </a:p>
      </dgm:t>
    </dgm:pt>
    <dgm:pt modelId="{869D83B4-936C-425D-993F-11604C058B4A}" type="sibTrans" cxnId="{262CF77A-4222-4971-A3A8-A47F9E0279F8}">
      <dgm:prSet/>
      <dgm:spPr/>
      <dgm:t>
        <a:bodyPr/>
        <a:lstStyle/>
        <a:p>
          <a:pPr latinLnBrk="1"/>
          <a:endParaRPr lang="ko-KR" altLang="en-US" sz="1100"/>
        </a:p>
      </dgm:t>
    </dgm:pt>
    <dgm:pt modelId="{C39A7D5A-3922-40B2-BF9C-71E4FFBA9C49}">
      <dgm:prSet custT="1"/>
      <dgm:spPr/>
      <dgm:t>
        <a:bodyPr/>
        <a:lstStyle/>
        <a:p>
          <a:pPr latinLnBrk="1"/>
          <a:r>
            <a:rPr lang="ko-KR" altLang="en-US" sz="1100" dirty="0" smtClean="0"/>
            <a:t>선생님 관리</a:t>
          </a:r>
          <a:endParaRPr lang="ko-KR" altLang="en-US" sz="1100" dirty="0"/>
        </a:p>
      </dgm:t>
    </dgm:pt>
    <dgm:pt modelId="{BF9A973D-29DE-4F29-8886-2DCE7C7A59C9}" type="parTrans" cxnId="{0EEF7A07-953F-4283-AE75-DC1126C5C5B9}">
      <dgm:prSet/>
      <dgm:spPr/>
      <dgm:t>
        <a:bodyPr/>
        <a:lstStyle/>
        <a:p>
          <a:pPr latinLnBrk="1"/>
          <a:endParaRPr lang="ko-KR" altLang="en-US" sz="1100"/>
        </a:p>
      </dgm:t>
    </dgm:pt>
    <dgm:pt modelId="{F223108B-04EC-40BA-856A-821D3E87E1CE}" type="sibTrans" cxnId="{0EEF7A07-953F-4283-AE75-DC1126C5C5B9}">
      <dgm:prSet/>
      <dgm:spPr/>
      <dgm:t>
        <a:bodyPr/>
        <a:lstStyle/>
        <a:p>
          <a:pPr latinLnBrk="1"/>
          <a:endParaRPr lang="ko-KR" altLang="en-US" sz="1100"/>
        </a:p>
      </dgm:t>
    </dgm:pt>
    <dgm:pt modelId="{11026915-289A-4799-AD47-8546E0CF5729}">
      <dgm:prSet custT="1"/>
      <dgm:spPr/>
      <dgm:t>
        <a:bodyPr/>
        <a:lstStyle/>
        <a:p>
          <a:pPr latinLnBrk="1"/>
          <a:r>
            <a:rPr lang="ko-KR" altLang="en-US" sz="1100" dirty="0" smtClean="0"/>
            <a:t>현재 선생님</a:t>
          </a:r>
          <a:endParaRPr lang="ko-KR" altLang="en-US" sz="1100" dirty="0"/>
        </a:p>
      </dgm:t>
    </dgm:pt>
    <dgm:pt modelId="{F9180E4E-6582-48DF-8025-67E20E9D09F4}" type="parTrans" cxnId="{984D5923-72E5-4F45-B86D-76156C822E91}">
      <dgm:prSet/>
      <dgm:spPr/>
      <dgm:t>
        <a:bodyPr/>
        <a:lstStyle/>
        <a:p>
          <a:pPr latinLnBrk="1"/>
          <a:endParaRPr lang="ko-KR" altLang="en-US" sz="1100"/>
        </a:p>
      </dgm:t>
    </dgm:pt>
    <dgm:pt modelId="{021D041A-DFBE-4977-AC19-5D9BA8B8D484}" type="sibTrans" cxnId="{984D5923-72E5-4F45-B86D-76156C822E91}">
      <dgm:prSet/>
      <dgm:spPr/>
      <dgm:t>
        <a:bodyPr/>
        <a:lstStyle/>
        <a:p>
          <a:pPr latinLnBrk="1"/>
          <a:endParaRPr lang="ko-KR" altLang="en-US" sz="1100"/>
        </a:p>
      </dgm:t>
    </dgm:pt>
    <dgm:pt modelId="{1B2AD69D-6F92-427A-83E3-A40557531BCC}">
      <dgm:prSet custT="1"/>
      <dgm:spPr/>
      <dgm:t>
        <a:bodyPr/>
        <a:lstStyle/>
        <a:p>
          <a:pPr latinLnBrk="1"/>
          <a:r>
            <a:rPr lang="ko-KR" altLang="en-US" sz="1100" dirty="0" smtClean="0"/>
            <a:t>퇴사 선생님</a:t>
          </a:r>
          <a:endParaRPr lang="ko-KR" altLang="en-US" sz="1100" dirty="0"/>
        </a:p>
      </dgm:t>
    </dgm:pt>
    <dgm:pt modelId="{77F3DC45-017B-412F-A190-8943603AEFE7}" type="parTrans" cxnId="{7BFF9C60-EBD3-4709-A51F-3DC7C18525F4}">
      <dgm:prSet/>
      <dgm:spPr/>
      <dgm:t>
        <a:bodyPr/>
        <a:lstStyle/>
        <a:p>
          <a:pPr latinLnBrk="1"/>
          <a:endParaRPr lang="ko-KR" altLang="en-US" sz="1100"/>
        </a:p>
      </dgm:t>
    </dgm:pt>
    <dgm:pt modelId="{15BBC363-F4B1-40B9-9417-7DB864931102}" type="sibTrans" cxnId="{7BFF9C60-EBD3-4709-A51F-3DC7C18525F4}">
      <dgm:prSet/>
      <dgm:spPr/>
      <dgm:t>
        <a:bodyPr/>
        <a:lstStyle/>
        <a:p>
          <a:pPr latinLnBrk="1"/>
          <a:endParaRPr lang="ko-KR" altLang="en-US" sz="1100"/>
        </a:p>
      </dgm:t>
    </dgm:pt>
    <dgm:pt modelId="{48262688-5954-4131-A344-8833D7C3EF76}">
      <dgm:prSet custT="1"/>
      <dgm:spPr/>
      <dgm:t>
        <a:bodyPr/>
        <a:lstStyle/>
        <a:p>
          <a:pPr latinLnBrk="1"/>
          <a:r>
            <a:rPr lang="ko-KR" altLang="en-US" sz="1100" dirty="0" err="1" smtClean="0"/>
            <a:t>재원생</a:t>
          </a:r>
          <a:endParaRPr lang="en-US" altLang="ko-KR" sz="1100" dirty="0" smtClean="0"/>
        </a:p>
      </dgm:t>
    </dgm:pt>
    <dgm:pt modelId="{09D279C3-9A5D-4694-9897-573F6AC925FD}" type="parTrans" cxnId="{D08AAEB1-4E05-4E9F-8A79-3D0BECE30309}">
      <dgm:prSet/>
      <dgm:spPr/>
      <dgm:t>
        <a:bodyPr/>
        <a:lstStyle/>
        <a:p>
          <a:pPr latinLnBrk="1"/>
          <a:endParaRPr lang="ko-KR" altLang="en-US" sz="1100"/>
        </a:p>
      </dgm:t>
    </dgm:pt>
    <dgm:pt modelId="{A3B4F0DD-120C-44BD-9C14-6E6222ACA75D}" type="sibTrans" cxnId="{D08AAEB1-4E05-4E9F-8A79-3D0BECE30309}">
      <dgm:prSet/>
      <dgm:spPr/>
      <dgm:t>
        <a:bodyPr/>
        <a:lstStyle/>
        <a:p>
          <a:pPr latinLnBrk="1"/>
          <a:endParaRPr lang="ko-KR" altLang="en-US" sz="1100"/>
        </a:p>
      </dgm:t>
    </dgm:pt>
    <dgm:pt modelId="{949B8C2B-0C69-4BB2-9B61-E26B82DAE36A}">
      <dgm:prSet/>
      <dgm:spPr/>
      <dgm:t>
        <a:bodyPr/>
        <a:lstStyle/>
        <a:p>
          <a:pPr latinLnBrk="1"/>
          <a:r>
            <a:rPr lang="ko-KR" altLang="en-US" dirty="0" smtClean="0"/>
            <a:t>학부모 정보</a:t>
          </a:r>
          <a:endParaRPr lang="ko-KR" altLang="en-US" dirty="0"/>
        </a:p>
      </dgm:t>
    </dgm:pt>
    <dgm:pt modelId="{BA57431E-7CF6-4EEF-B843-A09F570316A9}" type="parTrans" cxnId="{7409D73E-BD62-42EE-8417-8AAC3217216A}">
      <dgm:prSet/>
      <dgm:spPr/>
      <dgm:t>
        <a:bodyPr/>
        <a:lstStyle/>
        <a:p>
          <a:pPr latinLnBrk="1"/>
          <a:endParaRPr lang="ko-KR" altLang="en-US"/>
        </a:p>
      </dgm:t>
    </dgm:pt>
    <dgm:pt modelId="{38C9B337-4E11-47C6-BEE0-08DB48ECF765}" type="sibTrans" cxnId="{7409D73E-BD62-42EE-8417-8AAC3217216A}">
      <dgm:prSet/>
      <dgm:spPr/>
      <dgm:t>
        <a:bodyPr/>
        <a:lstStyle/>
        <a:p>
          <a:pPr latinLnBrk="1"/>
          <a:endParaRPr lang="ko-KR" altLang="en-US"/>
        </a:p>
      </dgm:t>
    </dgm:pt>
    <dgm:pt modelId="{68FF2756-811C-4447-9612-A998AD508540}">
      <dgm:prSet custT="1"/>
      <dgm:spPr/>
      <dgm:t>
        <a:bodyPr/>
        <a:lstStyle/>
        <a:p>
          <a:pPr latinLnBrk="1"/>
          <a:r>
            <a:rPr lang="ko-KR" altLang="en-US" sz="1100" dirty="0" smtClean="0"/>
            <a:t>학부모 관리</a:t>
          </a:r>
          <a:endParaRPr lang="ko-KR" altLang="en-US" sz="1100" dirty="0"/>
        </a:p>
      </dgm:t>
    </dgm:pt>
    <dgm:pt modelId="{18B6EF00-A8D4-4FA2-855B-5D4832E9668E}" type="sibTrans" cxnId="{36E92CDA-0FD8-4AA7-882E-DF8479589094}">
      <dgm:prSet/>
      <dgm:spPr/>
      <dgm:t>
        <a:bodyPr/>
        <a:lstStyle/>
        <a:p>
          <a:pPr latinLnBrk="1"/>
          <a:endParaRPr lang="ko-KR" altLang="en-US" sz="1100"/>
        </a:p>
      </dgm:t>
    </dgm:pt>
    <dgm:pt modelId="{5CB1BD2A-7E57-48C8-AC15-DA18DC02E3DB}" type="parTrans" cxnId="{36E92CDA-0FD8-4AA7-882E-DF8479589094}">
      <dgm:prSet/>
      <dgm:spPr/>
      <dgm:t>
        <a:bodyPr/>
        <a:lstStyle/>
        <a:p>
          <a:pPr latinLnBrk="1"/>
          <a:endParaRPr lang="ko-KR" altLang="en-US" sz="1100"/>
        </a:p>
      </dgm:t>
    </dgm:pt>
    <dgm:pt modelId="{D5234C2C-D6C4-4B96-AC7E-072FBE68B08B}">
      <dgm:prSet custT="1"/>
      <dgm:spPr/>
      <dgm:t>
        <a:bodyPr/>
        <a:lstStyle/>
        <a:p>
          <a:pPr latinLnBrk="1"/>
          <a:r>
            <a:rPr lang="ko-KR" altLang="en-US" sz="1100" dirty="0" smtClean="0"/>
            <a:t>학생 관리</a:t>
          </a:r>
          <a:endParaRPr lang="ko-KR" altLang="en-US" sz="1100" dirty="0"/>
        </a:p>
      </dgm:t>
    </dgm:pt>
    <dgm:pt modelId="{3C0DDA8C-6210-4686-A463-9FEFAACDC517}" type="sibTrans" cxnId="{EE6D03B1-A7F8-4C11-A89B-807996FFCFF7}">
      <dgm:prSet/>
      <dgm:spPr/>
      <dgm:t>
        <a:bodyPr/>
        <a:lstStyle/>
        <a:p>
          <a:pPr latinLnBrk="1"/>
          <a:endParaRPr lang="ko-KR" altLang="en-US" sz="1100"/>
        </a:p>
      </dgm:t>
    </dgm:pt>
    <dgm:pt modelId="{C017DC05-0B80-451F-A8DC-F3EB89E5FF85}" type="parTrans" cxnId="{EE6D03B1-A7F8-4C11-A89B-807996FFCFF7}">
      <dgm:prSet/>
      <dgm:spPr/>
      <dgm:t>
        <a:bodyPr/>
        <a:lstStyle/>
        <a:p>
          <a:pPr latinLnBrk="1"/>
          <a:endParaRPr lang="ko-KR" altLang="en-US" sz="1100"/>
        </a:p>
      </dgm:t>
    </dgm:pt>
    <dgm:pt modelId="{C2E4CFBD-45C0-4770-B958-8F0E5A91E74B}">
      <dgm:prSet/>
      <dgm:spPr/>
      <dgm:t>
        <a:bodyPr/>
        <a:lstStyle/>
        <a:p>
          <a:pPr latinLnBrk="1"/>
          <a:r>
            <a:rPr lang="ko-KR" altLang="en-US" dirty="0" err="1" smtClean="0"/>
            <a:t>퇴원생</a:t>
          </a:r>
          <a:endParaRPr lang="ko-KR" altLang="en-US" dirty="0"/>
        </a:p>
      </dgm:t>
    </dgm:pt>
    <dgm:pt modelId="{2B58F626-77D8-46C5-A1C8-0ED00733F948}" type="parTrans" cxnId="{A03BCBB4-5B32-4ECC-910B-2DD90427F7C5}">
      <dgm:prSet/>
      <dgm:spPr/>
      <dgm:t>
        <a:bodyPr/>
        <a:lstStyle/>
        <a:p>
          <a:pPr latinLnBrk="1"/>
          <a:endParaRPr lang="ko-KR" altLang="en-US"/>
        </a:p>
      </dgm:t>
    </dgm:pt>
    <dgm:pt modelId="{5A6E3225-1910-4B5C-BBAC-7DBF9C2B4744}" type="sibTrans" cxnId="{A03BCBB4-5B32-4ECC-910B-2DD90427F7C5}">
      <dgm:prSet/>
      <dgm:spPr/>
      <dgm:t>
        <a:bodyPr/>
        <a:lstStyle/>
        <a:p>
          <a:pPr latinLnBrk="1"/>
          <a:endParaRPr lang="ko-KR" altLang="en-US"/>
        </a:p>
      </dgm:t>
    </dgm:pt>
    <dgm:pt modelId="{4106DE2C-9F18-4049-B9A0-07A86E15245F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사용자 페이지 관리</a:t>
          </a:r>
          <a:endParaRPr lang="ko-KR" altLang="en-US" sz="1100" dirty="0"/>
        </a:p>
      </dgm:t>
    </dgm:pt>
    <dgm:pt modelId="{700619E5-E7ED-4AA5-9157-6CE1EFEFE310}" type="parTrans" cxnId="{26481C9A-307E-496C-8EE7-9591F6500F8E}">
      <dgm:prSet/>
      <dgm:spPr/>
      <dgm:t>
        <a:bodyPr/>
        <a:lstStyle/>
        <a:p>
          <a:pPr latinLnBrk="1"/>
          <a:endParaRPr lang="ko-KR" altLang="en-US"/>
        </a:p>
      </dgm:t>
    </dgm:pt>
    <dgm:pt modelId="{BD3ED2E7-B9AD-406E-BC2A-B53349886712}" type="sibTrans" cxnId="{26481C9A-307E-496C-8EE7-9591F6500F8E}">
      <dgm:prSet/>
      <dgm:spPr/>
      <dgm:t>
        <a:bodyPr/>
        <a:lstStyle/>
        <a:p>
          <a:pPr latinLnBrk="1"/>
          <a:endParaRPr lang="ko-KR" altLang="en-US"/>
        </a:p>
      </dgm:t>
    </dgm:pt>
    <dgm:pt modelId="{EFFD0B46-2951-470F-A4DF-F9A60DA7D1AD}">
      <dgm:prSet phldrT="[텍스트]" custT="1"/>
      <dgm:spPr/>
      <dgm:t>
        <a:bodyPr/>
        <a:lstStyle/>
        <a:p>
          <a:pPr latinLnBrk="1"/>
          <a:r>
            <a:rPr lang="ko-KR" altLang="en-US" sz="1100" smtClean="0"/>
            <a:t>사진등록</a:t>
          </a:r>
          <a:endParaRPr lang="ko-KR" altLang="en-US" sz="1100" dirty="0"/>
        </a:p>
      </dgm:t>
    </dgm:pt>
    <dgm:pt modelId="{3E1843C0-66D9-40EB-A671-6BB36F572F71}" type="parTrans" cxnId="{15B4AB84-9D7D-4B6D-B23E-083A0E040970}">
      <dgm:prSet/>
      <dgm:spPr/>
      <dgm:t>
        <a:bodyPr/>
        <a:lstStyle/>
        <a:p>
          <a:pPr latinLnBrk="1"/>
          <a:endParaRPr lang="ko-KR" altLang="en-US"/>
        </a:p>
      </dgm:t>
    </dgm:pt>
    <dgm:pt modelId="{EE9FE10B-4B25-4EE4-9F7E-8546F9181445}" type="sibTrans" cxnId="{15B4AB84-9D7D-4B6D-B23E-083A0E040970}">
      <dgm:prSet/>
      <dgm:spPr/>
      <dgm:t>
        <a:bodyPr/>
        <a:lstStyle/>
        <a:p>
          <a:pPr latinLnBrk="1"/>
          <a:endParaRPr lang="ko-KR" altLang="en-US"/>
        </a:p>
      </dgm:t>
    </dgm:pt>
    <dgm:pt modelId="{3C1238E7-1637-435D-8203-16C51815BF9A}" type="pres">
      <dgm:prSet presAssocID="{AADA27EB-5E86-404B-909B-075D3EE06F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1F8C54-531F-4A24-AE15-0861F8BAF8F0}" type="pres">
      <dgm:prSet presAssocID="{9B7EAFA9-E174-4FC9-8CCE-60593CE15D7E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923E0FD1-4988-4975-855B-4B65E7F3B2B6}" type="pres">
      <dgm:prSet presAssocID="{9B7EAFA9-E174-4FC9-8CCE-60593CE15D7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5382F87-CFF0-41D0-B416-F803AFE6E08D}" type="pres">
      <dgm:prSet presAssocID="{9B7EAFA9-E174-4FC9-8CCE-60593CE15D7E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AA63C2F-61EB-49B0-9CEC-B8BA76B331CE}" type="pres">
      <dgm:prSet presAssocID="{9B7EAFA9-E174-4FC9-8CCE-60593CE15D7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BDCF848-ED0F-4F6F-A90E-0415E2FB6A27}" type="pres">
      <dgm:prSet presAssocID="{9B7EAFA9-E174-4FC9-8CCE-60593CE15D7E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709AD36-C44D-4E4C-8A94-772161B51BD5}" type="pres">
      <dgm:prSet presAssocID="{4106DE2C-9F18-4049-B9A0-07A86E15245F}" presName="root" presStyleCnt="0"/>
      <dgm:spPr/>
    </dgm:pt>
    <dgm:pt modelId="{6AD402CD-82CE-4374-B7F7-7F2CFDE74F6D}" type="pres">
      <dgm:prSet presAssocID="{4106DE2C-9F18-4049-B9A0-07A86E15245F}" presName="rootComposite" presStyleCnt="0"/>
      <dgm:spPr/>
    </dgm:pt>
    <dgm:pt modelId="{60D5D167-03B2-431D-9DC6-BC812030E8BB}" type="pres">
      <dgm:prSet presAssocID="{4106DE2C-9F18-4049-B9A0-07A86E15245F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A4C36E7-E40A-4537-810B-6C94B97CAA85}" type="pres">
      <dgm:prSet presAssocID="{4106DE2C-9F18-4049-B9A0-07A86E15245F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D0D017F-34B1-4315-AB97-8B1BD0479E0E}" type="pres">
      <dgm:prSet presAssocID="{4106DE2C-9F18-4049-B9A0-07A86E15245F}" presName="childShape" presStyleCnt="0"/>
      <dgm:spPr/>
    </dgm:pt>
    <dgm:pt modelId="{687053D1-12B8-48E2-9983-FA4EA5B55CE9}" type="pres">
      <dgm:prSet presAssocID="{3E1843C0-66D9-40EB-A671-6BB36F572F71}" presName="Name13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E898F07-ADB5-48D8-9CE5-0CEE0731C467}" type="pres">
      <dgm:prSet presAssocID="{EFFD0B46-2951-470F-A4DF-F9A60DA7D1AD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7F9604-F7AB-4255-A8B4-DB167114731D}" type="pres">
      <dgm:prSet presAssocID="{C39A7D5A-3922-40B2-BF9C-71E4FFBA9C4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83383831-53D6-4973-BE86-B903C534D59E}" type="pres">
      <dgm:prSet presAssocID="{C39A7D5A-3922-40B2-BF9C-71E4FFBA9C4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75C9BF4-3F13-4C11-A26E-2EFE8738AFB0}" type="pres">
      <dgm:prSet presAssocID="{C39A7D5A-3922-40B2-BF9C-71E4FFBA9C49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5B0190F-8DE3-4A28-B148-8EFD2816A5AC}" type="pres">
      <dgm:prSet presAssocID="{C39A7D5A-3922-40B2-BF9C-71E4FFBA9C49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A4F334E-9907-47DA-AC85-94BDAC91699C}" type="pres">
      <dgm:prSet presAssocID="{C39A7D5A-3922-40B2-BF9C-71E4FFBA9C4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2B15DCC1-990C-4BE0-B8EA-A969206D00F0}" type="pres">
      <dgm:prSet presAssocID="{F9180E4E-6582-48DF-8025-67E20E9D09F4}" presName="Name13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50607C0-7165-42F2-80A1-CEB1B3FDCB23}" type="pres">
      <dgm:prSet presAssocID="{11026915-289A-4799-AD47-8546E0CF572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1A3F9D-129C-4AF8-9A96-F2AF2D962E26}" type="pres">
      <dgm:prSet presAssocID="{77F3DC45-017B-412F-A190-8943603AEFE7}" presName="Name13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A58B632B-701E-4B2A-BFF9-7994EAE000FB}" type="pres">
      <dgm:prSet presAssocID="{1B2AD69D-6F92-427A-83E3-A40557531BCC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FE27DF-2970-4B03-8483-55985C89B485}" type="pres">
      <dgm:prSet presAssocID="{D5234C2C-D6C4-4B96-AC7E-072FBE68B08B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9CFD4F46-5417-465B-B99A-505EEDA58FBD}" type="pres">
      <dgm:prSet presAssocID="{D5234C2C-D6C4-4B96-AC7E-072FBE68B08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0B5C94E-9D27-4E29-9D6C-84AD6A1F11B8}" type="pres">
      <dgm:prSet presAssocID="{D5234C2C-D6C4-4B96-AC7E-072FBE68B08B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FF701EA-79E9-4FE9-BFC0-8655E6844953}" type="pres">
      <dgm:prSet presAssocID="{D5234C2C-D6C4-4B96-AC7E-072FBE68B08B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6CF7865-644D-4396-BA0A-2B58F2839033}" type="pres">
      <dgm:prSet presAssocID="{D5234C2C-D6C4-4B96-AC7E-072FBE68B08B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7000EA7B-7982-46D6-9FCA-6F1C07763BD2}" type="pres">
      <dgm:prSet presAssocID="{09D279C3-9A5D-4694-9897-573F6AC925FD}" presName="Name13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82C0638-2A98-41F1-A4DD-CC423EA8E07A}" type="pres">
      <dgm:prSet presAssocID="{48262688-5954-4131-A344-8833D7C3EF7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D53EE9-CFEB-4964-8024-8FE89AD53A57}" type="pres">
      <dgm:prSet presAssocID="{2B58F626-77D8-46C5-A1C8-0ED00733F948}" presName="Name13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598C80C-3F52-4195-9351-D24F6B4FE5AF}" type="pres">
      <dgm:prSet presAssocID="{C2E4CFBD-45C0-4770-B958-8F0E5A91E74B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E7A018-ED99-4693-A9B4-07A81F1BE438}" type="pres">
      <dgm:prSet presAssocID="{68FF2756-811C-4447-9612-A998AD508540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F927B932-DC21-4294-92C7-D8000D4FC2D3}" type="pres">
      <dgm:prSet presAssocID="{68FF2756-811C-4447-9612-A998AD50854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DAB2EBE-A97C-479B-9585-3E177363CEDE}" type="pres">
      <dgm:prSet presAssocID="{68FF2756-811C-4447-9612-A998AD508540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4DF5A9A-F2C4-47F6-AB76-9CC05E0F9D5E}" type="pres">
      <dgm:prSet presAssocID="{68FF2756-811C-4447-9612-A998AD508540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F04F922-ACFD-4259-909C-0765621E6E63}" type="pres">
      <dgm:prSet presAssocID="{68FF2756-811C-4447-9612-A998AD508540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3243BC78-CC6B-45EA-9A72-45EC2C1B1D3B}" type="pres">
      <dgm:prSet presAssocID="{BA57431E-7CF6-4EEF-B843-A09F570316A9}" presName="Name13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861E8E5-C483-40FF-9882-80F3D5638F5E}" type="pres">
      <dgm:prSet presAssocID="{949B8C2B-0C69-4BB2-9B61-E26B82DAE36A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F6064C-F422-4695-8805-7B654533E89C}" type="presOf" srcId="{AADA27EB-5E86-404B-909B-075D3EE06FBF}" destId="{3C1238E7-1637-435D-8203-16C51815BF9A}" srcOrd="0" destOrd="0" presId="urn:microsoft.com/office/officeart/2005/8/layout/hierarchy3"/>
    <dgm:cxn modelId="{D7CCAD3E-88E7-4902-8AAF-3A700B3FA034}" type="presOf" srcId="{4106DE2C-9F18-4049-B9A0-07A86E15245F}" destId="{6A4C36E7-E40A-4537-810B-6C94B97CAA85}" srcOrd="1" destOrd="0" presId="urn:microsoft.com/office/officeart/2005/8/layout/hierarchy3"/>
    <dgm:cxn modelId="{26481C9A-307E-496C-8EE7-9591F6500F8E}" srcId="{AADA27EB-5E86-404B-909B-075D3EE06FBF}" destId="{4106DE2C-9F18-4049-B9A0-07A86E15245F}" srcOrd="1" destOrd="0" parTransId="{700619E5-E7ED-4AA5-9157-6CE1EFEFE310}" sibTransId="{BD3ED2E7-B9AD-406E-BC2A-B53349886712}"/>
    <dgm:cxn modelId="{7409D73E-BD62-42EE-8417-8AAC3217216A}" srcId="{68FF2756-811C-4447-9612-A998AD508540}" destId="{949B8C2B-0C69-4BB2-9B61-E26B82DAE36A}" srcOrd="0" destOrd="0" parTransId="{BA57431E-7CF6-4EEF-B843-A09F570316A9}" sibTransId="{38C9B337-4E11-47C6-BEE0-08DB48ECF765}"/>
    <dgm:cxn modelId="{A46A2680-7121-428E-8C49-983AE9CAE7E9}" type="presOf" srcId="{3E1843C0-66D9-40EB-A671-6BB36F572F71}" destId="{687053D1-12B8-48E2-9983-FA4EA5B55CE9}" srcOrd="0" destOrd="0" presId="urn:microsoft.com/office/officeart/2005/8/layout/hierarchy3"/>
    <dgm:cxn modelId="{0DDA20ED-216E-405F-99B7-F54029E9088E}" type="presOf" srcId="{77F3DC45-017B-412F-A190-8943603AEFE7}" destId="{711A3F9D-129C-4AF8-9A96-F2AF2D962E26}" srcOrd="0" destOrd="0" presId="urn:microsoft.com/office/officeart/2005/8/layout/hierarchy3"/>
    <dgm:cxn modelId="{262CF77A-4222-4971-A3A8-A47F9E0279F8}" srcId="{AADA27EB-5E86-404B-909B-075D3EE06FBF}" destId="{9B7EAFA9-E174-4FC9-8CCE-60593CE15D7E}" srcOrd="0" destOrd="0" parTransId="{479080B6-BB45-43D5-BE28-6556DBE3504A}" sibTransId="{869D83B4-936C-425D-993F-11604C058B4A}"/>
    <dgm:cxn modelId="{77C1C575-9511-41C7-9AEC-4FAD12F204F6}" type="presOf" srcId="{EFFD0B46-2951-470F-A4DF-F9A60DA7D1AD}" destId="{FE898F07-ADB5-48D8-9CE5-0CEE0731C467}" srcOrd="0" destOrd="0" presId="urn:microsoft.com/office/officeart/2005/8/layout/hierarchy3"/>
    <dgm:cxn modelId="{984D5923-72E5-4F45-B86D-76156C822E91}" srcId="{C39A7D5A-3922-40B2-BF9C-71E4FFBA9C49}" destId="{11026915-289A-4799-AD47-8546E0CF5729}" srcOrd="0" destOrd="0" parTransId="{F9180E4E-6582-48DF-8025-67E20E9D09F4}" sibTransId="{021D041A-DFBE-4977-AC19-5D9BA8B8D484}"/>
    <dgm:cxn modelId="{2A9807FB-532A-4850-828E-AAADE0E9E747}" type="presOf" srcId="{C39A7D5A-3922-40B2-BF9C-71E4FFBA9C49}" destId="{F75C9BF4-3F13-4C11-A26E-2EFE8738AFB0}" srcOrd="0" destOrd="0" presId="urn:microsoft.com/office/officeart/2005/8/layout/hierarchy3"/>
    <dgm:cxn modelId="{4C61F0B9-801A-4B6E-BDA2-DD09DFBE63D9}" type="presOf" srcId="{09D279C3-9A5D-4694-9897-573F6AC925FD}" destId="{7000EA7B-7982-46D6-9FCA-6F1C07763BD2}" srcOrd="0" destOrd="0" presId="urn:microsoft.com/office/officeart/2005/8/layout/hierarchy3"/>
    <dgm:cxn modelId="{0B027FD4-B68C-42EE-9629-73AD56A62D55}" type="presOf" srcId="{68FF2756-811C-4447-9612-A998AD508540}" destId="{94DF5A9A-F2C4-47F6-AB76-9CC05E0F9D5E}" srcOrd="1" destOrd="0" presId="urn:microsoft.com/office/officeart/2005/8/layout/hierarchy3"/>
    <dgm:cxn modelId="{C205C195-B409-4D2A-AFF5-965FBEF1552A}" type="presOf" srcId="{9B7EAFA9-E174-4FC9-8CCE-60593CE15D7E}" destId="{D5382F87-CFF0-41D0-B416-F803AFE6E08D}" srcOrd="0" destOrd="0" presId="urn:microsoft.com/office/officeart/2005/8/layout/hierarchy3"/>
    <dgm:cxn modelId="{7574792A-7FE3-4E27-BEE6-5FEB30C16396}" type="presOf" srcId="{BA57431E-7CF6-4EEF-B843-A09F570316A9}" destId="{3243BC78-CC6B-45EA-9A72-45EC2C1B1D3B}" srcOrd="0" destOrd="0" presId="urn:microsoft.com/office/officeart/2005/8/layout/hierarchy3"/>
    <dgm:cxn modelId="{A6F6921B-DA67-4F32-B00F-57A51A77512A}" type="presOf" srcId="{949B8C2B-0C69-4BB2-9B61-E26B82DAE36A}" destId="{E861E8E5-C483-40FF-9882-80F3D5638F5E}" srcOrd="0" destOrd="0" presId="urn:microsoft.com/office/officeart/2005/8/layout/hierarchy3"/>
    <dgm:cxn modelId="{5035D5EB-133D-4100-BC7A-F2B04DBB7D0E}" type="presOf" srcId="{C39A7D5A-3922-40B2-BF9C-71E4FFBA9C49}" destId="{85B0190F-8DE3-4A28-B148-8EFD2816A5AC}" srcOrd="1" destOrd="0" presId="urn:microsoft.com/office/officeart/2005/8/layout/hierarchy3"/>
    <dgm:cxn modelId="{15B4AB84-9D7D-4B6D-B23E-083A0E040970}" srcId="{4106DE2C-9F18-4049-B9A0-07A86E15245F}" destId="{EFFD0B46-2951-470F-A4DF-F9A60DA7D1AD}" srcOrd="0" destOrd="0" parTransId="{3E1843C0-66D9-40EB-A671-6BB36F572F71}" sibTransId="{EE9FE10B-4B25-4EE4-9F7E-8546F9181445}"/>
    <dgm:cxn modelId="{5D155ABA-62E7-4C42-B1EC-F003FB455799}" type="presOf" srcId="{11026915-289A-4799-AD47-8546E0CF5729}" destId="{650607C0-7165-42F2-80A1-CEB1B3FDCB23}" srcOrd="0" destOrd="0" presId="urn:microsoft.com/office/officeart/2005/8/layout/hierarchy3"/>
    <dgm:cxn modelId="{3E6F3449-9F12-44B1-BB6E-6C4D143F59A0}" type="presOf" srcId="{F9180E4E-6582-48DF-8025-67E20E9D09F4}" destId="{2B15DCC1-990C-4BE0-B8EA-A969206D00F0}" srcOrd="0" destOrd="0" presId="urn:microsoft.com/office/officeart/2005/8/layout/hierarchy3"/>
    <dgm:cxn modelId="{D08AAEB1-4E05-4E9F-8A79-3D0BECE30309}" srcId="{D5234C2C-D6C4-4B96-AC7E-072FBE68B08B}" destId="{48262688-5954-4131-A344-8833D7C3EF76}" srcOrd="0" destOrd="0" parTransId="{09D279C3-9A5D-4694-9897-573F6AC925FD}" sibTransId="{A3B4F0DD-120C-44BD-9C14-6E6222ACA75D}"/>
    <dgm:cxn modelId="{D0AB1BFC-2F2C-4120-887D-BE86D25E62E1}" type="presOf" srcId="{D5234C2C-D6C4-4B96-AC7E-072FBE68B08B}" destId="{EFF701EA-79E9-4FE9-BFC0-8655E6844953}" srcOrd="1" destOrd="0" presId="urn:microsoft.com/office/officeart/2005/8/layout/hierarchy3"/>
    <dgm:cxn modelId="{6DD7976F-6395-40B6-B8B6-ED7FC6ABA7E8}" type="presOf" srcId="{1B2AD69D-6F92-427A-83E3-A40557531BCC}" destId="{A58B632B-701E-4B2A-BFF9-7994EAE000FB}" srcOrd="0" destOrd="0" presId="urn:microsoft.com/office/officeart/2005/8/layout/hierarchy3"/>
    <dgm:cxn modelId="{7BFF9C60-EBD3-4709-A51F-3DC7C18525F4}" srcId="{C39A7D5A-3922-40B2-BF9C-71E4FFBA9C49}" destId="{1B2AD69D-6F92-427A-83E3-A40557531BCC}" srcOrd="1" destOrd="0" parTransId="{77F3DC45-017B-412F-A190-8943603AEFE7}" sibTransId="{15BBC363-F4B1-40B9-9417-7DB864931102}"/>
    <dgm:cxn modelId="{78E9F34C-2E17-47E5-9B69-555E49868882}" type="presOf" srcId="{68FF2756-811C-4447-9612-A998AD508540}" destId="{7DAB2EBE-A97C-479B-9585-3E177363CEDE}" srcOrd="0" destOrd="0" presId="urn:microsoft.com/office/officeart/2005/8/layout/hierarchy3"/>
    <dgm:cxn modelId="{EE6D03B1-A7F8-4C11-A89B-807996FFCFF7}" srcId="{AADA27EB-5E86-404B-909B-075D3EE06FBF}" destId="{D5234C2C-D6C4-4B96-AC7E-072FBE68B08B}" srcOrd="3" destOrd="0" parTransId="{C017DC05-0B80-451F-A8DC-F3EB89E5FF85}" sibTransId="{3C0DDA8C-6210-4686-A463-9FEFAACDC517}"/>
    <dgm:cxn modelId="{292D1624-3B40-4752-96BB-64E691D058C8}" type="presOf" srcId="{D5234C2C-D6C4-4B96-AC7E-072FBE68B08B}" destId="{20B5C94E-9D27-4E29-9D6C-84AD6A1F11B8}" srcOrd="0" destOrd="0" presId="urn:microsoft.com/office/officeart/2005/8/layout/hierarchy3"/>
    <dgm:cxn modelId="{3A9B0B16-5AA9-4E67-B873-D36D6BD6AB91}" type="presOf" srcId="{2B58F626-77D8-46C5-A1C8-0ED00733F948}" destId="{4FD53EE9-CFEB-4964-8024-8FE89AD53A57}" srcOrd="0" destOrd="0" presId="urn:microsoft.com/office/officeart/2005/8/layout/hierarchy3"/>
    <dgm:cxn modelId="{36E92CDA-0FD8-4AA7-882E-DF8479589094}" srcId="{AADA27EB-5E86-404B-909B-075D3EE06FBF}" destId="{68FF2756-811C-4447-9612-A998AD508540}" srcOrd="4" destOrd="0" parTransId="{5CB1BD2A-7E57-48C8-AC15-DA18DC02E3DB}" sibTransId="{18B6EF00-A8D4-4FA2-855B-5D4832E9668E}"/>
    <dgm:cxn modelId="{B46C2556-E45C-43C3-A847-EAA64C36086D}" type="presOf" srcId="{C2E4CFBD-45C0-4770-B958-8F0E5A91E74B}" destId="{4598C80C-3F52-4195-9351-D24F6B4FE5AF}" srcOrd="0" destOrd="0" presId="urn:microsoft.com/office/officeart/2005/8/layout/hierarchy3"/>
    <dgm:cxn modelId="{A03BCBB4-5B32-4ECC-910B-2DD90427F7C5}" srcId="{D5234C2C-D6C4-4B96-AC7E-072FBE68B08B}" destId="{C2E4CFBD-45C0-4770-B958-8F0E5A91E74B}" srcOrd="1" destOrd="0" parTransId="{2B58F626-77D8-46C5-A1C8-0ED00733F948}" sibTransId="{5A6E3225-1910-4B5C-BBAC-7DBF9C2B4744}"/>
    <dgm:cxn modelId="{0EEF7A07-953F-4283-AE75-DC1126C5C5B9}" srcId="{AADA27EB-5E86-404B-909B-075D3EE06FBF}" destId="{C39A7D5A-3922-40B2-BF9C-71E4FFBA9C49}" srcOrd="2" destOrd="0" parTransId="{BF9A973D-29DE-4F29-8886-2DCE7C7A59C9}" sibTransId="{F223108B-04EC-40BA-856A-821D3E87E1CE}"/>
    <dgm:cxn modelId="{7EE84BCE-CDE4-4E59-BD68-3CD4031656A5}" type="presOf" srcId="{9B7EAFA9-E174-4FC9-8CCE-60593CE15D7E}" destId="{0AA63C2F-61EB-49B0-9CEC-B8BA76B331CE}" srcOrd="1" destOrd="0" presId="urn:microsoft.com/office/officeart/2005/8/layout/hierarchy3"/>
    <dgm:cxn modelId="{1EAB3CD6-5D18-47B9-AE04-118580379B7B}" type="presOf" srcId="{4106DE2C-9F18-4049-B9A0-07A86E15245F}" destId="{60D5D167-03B2-431D-9DC6-BC812030E8BB}" srcOrd="0" destOrd="0" presId="urn:microsoft.com/office/officeart/2005/8/layout/hierarchy3"/>
    <dgm:cxn modelId="{81A0C3B0-EC25-4E1A-B25E-297F2FB255B5}" type="presOf" srcId="{48262688-5954-4131-A344-8833D7C3EF76}" destId="{D82C0638-2A98-41F1-A4DD-CC423EA8E07A}" srcOrd="0" destOrd="0" presId="urn:microsoft.com/office/officeart/2005/8/layout/hierarchy3"/>
    <dgm:cxn modelId="{BB20329F-5ABF-4F7D-9862-D1E29487E2B1}" type="presParOf" srcId="{3C1238E7-1637-435D-8203-16C51815BF9A}" destId="{1B1F8C54-531F-4A24-AE15-0861F8BAF8F0}" srcOrd="0" destOrd="0" presId="urn:microsoft.com/office/officeart/2005/8/layout/hierarchy3"/>
    <dgm:cxn modelId="{4224F50A-8426-4E4D-8030-6AD0DFA2249F}" type="presParOf" srcId="{1B1F8C54-531F-4A24-AE15-0861F8BAF8F0}" destId="{923E0FD1-4988-4975-855B-4B65E7F3B2B6}" srcOrd="0" destOrd="0" presId="urn:microsoft.com/office/officeart/2005/8/layout/hierarchy3"/>
    <dgm:cxn modelId="{B26AFAA9-2D62-4FA7-AF25-199EC1668A55}" type="presParOf" srcId="{923E0FD1-4988-4975-855B-4B65E7F3B2B6}" destId="{D5382F87-CFF0-41D0-B416-F803AFE6E08D}" srcOrd="0" destOrd="0" presId="urn:microsoft.com/office/officeart/2005/8/layout/hierarchy3"/>
    <dgm:cxn modelId="{92B96F25-C383-4392-9783-00C23F9B55BA}" type="presParOf" srcId="{923E0FD1-4988-4975-855B-4B65E7F3B2B6}" destId="{0AA63C2F-61EB-49B0-9CEC-B8BA76B331CE}" srcOrd="1" destOrd="0" presId="urn:microsoft.com/office/officeart/2005/8/layout/hierarchy3"/>
    <dgm:cxn modelId="{03968FD8-583F-436B-8EA8-846DD5A99953}" type="presParOf" srcId="{1B1F8C54-531F-4A24-AE15-0861F8BAF8F0}" destId="{4BDCF848-ED0F-4F6F-A90E-0415E2FB6A27}" srcOrd="1" destOrd="0" presId="urn:microsoft.com/office/officeart/2005/8/layout/hierarchy3"/>
    <dgm:cxn modelId="{8C7B8BDA-CB93-44A7-A98F-5E92F1DC19D9}" type="presParOf" srcId="{3C1238E7-1637-435D-8203-16C51815BF9A}" destId="{D709AD36-C44D-4E4C-8A94-772161B51BD5}" srcOrd="1" destOrd="0" presId="urn:microsoft.com/office/officeart/2005/8/layout/hierarchy3"/>
    <dgm:cxn modelId="{6BDE3335-DAC7-41F5-9EA4-DD82732DC108}" type="presParOf" srcId="{D709AD36-C44D-4E4C-8A94-772161B51BD5}" destId="{6AD402CD-82CE-4374-B7F7-7F2CFDE74F6D}" srcOrd="0" destOrd="0" presId="urn:microsoft.com/office/officeart/2005/8/layout/hierarchy3"/>
    <dgm:cxn modelId="{AC220A4F-B32E-4308-B931-357005646F2F}" type="presParOf" srcId="{6AD402CD-82CE-4374-B7F7-7F2CFDE74F6D}" destId="{60D5D167-03B2-431D-9DC6-BC812030E8BB}" srcOrd="0" destOrd="0" presId="urn:microsoft.com/office/officeart/2005/8/layout/hierarchy3"/>
    <dgm:cxn modelId="{86DCF7A5-1147-4D76-9E44-E4B8AB1940C7}" type="presParOf" srcId="{6AD402CD-82CE-4374-B7F7-7F2CFDE74F6D}" destId="{6A4C36E7-E40A-4537-810B-6C94B97CAA85}" srcOrd="1" destOrd="0" presId="urn:microsoft.com/office/officeart/2005/8/layout/hierarchy3"/>
    <dgm:cxn modelId="{A7B83172-CD18-47CA-8295-6CC5E56DD367}" type="presParOf" srcId="{D709AD36-C44D-4E4C-8A94-772161B51BD5}" destId="{DD0D017F-34B1-4315-AB97-8B1BD0479E0E}" srcOrd="1" destOrd="0" presId="urn:microsoft.com/office/officeart/2005/8/layout/hierarchy3"/>
    <dgm:cxn modelId="{9FB8440F-0CAB-4546-889B-48F879825B48}" type="presParOf" srcId="{DD0D017F-34B1-4315-AB97-8B1BD0479E0E}" destId="{687053D1-12B8-48E2-9983-FA4EA5B55CE9}" srcOrd="0" destOrd="0" presId="urn:microsoft.com/office/officeart/2005/8/layout/hierarchy3"/>
    <dgm:cxn modelId="{2A5983B6-6EC7-42CD-8008-2633AFECDD3D}" type="presParOf" srcId="{DD0D017F-34B1-4315-AB97-8B1BD0479E0E}" destId="{FE898F07-ADB5-48D8-9CE5-0CEE0731C467}" srcOrd="1" destOrd="0" presId="urn:microsoft.com/office/officeart/2005/8/layout/hierarchy3"/>
    <dgm:cxn modelId="{84DF2B8A-292E-4686-BD97-BBEE290D4316}" type="presParOf" srcId="{3C1238E7-1637-435D-8203-16C51815BF9A}" destId="{DF7F9604-F7AB-4255-A8B4-DB167114731D}" srcOrd="2" destOrd="0" presId="urn:microsoft.com/office/officeart/2005/8/layout/hierarchy3"/>
    <dgm:cxn modelId="{164C877D-61C2-48B9-ADA0-9356472E90B5}" type="presParOf" srcId="{DF7F9604-F7AB-4255-A8B4-DB167114731D}" destId="{83383831-53D6-4973-BE86-B903C534D59E}" srcOrd="0" destOrd="0" presId="urn:microsoft.com/office/officeart/2005/8/layout/hierarchy3"/>
    <dgm:cxn modelId="{98927B08-B224-4A1F-A79F-61C57130A63A}" type="presParOf" srcId="{83383831-53D6-4973-BE86-B903C534D59E}" destId="{F75C9BF4-3F13-4C11-A26E-2EFE8738AFB0}" srcOrd="0" destOrd="0" presId="urn:microsoft.com/office/officeart/2005/8/layout/hierarchy3"/>
    <dgm:cxn modelId="{C1EBE4B8-54EB-42EE-BC47-1A4B46111AEF}" type="presParOf" srcId="{83383831-53D6-4973-BE86-B903C534D59E}" destId="{85B0190F-8DE3-4A28-B148-8EFD2816A5AC}" srcOrd="1" destOrd="0" presId="urn:microsoft.com/office/officeart/2005/8/layout/hierarchy3"/>
    <dgm:cxn modelId="{64A114A0-7E4E-43A6-89F0-F2681142B121}" type="presParOf" srcId="{DF7F9604-F7AB-4255-A8B4-DB167114731D}" destId="{FA4F334E-9907-47DA-AC85-94BDAC91699C}" srcOrd="1" destOrd="0" presId="urn:microsoft.com/office/officeart/2005/8/layout/hierarchy3"/>
    <dgm:cxn modelId="{101171E4-ADAB-4798-9D19-7156638104EE}" type="presParOf" srcId="{FA4F334E-9907-47DA-AC85-94BDAC91699C}" destId="{2B15DCC1-990C-4BE0-B8EA-A969206D00F0}" srcOrd="0" destOrd="0" presId="urn:microsoft.com/office/officeart/2005/8/layout/hierarchy3"/>
    <dgm:cxn modelId="{481A0C00-B74E-4BF7-9D7A-85D06FFA3FC5}" type="presParOf" srcId="{FA4F334E-9907-47DA-AC85-94BDAC91699C}" destId="{650607C0-7165-42F2-80A1-CEB1B3FDCB23}" srcOrd="1" destOrd="0" presId="urn:microsoft.com/office/officeart/2005/8/layout/hierarchy3"/>
    <dgm:cxn modelId="{B320365D-BF97-41D6-A6B2-8AD12933866E}" type="presParOf" srcId="{FA4F334E-9907-47DA-AC85-94BDAC91699C}" destId="{711A3F9D-129C-4AF8-9A96-F2AF2D962E26}" srcOrd="2" destOrd="0" presId="urn:microsoft.com/office/officeart/2005/8/layout/hierarchy3"/>
    <dgm:cxn modelId="{F6F537A1-E010-42A7-AE7B-4A057880C1C2}" type="presParOf" srcId="{FA4F334E-9907-47DA-AC85-94BDAC91699C}" destId="{A58B632B-701E-4B2A-BFF9-7994EAE000FB}" srcOrd="3" destOrd="0" presId="urn:microsoft.com/office/officeart/2005/8/layout/hierarchy3"/>
    <dgm:cxn modelId="{1F47442F-1E51-4064-92B7-E21EC4405834}" type="presParOf" srcId="{3C1238E7-1637-435D-8203-16C51815BF9A}" destId="{F5FE27DF-2970-4B03-8483-55985C89B485}" srcOrd="3" destOrd="0" presId="urn:microsoft.com/office/officeart/2005/8/layout/hierarchy3"/>
    <dgm:cxn modelId="{A0B5CEFA-0797-4238-9260-BFCF16EC97A3}" type="presParOf" srcId="{F5FE27DF-2970-4B03-8483-55985C89B485}" destId="{9CFD4F46-5417-465B-B99A-505EEDA58FBD}" srcOrd="0" destOrd="0" presId="urn:microsoft.com/office/officeart/2005/8/layout/hierarchy3"/>
    <dgm:cxn modelId="{DFD1AE66-1192-45D5-B453-AAE817460671}" type="presParOf" srcId="{9CFD4F46-5417-465B-B99A-505EEDA58FBD}" destId="{20B5C94E-9D27-4E29-9D6C-84AD6A1F11B8}" srcOrd="0" destOrd="0" presId="urn:microsoft.com/office/officeart/2005/8/layout/hierarchy3"/>
    <dgm:cxn modelId="{827FC880-66B5-462E-8A9C-DB7757287EEF}" type="presParOf" srcId="{9CFD4F46-5417-465B-B99A-505EEDA58FBD}" destId="{EFF701EA-79E9-4FE9-BFC0-8655E6844953}" srcOrd="1" destOrd="0" presId="urn:microsoft.com/office/officeart/2005/8/layout/hierarchy3"/>
    <dgm:cxn modelId="{ECB53F10-040F-413E-BFF0-BA721BBEDD97}" type="presParOf" srcId="{F5FE27DF-2970-4B03-8483-55985C89B485}" destId="{C6CF7865-644D-4396-BA0A-2B58F2839033}" srcOrd="1" destOrd="0" presId="urn:microsoft.com/office/officeart/2005/8/layout/hierarchy3"/>
    <dgm:cxn modelId="{DD989E45-1BDF-4BFF-9C77-9B8144138B22}" type="presParOf" srcId="{C6CF7865-644D-4396-BA0A-2B58F2839033}" destId="{7000EA7B-7982-46D6-9FCA-6F1C07763BD2}" srcOrd="0" destOrd="0" presId="urn:microsoft.com/office/officeart/2005/8/layout/hierarchy3"/>
    <dgm:cxn modelId="{E96B9F01-5460-49AE-97FA-A159E2EC4B0B}" type="presParOf" srcId="{C6CF7865-644D-4396-BA0A-2B58F2839033}" destId="{D82C0638-2A98-41F1-A4DD-CC423EA8E07A}" srcOrd="1" destOrd="0" presId="urn:microsoft.com/office/officeart/2005/8/layout/hierarchy3"/>
    <dgm:cxn modelId="{9C4A7614-477F-4D90-AE75-E6310DB3FC79}" type="presParOf" srcId="{C6CF7865-644D-4396-BA0A-2B58F2839033}" destId="{4FD53EE9-CFEB-4964-8024-8FE89AD53A57}" srcOrd="2" destOrd="0" presId="urn:microsoft.com/office/officeart/2005/8/layout/hierarchy3"/>
    <dgm:cxn modelId="{F6E8B60C-FA21-4036-845A-854F9059F1E6}" type="presParOf" srcId="{C6CF7865-644D-4396-BA0A-2B58F2839033}" destId="{4598C80C-3F52-4195-9351-D24F6B4FE5AF}" srcOrd="3" destOrd="0" presId="urn:microsoft.com/office/officeart/2005/8/layout/hierarchy3"/>
    <dgm:cxn modelId="{8C3E5CBD-B205-4D03-8E0C-629666FA574D}" type="presParOf" srcId="{3C1238E7-1637-435D-8203-16C51815BF9A}" destId="{CBE7A018-ED99-4693-A9B4-07A81F1BE438}" srcOrd="4" destOrd="0" presId="urn:microsoft.com/office/officeart/2005/8/layout/hierarchy3"/>
    <dgm:cxn modelId="{3FBB41B5-0264-4F24-97E2-4FE5119B255D}" type="presParOf" srcId="{CBE7A018-ED99-4693-A9B4-07A81F1BE438}" destId="{F927B932-DC21-4294-92C7-D8000D4FC2D3}" srcOrd="0" destOrd="0" presId="urn:microsoft.com/office/officeart/2005/8/layout/hierarchy3"/>
    <dgm:cxn modelId="{68B45A0F-FEC6-4B43-BD29-D395C3ACABD9}" type="presParOf" srcId="{F927B932-DC21-4294-92C7-D8000D4FC2D3}" destId="{7DAB2EBE-A97C-479B-9585-3E177363CEDE}" srcOrd="0" destOrd="0" presId="urn:microsoft.com/office/officeart/2005/8/layout/hierarchy3"/>
    <dgm:cxn modelId="{130D0A59-9D18-4C56-B2F2-0757684E478A}" type="presParOf" srcId="{F927B932-DC21-4294-92C7-D8000D4FC2D3}" destId="{94DF5A9A-F2C4-47F6-AB76-9CC05E0F9D5E}" srcOrd="1" destOrd="0" presId="urn:microsoft.com/office/officeart/2005/8/layout/hierarchy3"/>
    <dgm:cxn modelId="{DF459DEE-9C21-4D18-8278-261009E00B5C}" type="presParOf" srcId="{CBE7A018-ED99-4693-A9B4-07A81F1BE438}" destId="{3F04F922-ACFD-4259-909C-0765621E6E63}" srcOrd="1" destOrd="0" presId="urn:microsoft.com/office/officeart/2005/8/layout/hierarchy3"/>
    <dgm:cxn modelId="{36664F2C-DF1E-40B6-9670-FF135898E616}" type="presParOf" srcId="{3F04F922-ACFD-4259-909C-0765621E6E63}" destId="{3243BC78-CC6B-45EA-9A72-45EC2C1B1D3B}" srcOrd="0" destOrd="0" presId="urn:microsoft.com/office/officeart/2005/8/layout/hierarchy3"/>
    <dgm:cxn modelId="{93EFC654-3D68-4608-BA44-523350A0E97A}" type="presParOf" srcId="{3F04F922-ACFD-4259-909C-0765621E6E63}" destId="{E861E8E5-C483-40FF-9882-80F3D5638F5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012BE-C719-46A6-BE8C-9030B0C1CCA5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01FF6C-E288-4B4E-80F8-AC05BCF73D5B}">
      <dgm:prSet custT="1"/>
      <dgm:spPr/>
      <dgm:t>
        <a:bodyPr/>
        <a:lstStyle/>
        <a:p>
          <a:pPr latinLnBrk="1"/>
          <a:r>
            <a:rPr lang="ko-KR" altLang="en-US" sz="1100" dirty="0" smtClean="0"/>
            <a:t>상담 관리</a:t>
          </a:r>
          <a:endParaRPr lang="ko-KR" altLang="en-US" sz="1100" dirty="0"/>
        </a:p>
      </dgm:t>
    </dgm:pt>
    <dgm:pt modelId="{359B66A5-5EA8-416B-AD86-0188D5C655BA}" type="parTrans" cxnId="{CCB5819F-D60A-4005-8171-D451BCBC46C3}">
      <dgm:prSet/>
      <dgm:spPr/>
      <dgm:t>
        <a:bodyPr/>
        <a:lstStyle/>
        <a:p>
          <a:pPr latinLnBrk="1"/>
          <a:endParaRPr lang="ko-KR" altLang="en-US" sz="1100"/>
        </a:p>
      </dgm:t>
    </dgm:pt>
    <dgm:pt modelId="{22EF1A63-017F-49C9-A590-391B23787D3C}" type="sibTrans" cxnId="{CCB5819F-D60A-4005-8171-D451BCBC46C3}">
      <dgm:prSet/>
      <dgm:spPr/>
      <dgm:t>
        <a:bodyPr/>
        <a:lstStyle/>
        <a:p>
          <a:pPr latinLnBrk="1"/>
          <a:endParaRPr lang="ko-KR" altLang="en-US" sz="1100"/>
        </a:p>
      </dgm:t>
    </dgm:pt>
    <dgm:pt modelId="{DD0C525F-BC0C-4207-9467-F1D67067D7A5}">
      <dgm:prSet custT="1"/>
      <dgm:spPr/>
      <dgm:t>
        <a:bodyPr/>
        <a:lstStyle/>
        <a:p>
          <a:pPr latinLnBrk="1"/>
          <a:r>
            <a:rPr lang="ko-KR" altLang="en-US" sz="1100" dirty="0" smtClean="0"/>
            <a:t>강의 관리</a:t>
          </a:r>
          <a:endParaRPr lang="ko-KR" altLang="en-US" sz="1100" dirty="0"/>
        </a:p>
      </dgm:t>
    </dgm:pt>
    <dgm:pt modelId="{7ED02053-32B7-4D7D-AA87-44B613CECB03}" type="parTrans" cxnId="{266F3602-C3F8-4A80-B7AC-B1F3F0EB1F6B}">
      <dgm:prSet/>
      <dgm:spPr/>
      <dgm:t>
        <a:bodyPr/>
        <a:lstStyle/>
        <a:p>
          <a:pPr latinLnBrk="1"/>
          <a:endParaRPr lang="ko-KR" altLang="en-US" sz="1100"/>
        </a:p>
      </dgm:t>
    </dgm:pt>
    <dgm:pt modelId="{3D3616CF-D576-460B-9EBC-68797FFB354D}" type="sibTrans" cxnId="{266F3602-C3F8-4A80-B7AC-B1F3F0EB1F6B}">
      <dgm:prSet/>
      <dgm:spPr/>
      <dgm:t>
        <a:bodyPr/>
        <a:lstStyle/>
        <a:p>
          <a:pPr latinLnBrk="1"/>
          <a:endParaRPr lang="ko-KR" altLang="en-US" sz="1100"/>
        </a:p>
      </dgm:t>
    </dgm:pt>
    <dgm:pt modelId="{C08C2514-433D-436D-94D7-A08DDB8B84F4}">
      <dgm:prSet custT="1"/>
      <dgm:spPr/>
      <dgm:t>
        <a:bodyPr/>
        <a:lstStyle/>
        <a:p>
          <a:pPr latinLnBrk="1"/>
          <a:r>
            <a:rPr lang="ko-KR" altLang="en-US" sz="1100" dirty="0" smtClean="0"/>
            <a:t>강의 등록</a:t>
          </a:r>
          <a:endParaRPr lang="en-US" altLang="ko-KR" sz="1100" dirty="0" smtClean="0"/>
        </a:p>
      </dgm:t>
    </dgm:pt>
    <dgm:pt modelId="{D1881E92-F1EF-4CF2-AB31-77C207397296}" type="parTrans" cxnId="{93865667-EA51-4858-B35D-446C93E08DAE}">
      <dgm:prSet/>
      <dgm:spPr/>
      <dgm:t>
        <a:bodyPr/>
        <a:lstStyle/>
        <a:p>
          <a:pPr latinLnBrk="1"/>
          <a:endParaRPr lang="ko-KR" altLang="en-US" sz="1100"/>
        </a:p>
      </dgm:t>
    </dgm:pt>
    <dgm:pt modelId="{7BBECFC9-2005-40BD-BBCE-A0670BA3E6B9}" type="sibTrans" cxnId="{93865667-EA51-4858-B35D-446C93E08DAE}">
      <dgm:prSet/>
      <dgm:spPr/>
      <dgm:t>
        <a:bodyPr/>
        <a:lstStyle/>
        <a:p>
          <a:pPr latinLnBrk="1"/>
          <a:endParaRPr lang="ko-KR" altLang="en-US" sz="1100"/>
        </a:p>
      </dgm:t>
    </dgm:pt>
    <dgm:pt modelId="{35036057-F3D7-4ECD-919D-340901C37811}">
      <dgm:prSet custT="1"/>
      <dgm:spPr/>
      <dgm:t>
        <a:bodyPr/>
        <a:lstStyle/>
        <a:p>
          <a:pPr latinLnBrk="1"/>
          <a:r>
            <a:rPr lang="ko-KR" altLang="en-US" sz="1100" dirty="0" smtClean="0"/>
            <a:t>결제 현황</a:t>
          </a:r>
          <a:endParaRPr lang="ko-KR" altLang="en-US" sz="1100" dirty="0"/>
        </a:p>
      </dgm:t>
    </dgm:pt>
    <dgm:pt modelId="{94C503C7-8782-4C87-9570-4654D5FE3E4F}" type="parTrans" cxnId="{9DFB7A3C-48EC-4552-A8E5-98E004F17AF5}">
      <dgm:prSet/>
      <dgm:spPr/>
      <dgm:t>
        <a:bodyPr/>
        <a:lstStyle/>
        <a:p>
          <a:pPr latinLnBrk="1"/>
          <a:endParaRPr lang="ko-KR" altLang="en-US" sz="1100"/>
        </a:p>
      </dgm:t>
    </dgm:pt>
    <dgm:pt modelId="{9026F3B9-D909-4281-84EC-C60DFBBF7788}" type="sibTrans" cxnId="{9DFB7A3C-48EC-4552-A8E5-98E004F17AF5}">
      <dgm:prSet/>
      <dgm:spPr/>
      <dgm:t>
        <a:bodyPr/>
        <a:lstStyle/>
        <a:p>
          <a:pPr latinLnBrk="1"/>
          <a:endParaRPr lang="ko-KR" altLang="en-US" sz="1100"/>
        </a:p>
      </dgm:t>
    </dgm:pt>
    <dgm:pt modelId="{64E220DD-C48E-473C-A161-01D91C12EB72}">
      <dgm:prSet custT="1"/>
      <dgm:spPr/>
      <dgm:t>
        <a:bodyPr/>
        <a:lstStyle/>
        <a:p>
          <a:pPr latinLnBrk="1"/>
          <a:r>
            <a:rPr lang="ko-KR" altLang="en-US" sz="1100" dirty="0" smtClean="0"/>
            <a:t>통계</a:t>
          </a:r>
          <a:endParaRPr lang="ko-KR" altLang="en-US" sz="1100" dirty="0"/>
        </a:p>
      </dgm:t>
    </dgm:pt>
    <dgm:pt modelId="{8F4CE377-BE84-442B-8B92-A8326E6176B7}" type="parTrans" cxnId="{F3DA63C9-C402-42CA-94D7-72E7455734CC}">
      <dgm:prSet/>
      <dgm:spPr/>
      <dgm:t>
        <a:bodyPr/>
        <a:lstStyle/>
        <a:p>
          <a:pPr latinLnBrk="1"/>
          <a:endParaRPr lang="ko-KR" altLang="en-US" sz="1100"/>
        </a:p>
      </dgm:t>
    </dgm:pt>
    <dgm:pt modelId="{B4FF5813-BBE6-48B7-BE1C-7A92BE4232AE}" type="sibTrans" cxnId="{F3DA63C9-C402-42CA-94D7-72E7455734CC}">
      <dgm:prSet/>
      <dgm:spPr/>
      <dgm:t>
        <a:bodyPr/>
        <a:lstStyle/>
        <a:p>
          <a:pPr latinLnBrk="1"/>
          <a:endParaRPr lang="ko-KR" altLang="en-US" sz="1100"/>
        </a:p>
      </dgm:t>
    </dgm:pt>
    <dgm:pt modelId="{BC0B1CF6-2354-47E8-95CE-4827015682F2}">
      <dgm:prSet custT="1"/>
      <dgm:spPr/>
      <dgm:t>
        <a:bodyPr/>
        <a:lstStyle/>
        <a:p>
          <a:pPr latinLnBrk="1"/>
          <a:r>
            <a:rPr lang="ko-KR" altLang="en-US" sz="1100" dirty="0" smtClean="0"/>
            <a:t>상담 목록</a:t>
          </a:r>
          <a:endParaRPr lang="ko-KR" altLang="en-US" sz="1100" dirty="0"/>
        </a:p>
      </dgm:t>
    </dgm:pt>
    <dgm:pt modelId="{850D3DE0-E7A6-480C-9FFC-DBADA33739CA}" type="parTrans" cxnId="{9C343537-54F9-4E3B-91FC-7E10A44CC542}">
      <dgm:prSet/>
      <dgm:spPr/>
      <dgm:t>
        <a:bodyPr/>
        <a:lstStyle/>
        <a:p>
          <a:pPr latinLnBrk="1"/>
          <a:endParaRPr lang="ko-KR" altLang="en-US"/>
        </a:p>
      </dgm:t>
    </dgm:pt>
    <dgm:pt modelId="{DE266029-09CE-4EC1-9369-8839A39AB6FC}" type="sibTrans" cxnId="{9C343537-54F9-4E3B-91FC-7E10A44CC542}">
      <dgm:prSet/>
      <dgm:spPr/>
      <dgm:t>
        <a:bodyPr/>
        <a:lstStyle/>
        <a:p>
          <a:pPr latinLnBrk="1"/>
          <a:endParaRPr lang="ko-KR" altLang="en-US"/>
        </a:p>
      </dgm:t>
    </dgm:pt>
    <dgm:pt modelId="{173A3961-B9D2-43C0-8969-B6D5B2EF4E2F}">
      <dgm:prSet custT="1"/>
      <dgm:spPr/>
      <dgm:t>
        <a:bodyPr/>
        <a:lstStyle/>
        <a:p>
          <a:pPr latinLnBrk="1"/>
          <a:r>
            <a:rPr lang="ko-KR" altLang="en-US" sz="1100" dirty="0" smtClean="0"/>
            <a:t>공지사항 등록</a:t>
          </a:r>
          <a:endParaRPr lang="ko-KR" altLang="en-US" sz="1100" dirty="0"/>
        </a:p>
      </dgm:t>
    </dgm:pt>
    <dgm:pt modelId="{8A08A775-416F-444C-80BE-A6D9EFDDF18C}" type="parTrans" cxnId="{37D58499-9BD9-473E-870B-8BF14F231429}">
      <dgm:prSet/>
      <dgm:spPr/>
      <dgm:t>
        <a:bodyPr/>
        <a:lstStyle/>
        <a:p>
          <a:pPr latinLnBrk="1"/>
          <a:endParaRPr lang="ko-KR" altLang="en-US"/>
        </a:p>
      </dgm:t>
    </dgm:pt>
    <dgm:pt modelId="{ED854B4D-E85D-4036-B420-9D5D9D819DC8}" type="sibTrans" cxnId="{37D58499-9BD9-473E-870B-8BF14F231429}">
      <dgm:prSet/>
      <dgm:spPr/>
      <dgm:t>
        <a:bodyPr/>
        <a:lstStyle/>
        <a:p>
          <a:pPr latinLnBrk="1"/>
          <a:endParaRPr lang="ko-KR" altLang="en-US"/>
        </a:p>
      </dgm:t>
    </dgm:pt>
    <dgm:pt modelId="{232D8525-CDBD-4776-9D78-8E6403CC3C5F}">
      <dgm:prSet custT="1"/>
      <dgm:spPr/>
      <dgm:t>
        <a:bodyPr/>
        <a:lstStyle/>
        <a:p>
          <a:pPr latinLnBrk="1"/>
          <a:r>
            <a:rPr lang="ko-KR" altLang="en-US" sz="1100" dirty="0" smtClean="0"/>
            <a:t>월별         수익 통계</a:t>
          </a:r>
          <a:endParaRPr lang="ko-KR" altLang="en-US" sz="1100" dirty="0"/>
        </a:p>
      </dgm:t>
    </dgm:pt>
    <dgm:pt modelId="{39B48E29-5E97-4DA0-9678-9F11B7D816E6}" type="parTrans" cxnId="{60760615-9451-476B-8E6F-FABDE0D526ED}">
      <dgm:prSet/>
      <dgm:spPr/>
      <dgm:t>
        <a:bodyPr/>
        <a:lstStyle/>
        <a:p>
          <a:pPr latinLnBrk="1"/>
          <a:endParaRPr lang="ko-KR" altLang="en-US"/>
        </a:p>
      </dgm:t>
    </dgm:pt>
    <dgm:pt modelId="{2204E9D2-C769-4A7E-A92C-9477315BBFE1}" type="sibTrans" cxnId="{60760615-9451-476B-8E6F-FABDE0D526ED}">
      <dgm:prSet/>
      <dgm:spPr/>
      <dgm:t>
        <a:bodyPr/>
        <a:lstStyle/>
        <a:p>
          <a:pPr latinLnBrk="1"/>
          <a:endParaRPr lang="ko-KR" altLang="en-US"/>
        </a:p>
      </dgm:t>
    </dgm:pt>
    <dgm:pt modelId="{AA1BF7A5-9835-4343-B9A1-EB36AA41BC70}">
      <dgm:prSet custT="1"/>
      <dgm:spPr/>
      <dgm:t>
        <a:bodyPr/>
        <a:lstStyle/>
        <a:p>
          <a:pPr latinLnBrk="1"/>
          <a:r>
            <a:rPr lang="ko-KR" altLang="en-US" sz="1100" dirty="0" smtClean="0"/>
            <a:t>선생님</a:t>
          </a:r>
          <a:r>
            <a:rPr lang="en-US" altLang="ko-KR" sz="1100" dirty="0" smtClean="0"/>
            <a:t>/</a:t>
          </a:r>
          <a:r>
            <a:rPr lang="ko-KR" altLang="en-US" sz="1100" dirty="0" smtClean="0"/>
            <a:t>학생  통계 </a:t>
          </a:r>
          <a:endParaRPr lang="ko-KR" altLang="en-US" sz="1100" dirty="0"/>
        </a:p>
      </dgm:t>
    </dgm:pt>
    <dgm:pt modelId="{D310D2D7-A6E5-4AAE-9518-C8160B50D544}" type="parTrans" cxnId="{2E26EF7F-6BFA-4A7F-A337-65CE52270329}">
      <dgm:prSet/>
      <dgm:spPr/>
      <dgm:t>
        <a:bodyPr/>
        <a:lstStyle/>
        <a:p>
          <a:pPr latinLnBrk="1"/>
          <a:endParaRPr lang="ko-KR" altLang="en-US"/>
        </a:p>
      </dgm:t>
    </dgm:pt>
    <dgm:pt modelId="{EA2FA9AE-015D-4C88-A99B-002E7F985074}" type="sibTrans" cxnId="{2E26EF7F-6BFA-4A7F-A337-65CE52270329}">
      <dgm:prSet/>
      <dgm:spPr/>
      <dgm:t>
        <a:bodyPr/>
        <a:lstStyle/>
        <a:p>
          <a:pPr latinLnBrk="1"/>
          <a:endParaRPr lang="ko-KR" altLang="en-US"/>
        </a:p>
      </dgm:t>
    </dgm:pt>
    <dgm:pt modelId="{5326B2E6-0272-4508-AE73-CB3604410CA1}">
      <dgm:prSet custT="1"/>
      <dgm:spPr/>
      <dgm:t>
        <a:bodyPr/>
        <a:lstStyle/>
        <a:p>
          <a:pPr latinLnBrk="1"/>
          <a:r>
            <a:rPr lang="ko-KR" altLang="en-US" sz="1100" dirty="0" smtClean="0"/>
            <a:t>강의 목록</a:t>
          </a:r>
          <a:endParaRPr lang="en-US" altLang="ko-KR" sz="1100" dirty="0" smtClean="0"/>
        </a:p>
      </dgm:t>
    </dgm:pt>
    <dgm:pt modelId="{3A960D69-4E8B-492A-862F-5A8007B8DB32}" type="parTrans" cxnId="{DE311476-1789-4278-B233-8DF9723C07B6}">
      <dgm:prSet/>
      <dgm:spPr/>
      <dgm:t>
        <a:bodyPr/>
        <a:lstStyle/>
        <a:p>
          <a:pPr latinLnBrk="1"/>
          <a:endParaRPr lang="ko-KR" altLang="en-US"/>
        </a:p>
      </dgm:t>
    </dgm:pt>
    <dgm:pt modelId="{3B6D2475-2A5F-4819-85A3-D283B6077981}" type="sibTrans" cxnId="{DE311476-1789-4278-B233-8DF9723C07B6}">
      <dgm:prSet/>
      <dgm:spPr/>
      <dgm:t>
        <a:bodyPr/>
        <a:lstStyle/>
        <a:p>
          <a:pPr latinLnBrk="1"/>
          <a:endParaRPr lang="ko-KR" altLang="en-US"/>
        </a:p>
      </dgm:t>
    </dgm:pt>
    <dgm:pt modelId="{6911896E-74A2-4F53-8C58-7C45B5BC9F6D}">
      <dgm:prSet custT="1"/>
      <dgm:spPr/>
      <dgm:t>
        <a:bodyPr/>
        <a:lstStyle/>
        <a:p>
          <a:pPr latinLnBrk="1"/>
          <a:r>
            <a:rPr lang="ko-KR" altLang="en-US" sz="1100" dirty="0" smtClean="0"/>
            <a:t>공지사항 목록</a:t>
          </a:r>
          <a:endParaRPr lang="ko-KR" altLang="en-US" sz="1100" dirty="0"/>
        </a:p>
      </dgm:t>
    </dgm:pt>
    <dgm:pt modelId="{5E012E46-9B66-4D00-8AA9-1222F041FB68}" type="parTrans" cxnId="{B3B7C730-2582-428E-9428-8EDFCD969A65}">
      <dgm:prSet/>
      <dgm:spPr/>
      <dgm:t>
        <a:bodyPr/>
        <a:lstStyle/>
        <a:p>
          <a:pPr latinLnBrk="1"/>
          <a:endParaRPr lang="ko-KR" altLang="en-US"/>
        </a:p>
      </dgm:t>
    </dgm:pt>
    <dgm:pt modelId="{D309D0FB-6F7B-4CA0-8D4B-D224807A4107}" type="sibTrans" cxnId="{B3B7C730-2582-428E-9428-8EDFCD969A65}">
      <dgm:prSet/>
      <dgm:spPr/>
      <dgm:t>
        <a:bodyPr/>
        <a:lstStyle/>
        <a:p>
          <a:pPr latinLnBrk="1"/>
          <a:endParaRPr lang="ko-KR" altLang="en-US"/>
        </a:p>
      </dgm:t>
    </dgm:pt>
    <dgm:pt modelId="{EB85AAEF-7AEB-42B9-9DAB-9A5C4BBB47F9}">
      <dgm:prSet custT="1"/>
      <dgm:spPr/>
      <dgm:t>
        <a:bodyPr/>
        <a:lstStyle/>
        <a:p>
          <a:pPr latinLnBrk="1"/>
          <a:r>
            <a:rPr lang="ko-KR" altLang="en-US" sz="1100" dirty="0" smtClean="0"/>
            <a:t>공지사항 관리</a:t>
          </a:r>
          <a:endParaRPr lang="ko-KR" altLang="en-US" sz="1100" dirty="0"/>
        </a:p>
      </dgm:t>
    </dgm:pt>
    <dgm:pt modelId="{7936611F-5D6B-4F54-89A1-ECC84BBF2953}" type="parTrans" cxnId="{9A0E6ADD-64A3-404B-A99C-EA431CE08C52}">
      <dgm:prSet/>
      <dgm:spPr/>
      <dgm:t>
        <a:bodyPr/>
        <a:lstStyle/>
        <a:p>
          <a:pPr latinLnBrk="1"/>
          <a:endParaRPr lang="ko-KR" altLang="en-US"/>
        </a:p>
      </dgm:t>
    </dgm:pt>
    <dgm:pt modelId="{2EFBE9D4-F3FA-4A19-9DD1-9678958BE93C}" type="sibTrans" cxnId="{9A0E6ADD-64A3-404B-A99C-EA431CE08C52}">
      <dgm:prSet/>
      <dgm:spPr/>
      <dgm:t>
        <a:bodyPr/>
        <a:lstStyle/>
        <a:p>
          <a:pPr latinLnBrk="1"/>
          <a:endParaRPr lang="ko-KR" altLang="en-US"/>
        </a:p>
      </dgm:t>
    </dgm:pt>
    <dgm:pt modelId="{3B9F63F0-AA61-4122-8A62-84AB6B36AF8B}">
      <dgm:prSet custT="1"/>
      <dgm:spPr/>
      <dgm:t>
        <a:bodyPr/>
        <a:lstStyle/>
        <a:p>
          <a:pPr latinLnBrk="1"/>
          <a:r>
            <a:rPr lang="ko-KR" altLang="en-US" sz="1100" dirty="0" smtClean="0"/>
            <a:t>자주하는 질문</a:t>
          </a:r>
          <a:endParaRPr lang="ko-KR" altLang="en-US" sz="1100" dirty="0"/>
        </a:p>
      </dgm:t>
    </dgm:pt>
    <dgm:pt modelId="{95D54C0E-A4E2-413E-8225-5C8E72A2ABFF}" type="parTrans" cxnId="{AC589228-1696-4537-A8BD-D6927D788BD4}">
      <dgm:prSet/>
      <dgm:spPr/>
      <dgm:t>
        <a:bodyPr/>
        <a:lstStyle/>
        <a:p>
          <a:pPr latinLnBrk="1"/>
          <a:endParaRPr lang="ko-KR" altLang="en-US"/>
        </a:p>
      </dgm:t>
    </dgm:pt>
    <dgm:pt modelId="{69EABD4C-EA25-42E8-81D1-47E043556935}" type="sibTrans" cxnId="{AC589228-1696-4537-A8BD-D6927D788BD4}">
      <dgm:prSet/>
      <dgm:spPr/>
      <dgm:t>
        <a:bodyPr/>
        <a:lstStyle/>
        <a:p>
          <a:pPr latinLnBrk="1"/>
          <a:endParaRPr lang="ko-KR" altLang="en-US"/>
        </a:p>
      </dgm:t>
    </dgm:pt>
    <dgm:pt modelId="{756F9986-EE24-4641-8DF8-617746F53143}">
      <dgm:prSet custT="1"/>
      <dgm:spPr/>
      <dgm:t>
        <a:bodyPr/>
        <a:lstStyle/>
        <a:p>
          <a:pPr latinLnBrk="1"/>
          <a:r>
            <a:rPr lang="ko-KR" altLang="en-US" sz="1100" dirty="0" smtClean="0"/>
            <a:t>질문 답변 등록</a:t>
          </a:r>
          <a:endParaRPr lang="ko-KR" altLang="en-US" sz="1100" dirty="0"/>
        </a:p>
      </dgm:t>
    </dgm:pt>
    <dgm:pt modelId="{36A14520-D5A6-47DC-BAD2-5428D96CFB8E}" type="parTrans" cxnId="{C6509189-736D-427D-9DFD-D76400C102BA}">
      <dgm:prSet/>
      <dgm:spPr/>
      <dgm:t>
        <a:bodyPr/>
        <a:lstStyle/>
        <a:p>
          <a:pPr latinLnBrk="1"/>
          <a:endParaRPr lang="ko-KR" altLang="en-US"/>
        </a:p>
      </dgm:t>
    </dgm:pt>
    <dgm:pt modelId="{40AA953C-EB97-4A94-8BF8-9B8827B28913}" type="sibTrans" cxnId="{C6509189-736D-427D-9DFD-D76400C102BA}">
      <dgm:prSet/>
      <dgm:spPr/>
      <dgm:t>
        <a:bodyPr/>
        <a:lstStyle/>
        <a:p>
          <a:pPr latinLnBrk="1"/>
          <a:endParaRPr lang="ko-KR" altLang="en-US"/>
        </a:p>
      </dgm:t>
    </dgm:pt>
    <dgm:pt modelId="{9626D045-9492-41AC-916E-D5C23330727F}">
      <dgm:prSet custT="1"/>
      <dgm:spPr/>
      <dgm:t>
        <a:bodyPr/>
        <a:lstStyle/>
        <a:p>
          <a:pPr latinLnBrk="1"/>
          <a:r>
            <a:rPr lang="ko-KR" altLang="en-US" sz="1100" dirty="0" smtClean="0"/>
            <a:t>목록 보기</a:t>
          </a:r>
          <a:endParaRPr lang="ko-KR" altLang="en-US" sz="1100" dirty="0"/>
        </a:p>
      </dgm:t>
    </dgm:pt>
    <dgm:pt modelId="{17192FFA-685D-40DB-824F-8A4DC2F04CB6}" type="parTrans" cxnId="{5C8BD5BA-FAD3-472E-8328-347B1D294CA2}">
      <dgm:prSet/>
      <dgm:spPr/>
      <dgm:t>
        <a:bodyPr/>
        <a:lstStyle/>
        <a:p>
          <a:pPr latinLnBrk="1"/>
          <a:endParaRPr lang="ko-KR" altLang="en-US"/>
        </a:p>
      </dgm:t>
    </dgm:pt>
    <dgm:pt modelId="{1546B67A-AF86-4CE0-B694-5C89C4034B8C}" type="sibTrans" cxnId="{5C8BD5BA-FAD3-472E-8328-347B1D294CA2}">
      <dgm:prSet/>
      <dgm:spPr/>
      <dgm:t>
        <a:bodyPr/>
        <a:lstStyle/>
        <a:p>
          <a:pPr latinLnBrk="1"/>
          <a:endParaRPr lang="ko-KR" altLang="en-US"/>
        </a:p>
      </dgm:t>
    </dgm:pt>
    <dgm:pt modelId="{76E974D5-B976-4A0F-8D1F-69019C588A2C}" type="pres">
      <dgm:prSet presAssocID="{AA0012BE-C719-46A6-BE8C-9030B0C1CC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94387C-2563-4F0D-9219-638D3B103476}" type="pres">
      <dgm:prSet presAssocID="{A901FF6C-E288-4B4E-80F8-AC05BCF73D5B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A256D961-1F11-411C-A923-B522C4EAE121}" type="pres">
      <dgm:prSet presAssocID="{A901FF6C-E288-4B4E-80F8-AC05BCF73D5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22B150A-11DA-4DA3-BA15-854DDB311B5F}" type="pres">
      <dgm:prSet presAssocID="{A901FF6C-E288-4B4E-80F8-AC05BCF73D5B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55A9B46-49E6-4E47-AB3B-FFDC054A2F98}" type="pres">
      <dgm:prSet presAssocID="{A901FF6C-E288-4B4E-80F8-AC05BCF73D5B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C7B5E36-1548-437F-9B37-4AC227002CB0}" type="pres">
      <dgm:prSet presAssocID="{A901FF6C-E288-4B4E-80F8-AC05BCF73D5B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50053F01-7093-4064-AEF2-E6C374C81004}" type="pres">
      <dgm:prSet presAssocID="{850D3DE0-E7A6-480C-9FFC-DBADA33739CA}" presName="Name13" presStyleLbl="parChTrans1D2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11963EBC-06DA-4A2E-A1E6-7EDC56DD8070}" type="pres">
      <dgm:prSet presAssocID="{BC0B1CF6-2354-47E8-95CE-4827015682F2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E87983-C6E9-45C2-BAC4-E106927008CE}" type="pres">
      <dgm:prSet presAssocID="{DD0C525F-BC0C-4207-9467-F1D67067D7A5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032A9C10-9D62-4BD5-9B6E-E4E938782B62}" type="pres">
      <dgm:prSet presAssocID="{DD0C525F-BC0C-4207-9467-F1D67067D7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435E8EB-E187-49D5-AFC9-AEF54328B545}" type="pres">
      <dgm:prSet presAssocID="{DD0C525F-BC0C-4207-9467-F1D67067D7A5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D94884B-3A56-4127-BC2F-1690B1A45A45}" type="pres">
      <dgm:prSet presAssocID="{DD0C525F-BC0C-4207-9467-F1D67067D7A5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7A2C461-D8B2-49AD-B453-80C6B9FE713E}" type="pres">
      <dgm:prSet presAssocID="{DD0C525F-BC0C-4207-9467-F1D67067D7A5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E880EC8E-2284-4C3D-A99B-857963557284}" type="pres">
      <dgm:prSet presAssocID="{D1881E92-F1EF-4CF2-AB31-77C207397296}" presName="Name13" presStyleLbl="parChTrans1D2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044AA3CE-3594-43A3-B6C7-BB09114F2F94}" type="pres">
      <dgm:prSet presAssocID="{C08C2514-433D-436D-94D7-A08DDB8B84F4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5C679B-D63E-4F25-9A5E-16F3B23E4755}" type="pres">
      <dgm:prSet presAssocID="{3A960D69-4E8B-492A-862F-5A8007B8DB32}" presName="Name13" presStyleLbl="parChTrans1D2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EED6DE0A-DC94-4072-9FF3-D268B3870220}" type="pres">
      <dgm:prSet presAssocID="{5326B2E6-0272-4508-AE73-CB3604410CA1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BC2236-CD73-44F9-8C3E-E27A37659659}" type="pres">
      <dgm:prSet presAssocID="{94C503C7-8782-4C87-9570-4654D5FE3E4F}" presName="Name13" presStyleLbl="parChTrans1D2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92DED29-303E-42B9-912D-ED1ACACDD1A5}" type="pres">
      <dgm:prSet presAssocID="{35036057-F3D7-4ECD-919D-340901C37811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9A25C2-599C-4C73-A881-07F20156ADFB}" type="pres">
      <dgm:prSet presAssocID="{3B9F63F0-AA61-4122-8A62-84AB6B36AF8B}" presName="root" presStyleCnt="0"/>
      <dgm:spPr/>
    </dgm:pt>
    <dgm:pt modelId="{0CED654B-191A-49B2-98FC-0D9F8BDCC728}" type="pres">
      <dgm:prSet presAssocID="{3B9F63F0-AA61-4122-8A62-84AB6B36AF8B}" presName="rootComposite" presStyleCnt="0"/>
      <dgm:spPr/>
    </dgm:pt>
    <dgm:pt modelId="{CD2BEE3B-E39D-47CB-8872-B0C025B6A636}" type="pres">
      <dgm:prSet presAssocID="{3B9F63F0-AA61-4122-8A62-84AB6B36AF8B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5D7197-A6DA-41A1-A5F8-77FE3B408281}" type="pres">
      <dgm:prSet presAssocID="{3B9F63F0-AA61-4122-8A62-84AB6B36AF8B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7AA108A-84AF-4392-96ED-85EED96986AA}" type="pres">
      <dgm:prSet presAssocID="{3B9F63F0-AA61-4122-8A62-84AB6B36AF8B}" presName="childShape" presStyleCnt="0"/>
      <dgm:spPr/>
    </dgm:pt>
    <dgm:pt modelId="{6E0FF715-4D24-4A90-9468-525DD24EB1DE}" type="pres">
      <dgm:prSet presAssocID="{36A14520-D5A6-47DC-BAD2-5428D96CFB8E}" presName="Name13" presStyleLbl="parChTrans1D2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44F54149-89FD-4885-B9F3-A5E24D9A1FD9}" type="pres">
      <dgm:prSet presAssocID="{756F9986-EE24-4641-8DF8-617746F53143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E02069-44CD-47F2-9EBD-6A205E18A54B}" type="pres">
      <dgm:prSet presAssocID="{17192FFA-685D-40DB-824F-8A4DC2F04CB6}" presName="Name13" presStyleLbl="parChTrans1D2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4C86A2AA-142F-444E-8B21-062A60D0A535}" type="pres">
      <dgm:prSet presAssocID="{9626D045-9492-41AC-916E-D5C23330727F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59E1A-8997-4E4B-9CD6-07FC3FD506D7}" type="pres">
      <dgm:prSet presAssocID="{EB85AAEF-7AEB-42B9-9DAB-9A5C4BBB47F9}" presName="root" presStyleCnt="0"/>
      <dgm:spPr/>
    </dgm:pt>
    <dgm:pt modelId="{97680BCA-5CF4-4484-8479-725149382723}" type="pres">
      <dgm:prSet presAssocID="{EB85AAEF-7AEB-42B9-9DAB-9A5C4BBB47F9}" presName="rootComposite" presStyleCnt="0"/>
      <dgm:spPr/>
    </dgm:pt>
    <dgm:pt modelId="{9E2B2343-C6C9-49BF-A440-86EFB746558F}" type="pres">
      <dgm:prSet presAssocID="{EB85AAEF-7AEB-42B9-9DAB-9A5C4BBB47F9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9B116414-2E0A-4C58-A6E9-B243E3966289}" type="pres">
      <dgm:prSet presAssocID="{EB85AAEF-7AEB-42B9-9DAB-9A5C4BBB47F9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CC4E535-D96B-4A54-A764-C6A4F1994271}" type="pres">
      <dgm:prSet presAssocID="{EB85AAEF-7AEB-42B9-9DAB-9A5C4BBB47F9}" presName="childShape" presStyleCnt="0"/>
      <dgm:spPr/>
    </dgm:pt>
    <dgm:pt modelId="{AD3C0185-2D3C-42C7-9730-2740E32D3E1F}" type="pres">
      <dgm:prSet presAssocID="{8A08A775-416F-444C-80BE-A6D9EFDDF18C}" presName="Name13" presStyleLbl="parChTrans1D2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12E9DDDA-7A18-49B4-A1FF-8146012D31BC}" type="pres">
      <dgm:prSet presAssocID="{173A3961-B9D2-43C0-8969-B6D5B2EF4E2F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9BC999-DF36-4EE7-93C2-E9C38EAB5EC9}" type="pres">
      <dgm:prSet presAssocID="{5E012E46-9B66-4D00-8AA9-1222F041FB68}" presName="Name13" presStyleLbl="parChTrans1D2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9273F0E-CC2D-4B8D-AD81-C6D84F494931}" type="pres">
      <dgm:prSet presAssocID="{6911896E-74A2-4F53-8C58-7C45B5BC9F6D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EB1EB-85C8-4ABE-A450-96D870B46BDD}" type="pres">
      <dgm:prSet presAssocID="{64E220DD-C48E-473C-A161-01D91C12EB72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55CA6679-D856-40B9-9B56-D1F10777A008}" type="pres">
      <dgm:prSet presAssocID="{64E220DD-C48E-473C-A161-01D91C12EB7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38883A6-2D19-47FB-B30D-99E08B95CAF2}" type="pres">
      <dgm:prSet presAssocID="{64E220DD-C48E-473C-A161-01D91C12EB72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39F6E31-1883-4D0E-8D52-E5E7185D36B5}" type="pres">
      <dgm:prSet presAssocID="{64E220DD-C48E-473C-A161-01D91C12EB72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12B1F0A-1191-45F3-A855-36B96F88D2E6}" type="pres">
      <dgm:prSet presAssocID="{64E220DD-C48E-473C-A161-01D91C12EB72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BFCC6759-05F9-4425-892D-5E2F2CD74646}" type="pres">
      <dgm:prSet presAssocID="{39B48E29-5E97-4DA0-9678-9F11B7D816E6}" presName="Name13" presStyleLbl="parChTrans1D2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F85FFEA1-9A25-49FE-9332-BD1ADEC026A3}" type="pres">
      <dgm:prSet presAssocID="{232D8525-CDBD-4776-9D78-8E6403CC3C5F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BD309F-89F9-43BE-A696-EAD3A7143CC7}" type="pres">
      <dgm:prSet presAssocID="{D310D2D7-A6E5-4AAE-9518-C8160B50D544}" presName="Name13" presStyleLbl="parChTrans1D2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B367B582-41AE-4504-851A-83314F274F77}" type="pres">
      <dgm:prSet presAssocID="{AA1BF7A5-9835-4343-B9A1-EB36AA41BC70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A176D3-4250-416A-9419-EE763D107F59}" type="presOf" srcId="{BC0B1CF6-2354-47E8-95CE-4827015682F2}" destId="{11963EBC-06DA-4A2E-A1E6-7EDC56DD8070}" srcOrd="0" destOrd="0" presId="urn:microsoft.com/office/officeart/2005/8/layout/hierarchy3"/>
    <dgm:cxn modelId="{DE311476-1789-4278-B233-8DF9723C07B6}" srcId="{DD0C525F-BC0C-4207-9467-F1D67067D7A5}" destId="{5326B2E6-0272-4508-AE73-CB3604410CA1}" srcOrd="1" destOrd="0" parTransId="{3A960D69-4E8B-492A-862F-5A8007B8DB32}" sibTransId="{3B6D2475-2A5F-4819-85A3-D283B6077981}"/>
    <dgm:cxn modelId="{B3B7C730-2582-428E-9428-8EDFCD969A65}" srcId="{EB85AAEF-7AEB-42B9-9DAB-9A5C4BBB47F9}" destId="{6911896E-74A2-4F53-8C58-7C45B5BC9F6D}" srcOrd="1" destOrd="0" parTransId="{5E012E46-9B66-4D00-8AA9-1222F041FB68}" sibTransId="{D309D0FB-6F7B-4CA0-8D4B-D224807A4107}"/>
    <dgm:cxn modelId="{4173A2CC-C5C8-4679-A36F-A6DDA7457141}" type="presOf" srcId="{39B48E29-5E97-4DA0-9678-9F11B7D816E6}" destId="{BFCC6759-05F9-4425-892D-5E2F2CD74646}" srcOrd="0" destOrd="0" presId="urn:microsoft.com/office/officeart/2005/8/layout/hierarchy3"/>
    <dgm:cxn modelId="{B6172F4A-F3B6-4654-889F-73083A67D83D}" type="presOf" srcId="{D310D2D7-A6E5-4AAE-9518-C8160B50D544}" destId="{75BD309F-89F9-43BE-A696-EAD3A7143CC7}" srcOrd="0" destOrd="0" presId="urn:microsoft.com/office/officeart/2005/8/layout/hierarchy3"/>
    <dgm:cxn modelId="{AC589228-1696-4537-A8BD-D6927D788BD4}" srcId="{AA0012BE-C719-46A6-BE8C-9030B0C1CCA5}" destId="{3B9F63F0-AA61-4122-8A62-84AB6B36AF8B}" srcOrd="2" destOrd="0" parTransId="{95D54C0E-A4E2-413E-8225-5C8E72A2ABFF}" sibTransId="{69EABD4C-EA25-42E8-81D1-47E043556935}"/>
    <dgm:cxn modelId="{F45CCC72-3CB7-41AE-8B08-0532D3270BF5}" type="presOf" srcId="{A901FF6C-E288-4B4E-80F8-AC05BCF73D5B}" destId="{355A9B46-49E6-4E47-AB3B-FFDC054A2F98}" srcOrd="1" destOrd="0" presId="urn:microsoft.com/office/officeart/2005/8/layout/hierarchy3"/>
    <dgm:cxn modelId="{E9D76949-101F-420E-A47D-05B1B7D16C53}" type="presOf" srcId="{5326B2E6-0272-4508-AE73-CB3604410CA1}" destId="{EED6DE0A-DC94-4072-9FF3-D268B3870220}" srcOrd="0" destOrd="0" presId="urn:microsoft.com/office/officeart/2005/8/layout/hierarchy3"/>
    <dgm:cxn modelId="{72A4FA35-728D-4D07-A994-12DE6D0B206C}" type="presOf" srcId="{D1881E92-F1EF-4CF2-AB31-77C207397296}" destId="{E880EC8E-2284-4C3D-A99B-857963557284}" srcOrd="0" destOrd="0" presId="urn:microsoft.com/office/officeart/2005/8/layout/hierarchy3"/>
    <dgm:cxn modelId="{DD530721-1316-40DA-91BA-59E50EB1230D}" type="presOf" srcId="{64E220DD-C48E-473C-A161-01D91C12EB72}" destId="{A39F6E31-1883-4D0E-8D52-E5E7185D36B5}" srcOrd="1" destOrd="0" presId="urn:microsoft.com/office/officeart/2005/8/layout/hierarchy3"/>
    <dgm:cxn modelId="{93865667-EA51-4858-B35D-446C93E08DAE}" srcId="{DD0C525F-BC0C-4207-9467-F1D67067D7A5}" destId="{C08C2514-433D-436D-94D7-A08DDB8B84F4}" srcOrd="0" destOrd="0" parTransId="{D1881E92-F1EF-4CF2-AB31-77C207397296}" sibTransId="{7BBECFC9-2005-40BD-BBCE-A0670BA3E6B9}"/>
    <dgm:cxn modelId="{3A36ADF5-BB46-4FD6-8A3C-B9C8E0E2963E}" type="presOf" srcId="{DD0C525F-BC0C-4207-9467-F1D67067D7A5}" destId="{5D94884B-3A56-4127-BC2F-1690B1A45A45}" srcOrd="1" destOrd="0" presId="urn:microsoft.com/office/officeart/2005/8/layout/hierarchy3"/>
    <dgm:cxn modelId="{621AF802-48C2-4FA3-9327-00ED7F91A392}" type="presOf" srcId="{232D8525-CDBD-4776-9D78-8E6403CC3C5F}" destId="{F85FFEA1-9A25-49FE-9332-BD1ADEC026A3}" srcOrd="0" destOrd="0" presId="urn:microsoft.com/office/officeart/2005/8/layout/hierarchy3"/>
    <dgm:cxn modelId="{04EA3E40-8DC7-4BA3-95BA-D6BAF74ACB31}" type="presOf" srcId="{36A14520-D5A6-47DC-BAD2-5428D96CFB8E}" destId="{6E0FF715-4D24-4A90-9468-525DD24EB1DE}" srcOrd="0" destOrd="0" presId="urn:microsoft.com/office/officeart/2005/8/layout/hierarchy3"/>
    <dgm:cxn modelId="{B64D5DA9-6EE5-4121-A98E-4A973EDDBE4D}" type="presOf" srcId="{DD0C525F-BC0C-4207-9467-F1D67067D7A5}" destId="{F435E8EB-E187-49D5-AFC9-AEF54328B545}" srcOrd="0" destOrd="0" presId="urn:microsoft.com/office/officeart/2005/8/layout/hierarchy3"/>
    <dgm:cxn modelId="{43068FBD-4D2D-4034-A8A2-A65E2F8C7C43}" type="presOf" srcId="{8A08A775-416F-444C-80BE-A6D9EFDDF18C}" destId="{AD3C0185-2D3C-42C7-9730-2740E32D3E1F}" srcOrd="0" destOrd="0" presId="urn:microsoft.com/office/officeart/2005/8/layout/hierarchy3"/>
    <dgm:cxn modelId="{37D58499-9BD9-473E-870B-8BF14F231429}" srcId="{EB85AAEF-7AEB-42B9-9DAB-9A5C4BBB47F9}" destId="{173A3961-B9D2-43C0-8969-B6D5B2EF4E2F}" srcOrd="0" destOrd="0" parTransId="{8A08A775-416F-444C-80BE-A6D9EFDDF18C}" sibTransId="{ED854B4D-E85D-4036-B420-9D5D9D819DC8}"/>
    <dgm:cxn modelId="{60760615-9451-476B-8E6F-FABDE0D526ED}" srcId="{64E220DD-C48E-473C-A161-01D91C12EB72}" destId="{232D8525-CDBD-4776-9D78-8E6403CC3C5F}" srcOrd="0" destOrd="0" parTransId="{39B48E29-5E97-4DA0-9678-9F11B7D816E6}" sibTransId="{2204E9D2-C769-4A7E-A92C-9477315BBFE1}"/>
    <dgm:cxn modelId="{2E26EF7F-6BFA-4A7F-A337-65CE52270329}" srcId="{64E220DD-C48E-473C-A161-01D91C12EB72}" destId="{AA1BF7A5-9835-4343-B9A1-EB36AA41BC70}" srcOrd="1" destOrd="0" parTransId="{D310D2D7-A6E5-4AAE-9518-C8160B50D544}" sibTransId="{EA2FA9AE-015D-4C88-A99B-002E7F985074}"/>
    <dgm:cxn modelId="{C6509189-736D-427D-9DFD-D76400C102BA}" srcId="{3B9F63F0-AA61-4122-8A62-84AB6B36AF8B}" destId="{756F9986-EE24-4641-8DF8-617746F53143}" srcOrd="0" destOrd="0" parTransId="{36A14520-D5A6-47DC-BAD2-5428D96CFB8E}" sibTransId="{40AA953C-EB97-4A94-8BF8-9B8827B28913}"/>
    <dgm:cxn modelId="{82E39016-6D36-4FAF-B3EC-805148B8B897}" type="presOf" srcId="{94C503C7-8782-4C87-9570-4654D5FE3E4F}" destId="{8EBC2236-CD73-44F9-8C3E-E27A37659659}" srcOrd="0" destOrd="0" presId="urn:microsoft.com/office/officeart/2005/8/layout/hierarchy3"/>
    <dgm:cxn modelId="{E4D2DDD2-47DB-4AE4-A89D-AA03A1E2A01D}" type="presOf" srcId="{3A960D69-4E8B-492A-862F-5A8007B8DB32}" destId="{3B5C679B-D63E-4F25-9A5E-16F3B23E4755}" srcOrd="0" destOrd="0" presId="urn:microsoft.com/office/officeart/2005/8/layout/hierarchy3"/>
    <dgm:cxn modelId="{9958B2D7-09E0-4B19-8E16-1108B773B4C9}" type="presOf" srcId="{3B9F63F0-AA61-4122-8A62-84AB6B36AF8B}" destId="{EE5D7197-A6DA-41A1-A5F8-77FE3B408281}" srcOrd="1" destOrd="0" presId="urn:microsoft.com/office/officeart/2005/8/layout/hierarchy3"/>
    <dgm:cxn modelId="{44C526D0-0190-42D8-BB1E-C6A7547933B7}" type="presOf" srcId="{5E012E46-9B66-4D00-8AA9-1222F041FB68}" destId="{B19BC999-DF36-4EE7-93C2-E9C38EAB5EC9}" srcOrd="0" destOrd="0" presId="urn:microsoft.com/office/officeart/2005/8/layout/hierarchy3"/>
    <dgm:cxn modelId="{C0DC6EA5-4F57-412C-962D-772907493AF8}" type="presOf" srcId="{AA1BF7A5-9835-4343-B9A1-EB36AA41BC70}" destId="{B367B582-41AE-4504-851A-83314F274F77}" srcOrd="0" destOrd="0" presId="urn:microsoft.com/office/officeart/2005/8/layout/hierarchy3"/>
    <dgm:cxn modelId="{20740436-F0D7-4E9E-A018-9500F3969CFF}" type="presOf" srcId="{9626D045-9492-41AC-916E-D5C23330727F}" destId="{4C86A2AA-142F-444E-8B21-062A60D0A535}" srcOrd="0" destOrd="0" presId="urn:microsoft.com/office/officeart/2005/8/layout/hierarchy3"/>
    <dgm:cxn modelId="{E2CBBF05-5B88-465C-A0C0-68987D9E042F}" type="presOf" srcId="{3B9F63F0-AA61-4122-8A62-84AB6B36AF8B}" destId="{CD2BEE3B-E39D-47CB-8872-B0C025B6A636}" srcOrd="0" destOrd="0" presId="urn:microsoft.com/office/officeart/2005/8/layout/hierarchy3"/>
    <dgm:cxn modelId="{F3DA63C9-C402-42CA-94D7-72E7455734CC}" srcId="{AA0012BE-C719-46A6-BE8C-9030B0C1CCA5}" destId="{64E220DD-C48E-473C-A161-01D91C12EB72}" srcOrd="4" destOrd="0" parTransId="{8F4CE377-BE84-442B-8B92-A8326E6176B7}" sibTransId="{B4FF5813-BBE6-48B7-BE1C-7A92BE4232AE}"/>
    <dgm:cxn modelId="{7831A6F9-F808-4457-9393-F3F37423C63A}" type="presOf" srcId="{A901FF6C-E288-4B4E-80F8-AC05BCF73D5B}" destId="{922B150A-11DA-4DA3-BA15-854DDB311B5F}" srcOrd="0" destOrd="0" presId="urn:microsoft.com/office/officeart/2005/8/layout/hierarchy3"/>
    <dgm:cxn modelId="{8B8B2A35-F274-4CB8-97CA-5BC41D58B90D}" type="presOf" srcId="{756F9986-EE24-4641-8DF8-617746F53143}" destId="{44F54149-89FD-4885-B9F3-A5E24D9A1FD9}" srcOrd="0" destOrd="0" presId="urn:microsoft.com/office/officeart/2005/8/layout/hierarchy3"/>
    <dgm:cxn modelId="{5C8BD5BA-FAD3-472E-8328-347B1D294CA2}" srcId="{3B9F63F0-AA61-4122-8A62-84AB6B36AF8B}" destId="{9626D045-9492-41AC-916E-D5C23330727F}" srcOrd="1" destOrd="0" parTransId="{17192FFA-685D-40DB-824F-8A4DC2F04CB6}" sibTransId="{1546B67A-AF86-4CE0-B694-5C89C4034B8C}"/>
    <dgm:cxn modelId="{0017605D-0593-4F98-99B1-A901B0DBAD2A}" type="presOf" srcId="{64E220DD-C48E-473C-A161-01D91C12EB72}" destId="{738883A6-2D19-47FB-B30D-99E08B95CAF2}" srcOrd="0" destOrd="0" presId="urn:microsoft.com/office/officeart/2005/8/layout/hierarchy3"/>
    <dgm:cxn modelId="{9C343537-54F9-4E3B-91FC-7E10A44CC542}" srcId="{A901FF6C-E288-4B4E-80F8-AC05BCF73D5B}" destId="{BC0B1CF6-2354-47E8-95CE-4827015682F2}" srcOrd="0" destOrd="0" parTransId="{850D3DE0-E7A6-480C-9FFC-DBADA33739CA}" sibTransId="{DE266029-09CE-4EC1-9369-8839A39AB6FC}"/>
    <dgm:cxn modelId="{266F3602-C3F8-4A80-B7AC-B1F3F0EB1F6B}" srcId="{AA0012BE-C719-46A6-BE8C-9030B0C1CCA5}" destId="{DD0C525F-BC0C-4207-9467-F1D67067D7A5}" srcOrd="1" destOrd="0" parTransId="{7ED02053-32B7-4D7D-AA87-44B613CECB03}" sibTransId="{3D3616CF-D576-460B-9EBC-68797FFB354D}"/>
    <dgm:cxn modelId="{0FCB61CB-3FA4-4A0C-8259-A567424EB0EA}" type="presOf" srcId="{AA0012BE-C719-46A6-BE8C-9030B0C1CCA5}" destId="{76E974D5-B976-4A0F-8D1F-69019C588A2C}" srcOrd="0" destOrd="0" presId="urn:microsoft.com/office/officeart/2005/8/layout/hierarchy3"/>
    <dgm:cxn modelId="{9A0E6ADD-64A3-404B-A99C-EA431CE08C52}" srcId="{AA0012BE-C719-46A6-BE8C-9030B0C1CCA5}" destId="{EB85AAEF-7AEB-42B9-9DAB-9A5C4BBB47F9}" srcOrd="3" destOrd="0" parTransId="{7936611F-5D6B-4F54-89A1-ECC84BBF2953}" sibTransId="{2EFBE9D4-F3FA-4A19-9DD1-9678958BE93C}"/>
    <dgm:cxn modelId="{0611D31B-8BFF-4A9C-B657-4BEDD17831D4}" type="presOf" srcId="{C08C2514-433D-436D-94D7-A08DDB8B84F4}" destId="{044AA3CE-3594-43A3-B6C7-BB09114F2F94}" srcOrd="0" destOrd="0" presId="urn:microsoft.com/office/officeart/2005/8/layout/hierarchy3"/>
    <dgm:cxn modelId="{4759D8A9-4D2F-47C1-B4CE-CF6901A0DF69}" type="presOf" srcId="{35036057-F3D7-4ECD-919D-340901C37811}" destId="{092DED29-303E-42B9-912D-ED1ACACDD1A5}" srcOrd="0" destOrd="0" presId="urn:microsoft.com/office/officeart/2005/8/layout/hierarchy3"/>
    <dgm:cxn modelId="{E414ECB8-3442-4BBF-AEF8-BA6E8FB9C300}" type="presOf" srcId="{EB85AAEF-7AEB-42B9-9DAB-9A5C4BBB47F9}" destId="{9B116414-2E0A-4C58-A6E9-B243E3966289}" srcOrd="1" destOrd="0" presId="urn:microsoft.com/office/officeart/2005/8/layout/hierarchy3"/>
    <dgm:cxn modelId="{D7876FF3-35D8-482D-9F07-E44A3D28685E}" type="presOf" srcId="{17192FFA-685D-40DB-824F-8A4DC2F04CB6}" destId="{4BE02069-44CD-47F2-9EBD-6A205E18A54B}" srcOrd="0" destOrd="0" presId="urn:microsoft.com/office/officeart/2005/8/layout/hierarchy3"/>
    <dgm:cxn modelId="{9AE6BE14-6314-4C92-BF7F-A913EBC2EFA6}" type="presOf" srcId="{173A3961-B9D2-43C0-8969-B6D5B2EF4E2F}" destId="{12E9DDDA-7A18-49B4-A1FF-8146012D31BC}" srcOrd="0" destOrd="0" presId="urn:microsoft.com/office/officeart/2005/8/layout/hierarchy3"/>
    <dgm:cxn modelId="{448F9BA9-BDAF-430B-8A8E-3ACE4F935C3A}" type="presOf" srcId="{850D3DE0-E7A6-480C-9FFC-DBADA33739CA}" destId="{50053F01-7093-4064-AEF2-E6C374C81004}" srcOrd="0" destOrd="0" presId="urn:microsoft.com/office/officeart/2005/8/layout/hierarchy3"/>
    <dgm:cxn modelId="{E350F09E-E2E3-4737-946E-DF43E5CC58C8}" type="presOf" srcId="{6911896E-74A2-4F53-8C58-7C45B5BC9F6D}" destId="{D9273F0E-CC2D-4B8D-AD81-C6D84F494931}" srcOrd="0" destOrd="0" presId="urn:microsoft.com/office/officeart/2005/8/layout/hierarchy3"/>
    <dgm:cxn modelId="{CCB5819F-D60A-4005-8171-D451BCBC46C3}" srcId="{AA0012BE-C719-46A6-BE8C-9030B0C1CCA5}" destId="{A901FF6C-E288-4B4E-80F8-AC05BCF73D5B}" srcOrd="0" destOrd="0" parTransId="{359B66A5-5EA8-416B-AD86-0188D5C655BA}" sibTransId="{22EF1A63-017F-49C9-A590-391B23787D3C}"/>
    <dgm:cxn modelId="{E3BEE66E-EB0B-4E04-84B3-4B1B88ED8FB7}" type="presOf" srcId="{EB85AAEF-7AEB-42B9-9DAB-9A5C4BBB47F9}" destId="{9E2B2343-C6C9-49BF-A440-86EFB746558F}" srcOrd="0" destOrd="0" presId="urn:microsoft.com/office/officeart/2005/8/layout/hierarchy3"/>
    <dgm:cxn modelId="{9DFB7A3C-48EC-4552-A8E5-98E004F17AF5}" srcId="{DD0C525F-BC0C-4207-9467-F1D67067D7A5}" destId="{35036057-F3D7-4ECD-919D-340901C37811}" srcOrd="2" destOrd="0" parTransId="{94C503C7-8782-4C87-9570-4654D5FE3E4F}" sibTransId="{9026F3B9-D909-4281-84EC-C60DFBBF7788}"/>
    <dgm:cxn modelId="{68DE43B8-1E33-4483-B29B-FB33829412DC}" type="presParOf" srcId="{76E974D5-B976-4A0F-8D1F-69019C588A2C}" destId="{AA94387C-2563-4F0D-9219-638D3B103476}" srcOrd="0" destOrd="0" presId="urn:microsoft.com/office/officeart/2005/8/layout/hierarchy3"/>
    <dgm:cxn modelId="{DC38921D-D7CE-4AD4-8069-5856DBF15966}" type="presParOf" srcId="{AA94387C-2563-4F0D-9219-638D3B103476}" destId="{A256D961-1F11-411C-A923-B522C4EAE121}" srcOrd="0" destOrd="0" presId="urn:microsoft.com/office/officeart/2005/8/layout/hierarchy3"/>
    <dgm:cxn modelId="{80CA7BE4-238D-46DE-BEC1-A36D32F7579B}" type="presParOf" srcId="{A256D961-1F11-411C-A923-B522C4EAE121}" destId="{922B150A-11DA-4DA3-BA15-854DDB311B5F}" srcOrd="0" destOrd="0" presId="urn:microsoft.com/office/officeart/2005/8/layout/hierarchy3"/>
    <dgm:cxn modelId="{78FF38B1-7F43-42E1-BCE9-168E3080357A}" type="presParOf" srcId="{A256D961-1F11-411C-A923-B522C4EAE121}" destId="{355A9B46-49E6-4E47-AB3B-FFDC054A2F98}" srcOrd="1" destOrd="0" presId="urn:microsoft.com/office/officeart/2005/8/layout/hierarchy3"/>
    <dgm:cxn modelId="{8175E102-4BD2-42AF-9834-C62435EF864B}" type="presParOf" srcId="{AA94387C-2563-4F0D-9219-638D3B103476}" destId="{4C7B5E36-1548-437F-9B37-4AC227002CB0}" srcOrd="1" destOrd="0" presId="urn:microsoft.com/office/officeart/2005/8/layout/hierarchy3"/>
    <dgm:cxn modelId="{60AD8B82-CE94-4C54-A58C-EBF694158FCF}" type="presParOf" srcId="{4C7B5E36-1548-437F-9B37-4AC227002CB0}" destId="{50053F01-7093-4064-AEF2-E6C374C81004}" srcOrd="0" destOrd="0" presId="urn:microsoft.com/office/officeart/2005/8/layout/hierarchy3"/>
    <dgm:cxn modelId="{14BAAD68-21A5-4629-A9C4-0EF804F81403}" type="presParOf" srcId="{4C7B5E36-1548-437F-9B37-4AC227002CB0}" destId="{11963EBC-06DA-4A2E-A1E6-7EDC56DD8070}" srcOrd="1" destOrd="0" presId="urn:microsoft.com/office/officeart/2005/8/layout/hierarchy3"/>
    <dgm:cxn modelId="{0A5A158E-9955-47A9-ACA4-BED6921CBE0F}" type="presParOf" srcId="{76E974D5-B976-4A0F-8D1F-69019C588A2C}" destId="{DAE87983-C6E9-45C2-BAC4-E106927008CE}" srcOrd="1" destOrd="0" presId="urn:microsoft.com/office/officeart/2005/8/layout/hierarchy3"/>
    <dgm:cxn modelId="{04F52BC2-443E-438C-8D35-2C44F8B582C7}" type="presParOf" srcId="{DAE87983-C6E9-45C2-BAC4-E106927008CE}" destId="{032A9C10-9D62-4BD5-9B6E-E4E938782B62}" srcOrd="0" destOrd="0" presId="urn:microsoft.com/office/officeart/2005/8/layout/hierarchy3"/>
    <dgm:cxn modelId="{01BC9F46-21C2-4826-B71C-E6126E0A24E8}" type="presParOf" srcId="{032A9C10-9D62-4BD5-9B6E-E4E938782B62}" destId="{F435E8EB-E187-49D5-AFC9-AEF54328B545}" srcOrd="0" destOrd="0" presId="urn:microsoft.com/office/officeart/2005/8/layout/hierarchy3"/>
    <dgm:cxn modelId="{92234348-F74D-4B5D-8522-15529AAEDE42}" type="presParOf" srcId="{032A9C10-9D62-4BD5-9B6E-E4E938782B62}" destId="{5D94884B-3A56-4127-BC2F-1690B1A45A45}" srcOrd="1" destOrd="0" presId="urn:microsoft.com/office/officeart/2005/8/layout/hierarchy3"/>
    <dgm:cxn modelId="{83941BFA-11D8-45E7-831D-84BC20C5E0CD}" type="presParOf" srcId="{DAE87983-C6E9-45C2-BAC4-E106927008CE}" destId="{97A2C461-D8B2-49AD-B453-80C6B9FE713E}" srcOrd="1" destOrd="0" presId="urn:microsoft.com/office/officeart/2005/8/layout/hierarchy3"/>
    <dgm:cxn modelId="{A606BD30-2CAE-4609-9236-19ADD91C0745}" type="presParOf" srcId="{97A2C461-D8B2-49AD-B453-80C6B9FE713E}" destId="{E880EC8E-2284-4C3D-A99B-857963557284}" srcOrd="0" destOrd="0" presId="urn:microsoft.com/office/officeart/2005/8/layout/hierarchy3"/>
    <dgm:cxn modelId="{F7EADCE5-7696-4ABA-ACDA-A809C74DF0B3}" type="presParOf" srcId="{97A2C461-D8B2-49AD-B453-80C6B9FE713E}" destId="{044AA3CE-3594-43A3-B6C7-BB09114F2F94}" srcOrd="1" destOrd="0" presId="urn:microsoft.com/office/officeart/2005/8/layout/hierarchy3"/>
    <dgm:cxn modelId="{965F6124-FB7F-4EA1-A2F8-5F20F64F3C14}" type="presParOf" srcId="{97A2C461-D8B2-49AD-B453-80C6B9FE713E}" destId="{3B5C679B-D63E-4F25-9A5E-16F3B23E4755}" srcOrd="2" destOrd="0" presId="urn:microsoft.com/office/officeart/2005/8/layout/hierarchy3"/>
    <dgm:cxn modelId="{11C28D3D-548D-4EC6-AFFC-E2B3B8A896DD}" type="presParOf" srcId="{97A2C461-D8B2-49AD-B453-80C6B9FE713E}" destId="{EED6DE0A-DC94-4072-9FF3-D268B3870220}" srcOrd="3" destOrd="0" presId="urn:microsoft.com/office/officeart/2005/8/layout/hierarchy3"/>
    <dgm:cxn modelId="{03D24D7C-F79E-4E04-98CA-16EB93D0497B}" type="presParOf" srcId="{97A2C461-D8B2-49AD-B453-80C6B9FE713E}" destId="{8EBC2236-CD73-44F9-8C3E-E27A37659659}" srcOrd="4" destOrd="0" presId="urn:microsoft.com/office/officeart/2005/8/layout/hierarchy3"/>
    <dgm:cxn modelId="{1BFAF2CF-BE99-4F73-91BA-DA8179CF7931}" type="presParOf" srcId="{97A2C461-D8B2-49AD-B453-80C6B9FE713E}" destId="{092DED29-303E-42B9-912D-ED1ACACDD1A5}" srcOrd="5" destOrd="0" presId="urn:microsoft.com/office/officeart/2005/8/layout/hierarchy3"/>
    <dgm:cxn modelId="{D80A8CE8-8193-4514-8E8F-5DA8466295BC}" type="presParOf" srcId="{76E974D5-B976-4A0F-8D1F-69019C588A2C}" destId="{339A25C2-599C-4C73-A881-07F20156ADFB}" srcOrd="2" destOrd="0" presId="urn:microsoft.com/office/officeart/2005/8/layout/hierarchy3"/>
    <dgm:cxn modelId="{A8610773-4070-4871-BB60-18E81FAE4E8B}" type="presParOf" srcId="{339A25C2-599C-4C73-A881-07F20156ADFB}" destId="{0CED654B-191A-49B2-98FC-0D9F8BDCC728}" srcOrd="0" destOrd="0" presId="urn:microsoft.com/office/officeart/2005/8/layout/hierarchy3"/>
    <dgm:cxn modelId="{0A49572F-564D-4893-B079-629F84687125}" type="presParOf" srcId="{0CED654B-191A-49B2-98FC-0D9F8BDCC728}" destId="{CD2BEE3B-E39D-47CB-8872-B0C025B6A636}" srcOrd="0" destOrd="0" presId="urn:microsoft.com/office/officeart/2005/8/layout/hierarchy3"/>
    <dgm:cxn modelId="{75798F42-7A16-4646-A18C-130F733E04B6}" type="presParOf" srcId="{0CED654B-191A-49B2-98FC-0D9F8BDCC728}" destId="{EE5D7197-A6DA-41A1-A5F8-77FE3B408281}" srcOrd="1" destOrd="0" presId="urn:microsoft.com/office/officeart/2005/8/layout/hierarchy3"/>
    <dgm:cxn modelId="{696B17A7-1458-4AF4-9B9B-37C8AABB1CF4}" type="presParOf" srcId="{339A25C2-599C-4C73-A881-07F20156ADFB}" destId="{C7AA108A-84AF-4392-96ED-85EED96986AA}" srcOrd="1" destOrd="0" presId="urn:microsoft.com/office/officeart/2005/8/layout/hierarchy3"/>
    <dgm:cxn modelId="{FF556262-1D51-456A-B5D6-6D51818FF83E}" type="presParOf" srcId="{C7AA108A-84AF-4392-96ED-85EED96986AA}" destId="{6E0FF715-4D24-4A90-9468-525DD24EB1DE}" srcOrd="0" destOrd="0" presId="urn:microsoft.com/office/officeart/2005/8/layout/hierarchy3"/>
    <dgm:cxn modelId="{7EBDC24B-90F4-47A8-AF5D-277B8B18A498}" type="presParOf" srcId="{C7AA108A-84AF-4392-96ED-85EED96986AA}" destId="{44F54149-89FD-4885-B9F3-A5E24D9A1FD9}" srcOrd="1" destOrd="0" presId="urn:microsoft.com/office/officeart/2005/8/layout/hierarchy3"/>
    <dgm:cxn modelId="{5FC4B4E4-01E0-417A-9E23-F98DDBCBD999}" type="presParOf" srcId="{C7AA108A-84AF-4392-96ED-85EED96986AA}" destId="{4BE02069-44CD-47F2-9EBD-6A205E18A54B}" srcOrd="2" destOrd="0" presId="urn:microsoft.com/office/officeart/2005/8/layout/hierarchy3"/>
    <dgm:cxn modelId="{033730B1-A2A7-4638-BD08-F2AFF5380A23}" type="presParOf" srcId="{C7AA108A-84AF-4392-96ED-85EED96986AA}" destId="{4C86A2AA-142F-444E-8B21-062A60D0A535}" srcOrd="3" destOrd="0" presId="urn:microsoft.com/office/officeart/2005/8/layout/hierarchy3"/>
    <dgm:cxn modelId="{EC9100FD-FFB2-4C93-B0C2-6A917675D08C}" type="presParOf" srcId="{76E974D5-B976-4A0F-8D1F-69019C588A2C}" destId="{DEF59E1A-8997-4E4B-9CD6-07FC3FD506D7}" srcOrd="3" destOrd="0" presId="urn:microsoft.com/office/officeart/2005/8/layout/hierarchy3"/>
    <dgm:cxn modelId="{40EA6FC8-ABED-4A0F-B5A0-85644C2002CB}" type="presParOf" srcId="{DEF59E1A-8997-4E4B-9CD6-07FC3FD506D7}" destId="{97680BCA-5CF4-4484-8479-725149382723}" srcOrd="0" destOrd="0" presId="urn:microsoft.com/office/officeart/2005/8/layout/hierarchy3"/>
    <dgm:cxn modelId="{A83E7CBD-3C50-44BE-BA9C-246DF4371EB5}" type="presParOf" srcId="{97680BCA-5CF4-4484-8479-725149382723}" destId="{9E2B2343-C6C9-49BF-A440-86EFB746558F}" srcOrd="0" destOrd="0" presId="urn:microsoft.com/office/officeart/2005/8/layout/hierarchy3"/>
    <dgm:cxn modelId="{CAB9E9F5-E2CE-434E-B049-BE828561CD06}" type="presParOf" srcId="{97680BCA-5CF4-4484-8479-725149382723}" destId="{9B116414-2E0A-4C58-A6E9-B243E3966289}" srcOrd="1" destOrd="0" presId="urn:microsoft.com/office/officeart/2005/8/layout/hierarchy3"/>
    <dgm:cxn modelId="{F3614717-9CC1-4725-91FB-97F985C12EB7}" type="presParOf" srcId="{DEF59E1A-8997-4E4B-9CD6-07FC3FD506D7}" destId="{7CC4E535-D96B-4A54-A764-C6A4F1994271}" srcOrd="1" destOrd="0" presId="urn:microsoft.com/office/officeart/2005/8/layout/hierarchy3"/>
    <dgm:cxn modelId="{304091B0-7D30-4C48-A9B6-42313A2A6DAA}" type="presParOf" srcId="{7CC4E535-D96B-4A54-A764-C6A4F1994271}" destId="{AD3C0185-2D3C-42C7-9730-2740E32D3E1F}" srcOrd="0" destOrd="0" presId="urn:microsoft.com/office/officeart/2005/8/layout/hierarchy3"/>
    <dgm:cxn modelId="{9BDB96C2-97C5-45AA-9885-247D5FF118FA}" type="presParOf" srcId="{7CC4E535-D96B-4A54-A764-C6A4F1994271}" destId="{12E9DDDA-7A18-49B4-A1FF-8146012D31BC}" srcOrd="1" destOrd="0" presId="urn:microsoft.com/office/officeart/2005/8/layout/hierarchy3"/>
    <dgm:cxn modelId="{51898239-7732-403E-A54A-ABD79287714D}" type="presParOf" srcId="{7CC4E535-D96B-4A54-A764-C6A4F1994271}" destId="{B19BC999-DF36-4EE7-93C2-E9C38EAB5EC9}" srcOrd="2" destOrd="0" presId="urn:microsoft.com/office/officeart/2005/8/layout/hierarchy3"/>
    <dgm:cxn modelId="{E516EB21-BB3A-496F-8688-6B80D038A612}" type="presParOf" srcId="{7CC4E535-D96B-4A54-A764-C6A4F1994271}" destId="{D9273F0E-CC2D-4B8D-AD81-C6D84F494931}" srcOrd="3" destOrd="0" presId="urn:microsoft.com/office/officeart/2005/8/layout/hierarchy3"/>
    <dgm:cxn modelId="{4BF6C4C8-FEEB-44AC-8D0E-04F2D1BF0EBE}" type="presParOf" srcId="{76E974D5-B976-4A0F-8D1F-69019C588A2C}" destId="{182EB1EB-85C8-4ABE-A450-96D870B46BDD}" srcOrd="4" destOrd="0" presId="urn:microsoft.com/office/officeart/2005/8/layout/hierarchy3"/>
    <dgm:cxn modelId="{03ECC9A9-CDCC-4F78-BEF9-47ACD58DFCD8}" type="presParOf" srcId="{182EB1EB-85C8-4ABE-A450-96D870B46BDD}" destId="{55CA6679-D856-40B9-9B56-D1F10777A008}" srcOrd="0" destOrd="0" presId="urn:microsoft.com/office/officeart/2005/8/layout/hierarchy3"/>
    <dgm:cxn modelId="{243A780D-1EB6-4A56-BA8C-3FD2353C990B}" type="presParOf" srcId="{55CA6679-D856-40B9-9B56-D1F10777A008}" destId="{738883A6-2D19-47FB-B30D-99E08B95CAF2}" srcOrd="0" destOrd="0" presId="urn:microsoft.com/office/officeart/2005/8/layout/hierarchy3"/>
    <dgm:cxn modelId="{468BDA65-6CFB-43A5-84C0-691DFB1833C4}" type="presParOf" srcId="{55CA6679-D856-40B9-9B56-D1F10777A008}" destId="{A39F6E31-1883-4D0E-8D52-E5E7185D36B5}" srcOrd="1" destOrd="0" presId="urn:microsoft.com/office/officeart/2005/8/layout/hierarchy3"/>
    <dgm:cxn modelId="{07AADBDF-4D4C-4C44-90F8-9A39B8A7022D}" type="presParOf" srcId="{182EB1EB-85C8-4ABE-A450-96D870B46BDD}" destId="{612B1F0A-1191-45F3-A855-36B96F88D2E6}" srcOrd="1" destOrd="0" presId="urn:microsoft.com/office/officeart/2005/8/layout/hierarchy3"/>
    <dgm:cxn modelId="{8D8A36A7-0CCB-43EF-89ED-8C706A34D641}" type="presParOf" srcId="{612B1F0A-1191-45F3-A855-36B96F88D2E6}" destId="{BFCC6759-05F9-4425-892D-5E2F2CD74646}" srcOrd="0" destOrd="0" presId="urn:microsoft.com/office/officeart/2005/8/layout/hierarchy3"/>
    <dgm:cxn modelId="{1214662F-02E7-44E9-A68B-5582C6D95CBD}" type="presParOf" srcId="{612B1F0A-1191-45F3-A855-36B96F88D2E6}" destId="{F85FFEA1-9A25-49FE-9332-BD1ADEC026A3}" srcOrd="1" destOrd="0" presId="urn:microsoft.com/office/officeart/2005/8/layout/hierarchy3"/>
    <dgm:cxn modelId="{48C503F4-C550-4907-8581-0D1511F4666F}" type="presParOf" srcId="{612B1F0A-1191-45F3-A855-36B96F88D2E6}" destId="{75BD309F-89F9-43BE-A696-EAD3A7143CC7}" srcOrd="2" destOrd="0" presId="urn:microsoft.com/office/officeart/2005/8/layout/hierarchy3"/>
    <dgm:cxn modelId="{576D1F52-B1BF-4430-97F6-324D4B140047}" type="presParOf" srcId="{612B1F0A-1191-45F3-A855-36B96F88D2E6}" destId="{B367B582-41AE-4504-851A-83314F274F7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82F87-CFF0-41D0-B416-F803AFE6E08D}">
      <dsp:nvSpPr>
        <dsp:cNvPr id="0" name=""/>
        <dsp:cNvSpPr/>
      </dsp:nvSpPr>
      <dsp:spPr>
        <a:xfrm>
          <a:off x="2672" y="1074898"/>
          <a:ext cx="911210" cy="455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메인 페이지</a:t>
          </a:r>
          <a:endParaRPr lang="ko-KR" altLang="en-US" sz="1100" kern="1200" dirty="0"/>
        </a:p>
      </dsp:txBody>
      <dsp:txXfrm>
        <a:off x="16016" y="1088242"/>
        <a:ext cx="884522" cy="428917"/>
      </dsp:txXfrm>
    </dsp:sp>
    <dsp:sp modelId="{60D5D167-03B2-431D-9DC6-BC812030E8BB}">
      <dsp:nvSpPr>
        <dsp:cNvPr id="0" name=""/>
        <dsp:cNvSpPr/>
      </dsp:nvSpPr>
      <dsp:spPr>
        <a:xfrm>
          <a:off x="1141685" y="1074898"/>
          <a:ext cx="911210" cy="455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사용자 페이지 관리</a:t>
          </a:r>
          <a:endParaRPr lang="ko-KR" altLang="en-US" sz="1100" kern="1200" dirty="0"/>
        </a:p>
      </dsp:txBody>
      <dsp:txXfrm>
        <a:off x="1155029" y="1088242"/>
        <a:ext cx="884522" cy="428917"/>
      </dsp:txXfrm>
    </dsp:sp>
    <dsp:sp modelId="{687053D1-12B8-48E2-9983-FA4EA5B55CE9}">
      <dsp:nvSpPr>
        <dsp:cNvPr id="0" name=""/>
        <dsp:cNvSpPr/>
      </dsp:nvSpPr>
      <dsp:spPr>
        <a:xfrm>
          <a:off x="1187086" y="1530504"/>
          <a:ext cx="91440" cy="341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03"/>
              </a:lnTo>
              <a:lnTo>
                <a:pt x="136841" y="341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8F07-ADB5-48D8-9CE5-0CEE0731C467}">
      <dsp:nvSpPr>
        <dsp:cNvPr id="0" name=""/>
        <dsp:cNvSpPr/>
      </dsp:nvSpPr>
      <dsp:spPr>
        <a:xfrm>
          <a:off x="1323927" y="1644405"/>
          <a:ext cx="728968" cy="455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사진등록</a:t>
          </a:r>
          <a:endParaRPr lang="ko-KR" altLang="en-US" sz="1100" kern="1200" dirty="0"/>
        </a:p>
      </dsp:txBody>
      <dsp:txXfrm>
        <a:off x="1337271" y="1657749"/>
        <a:ext cx="702280" cy="428917"/>
      </dsp:txXfrm>
    </dsp:sp>
    <dsp:sp modelId="{F75C9BF4-3F13-4C11-A26E-2EFE8738AFB0}">
      <dsp:nvSpPr>
        <dsp:cNvPr id="0" name=""/>
        <dsp:cNvSpPr/>
      </dsp:nvSpPr>
      <dsp:spPr>
        <a:xfrm>
          <a:off x="2280698" y="1074898"/>
          <a:ext cx="911210" cy="455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선생님 관리</a:t>
          </a:r>
          <a:endParaRPr lang="ko-KR" altLang="en-US" sz="1100" kern="1200" dirty="0"/>
        </a:p>
      </dsp:txBody>
      <dsp:txXfrm>
        <a:off x="2294042" y="1088242"/>
        <a:ext cx="884522" cy="428917"/>
      </dsp:txXfrm>
    </dsp:sp>
    <dsp:sp modelId="{2B15DCC1-990C-4BE0-B8EA-A969206D00F0}">
      <dsp:nvSpPr>
        <dsp:cNvPr id="0" name=""/>
        <dsp:cNvSpPr/>
      </dsp:nvSpPr>
      <dsp:spPr>
        <a:xfrm>
          <a:off x="2326099" y="1530504"/>
          <a:ext cx="91440" cy="341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03"/>
              </a:lnTo>
              <a:lnTo>
                <a:pt x="136841" y="341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607C0-7165-42F2-80A1-CEB1B3FDCB23}">
      <dsp:nvSpPr>
        <dsp:cNvPr id="0" name=""/>
        <dsp:cNvSpPr/>
      </dsp:nvSpPr>
      <dsp:spPr>
        <a:xfrm>
          <a:off x="2462940" y="1644405"/>
          <a:ext cx="728968" cy="455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현재 선생님</a:t>
          </a:r>
          <a:endParaRPr lang="ko-KR" altLang="en-US" sz="1100" kern="1200" dirty="0"/>
        </a:p>
      </dsp:txBody>
      <dsp:txXfrm>
        <a:off x="2476284" y="1657749"/>
        <a:ext cx="702280" cy="428917"/>
      </dsp:txXfrm>
    </dsp:sp>
    <dsp:sp modelId="{711A3F9D-129C-4AF8-9A96-F2AF2D962E26}">
      <dsp:nvSpPr>
        <dsp:cNvPr id="0" name=""/>
        <dsp:cNvSpPr/>
      </dsp:nvSpPr>
      <dsp:spPr>
        <a:xfrm>
          <a:off x="2326099" y="1530504"/>
          <a:ext cx="91440" cy="911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1210"/>
              </a:lnTo>
              <a:lnTo>
                <a:pt x="136841" y="9112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B632B-701E-4B2A-BFF9-7994EAE000FB}">
      <dsp:nvSpPr>
        <dsp:cNvPr id="0" name=""/>
        <dsp:cNvSpPr/>
      </dsp:nvSpPr>
      <dsp:spPr>
        <a:xfrm>
          <a:off x="2462940" y="2213911"/>
          <a:ext cx="728968" cy="455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퇴사 선생님</a:t>
          </a:r>
          <a:endParaRPr lang="ko-KR" altLang="en-US" sz="1100" kern="1200" dirty="0"/>
        </a:p>
      </dsp:txBody>
      <dsp:txXfrm>
        <a:off x="2476284" y="2227255"/>
        <a:ext cx="702280" cy="428917"/>
      </dsp:txXfrm>
    </dsp:sp>
    <dsp:sp modelId="{20B5C94E-9D27-4E29-9D6C-84AD6A1F11B8}">
      <dsp:nvSpPr>
        <dsp:cNvPr id="0" name=""/>
        <dsp:cNvSpPr/>
      </dsp:nvSpPr>
      <dsp:spPr>
        <a:xfrm>
          <a:off x="3419711" y="1074898"/>
          <a:ext cx="911210" cy="455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학생 관리</a:t>
          </a:r>
          <a:endParaRPr lang="ko-KR" altLang="en-US" sz="1100" kern="1200" dirty="0"/>
        </a:p>
      </dsp:txBody>
      <dsp:txXfrm>
        <a:off x="3433055" y="1088242"/>
        <a:ext cx="884522" cy="428917"/>
      </dsp:txXfrm>
    </dsp:sp>
    <dsp:sp modelId="{7000EA7B-7982-46D6-9FCA-6F1C07763BD2}">
      <dsp:nvSpPr>
        <dsp:cNvPr id="0" name=""/>
        <dsp:cNvSpPr/>
      </dsp:nvSpPr>
      <dsp:spPr>
        <a:xfrm>
          <a:off x="3465113" y="1530504"/>
          <a:ext cx="91440" cy="341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03"/>
              </a:lnTo>
              <a:lnTo>
                <a:pt x="136841" y="341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C0638-2A98-41F1-A4DD-CC423EA8E07A}">
      <dsp:nvSpPr>
        <dsp:cNvPr id="0" name=""/>
        <dsp:cNvSpPr/>
      </dsp:nvSpPr>
      <dsp:spPr>
        <a:xfrm>
          <a:off x="3601954" y="1644405"/>
          <a:ext cx="728968" cy="455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재원생</a:t>
          </a:r>
          <a:endParaRPr lang="en-US" altLang="ko-KR" sz="1100" kern="1200" dirty="0" smtClean="0"/>
        </a:p>
      </dsp:txBody>
      <dsp:txXfrm>
        <a:off x="3615298" y="1657749"/>
        <a:ext cx="702280" cy="428917"/>
      </dsp:txXfrm>
    </dsp:sp>
    <dsp:sp modelId="{4FD53EE9-CFEB-4964-8024-8FE89AD53A57}">
      <dsp:nvSpPr>
        <dsp:cNvPr id="0" name=""/>
        <dsp:cNvSpPr/>
      </dsp:nvSpPr>
      <dsp:spPr>
        <a:xfrm>
          <a:off x="3465113" y="1530504"/>
          <a:ext cx="91440" cy="911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1210"/>
              </a:lnTo>
              <a:lnTo>
                <a:pt x="136841" y="9112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8C80C-3F52-4195-9351-D24F6B4FE5AF}">
      <dsp:nvSpPr>
        <dsp:cNvPr id="0" name=""/>
        <dsp:cNvSpPr/>
      </dsp:nvSpPr>
      <dsp:spPr>
        <a:xfrm>
          <a:off x="3601954" y="2213911"/>
          <a:ext cx="728968" cy="455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퇴원생</a:t>
          </a:r>
          <a:endParaRPr lang="ko-KR" altLang="en-US" sz="1000" kern="1200" dirty="0"/>
        </a:p>
      </dsp:txBody>
      <dsp:txXfrm>
        <a:off x="3615298" y="2227255"/>
        <a:ext cx="702280" cy="428917"/>
      </dsp:txXfrm>
    </dsp:sp>
    <dsp:sp modelId="{7DAB2EBE-A97C-479B-9585-3E177363CEDE}">
      <dsp:nvSpPr>
        <dsp:cNvPr id="0" name=""/>
        <dsp:cNvSpPr/>
      </dsp:nvSpPr>
      <dsp:spPr>
        <a:xfrm>
          <a:off x="4558725" y="1074898"/>
          <a:ext cx="911210" cy="455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학부모 관리</a:t>
          </a:r>
          <a:endParaRPr lang="ko-KR" altLang="en-US" sz="1100" kern="1200" dirty="0"/>
        </a:p>
      </dsp:txBody>
      <dsp:txXfrm>
        <a:off x="4572069" y="1088242"/>
        <a:ext cx="884522" cy="428917"/>
      </dsp:txXfrm>
    </dsp:sp>
    <dsp:sp modelId="{3243BC78-CC6B-45EA-9A72-45EC2C1B1D3B}">
      <dsp:nvSpPr>
        <dsp:cNvPr id="0" name=""/>
        <dsp:cNvSpPr/>
      </dsp:nvSpPr>
      <dsp:spPr>
        <a:xfrm>
          <a:off x="4604126" y="1530504"/>
          <a:ext cx="91440" cy="341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03"/>
              </a:lnTo>
              <a:lnTo>
                <a:pt x="136841" y="341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1E8E5-C483-40FF-9882-80F3D5638F5E}">
      <dsp:nvSpPr>
        <dsp:cNvPr id="0" name=""/>
        <dsp:cNvSpPr/>
      </dsp:nvSpPr>
      <dsp:spPr>
        <a:xfrm>
          <a:off x="4740967" y="1644405"/>
          <a:ext cx="728968" cy="455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학부모 정보</a:t>
          </a:r>
          <a:endParaRPr lang="ko-KR" altLang="en-US" sz="1000" kern="1200" dirty="0"/>
        </a:p>
      </dsp:txBody>
      <dsp:txXfrm>
        <a:off x="4754311" y="1657749"/>
        <a:ext cx="702280" cy="42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150A-11DA-4DA3-BA15-854DDB311B5F}">
      <dsp:nvSpPr>
        <dsp:cNvPr id="0" name=""/>
        <dsp:cNvSpPr/>
      </dsp:nvSpPr>
      <dsp:spPr>
        <a:xfrm>
          <a:off x="2812" y="589178"/>
          <a:ext cx="959169" cy="479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상담 관리</a:t>
          </a:r>
          <a:endParaRPr lang="ko-KR" altLang="en-US" sz="1100" kern="1200" dirty="0"/>
        </a:p>
      </dsp:txBody>
      <dsp:txXfrm>
        <a:off x="16859" y="603225"/>
        <a:ext cx="931075" cy="451490"/>
      </dsp:txXfrm>
    </dsp:sp>
    <dsp:sp modelId="{50053F01-7093-4064-AEF2-E6C374C81004}">
      <dsp:nvSpPr>
        <dsp:cNvPr id="0" name=""/>
        <dsp:cNvSpPr/>
      </dsp:nvSpPr>
      <dsp:spPr>
        <a:xfrm>
          <a:off x="98729" y="1068763"/>
          <a:ext cx="95916" cy="3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688"/>
              </a:lnTo>
              <a:lnTo>
                <a:pt x="95916" y="359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63EBC-06DA-4A2E-A1E6-7EDC56DD8070}">
      <dsp:nvSpPr>
        <dsp:cNvPr id="0" name=""/>
        <dsp:cNvSpPr/>
      </dsp:nvSpPr>
      <dsp:spPr>
        <a:xfrm>
          <a:off x="194646" y="1188659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상담 목록</a:t>
          </a:r>
          <a:endParaRPr lang="ko-KR" altLang="en-US" sz="1100" kern="1200" dirty="0"/>
        </a:p>
      </dsp:txBody>
      <dsp:txXfrm>
        <a:off x="208693" y="1202706"/>
        <a:ext cx="739241" cy="451490"/>
      </dsp:txXfrm>
    </dsp:sp>
    <dsp:sp modelId="{F435E8EB-E187-49D5-AFC9-AEF54328B545}">
      <dsp:nvSpPr>
        <dsp:cNvPr id="0" name=""/>
        <dsp:cNvSpPr/>
      </dsp:nvSpPr>
      <dsp:spPr>
        <a:xfrm>
          <a:off x="1201774" y="589178"/>
          <a:ext cx="959169" cy="479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강의 관리</a:t>
          </a:r>
          <a:endParaRPr lang="ko-KR" altLang="en-US" sz="1100" kern="1200" dirty="0"/>
        </a:p>
      </dsp:txBody>
      <dsp:txXfrm>
        <a:off x="1215821" y="603225"/>
        <a:ext cx="931075" cy="451490"/>
      </dsp:txXfrm>
    </dsp:sp>
    <dsp:sp modelId="{E880EC8E-2284-4C3D-A99B-857963557284}">
      <dsp:nvSpPr>
        <dsp:cNvPr id="0" name=""/>
        <dsp:cNvSpPr/>
      </dsp:nvSpPr>
      <dsp:spPr>
        <a:xfrm>
          <a:off x="1297691" y="1068763"/>
          <a:ext cx="95916" cy="3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688"/>
              </a:lnTo>
              <a:lnTo>
                <a:pt x="95916" y="359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AA3CE-3594-43A3-B6C7-BB09114F2F94}">
      <dsp:nvSpPr>
        <dsp:cNvPr id="0" name=""/>
        <dsp:cNvSpPr/>
      </dsp:nvSpPr>
      <dsp:spPr>
        <a:xfrm>
          <a:off x="1393607" y="1188659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강의 등록</a:t>
          </a:r>
          <a:endParaRPr lang="en-US" altLang="ko-KR" sz="1100" kern="1200" dirty="0" smtClean="0"/>
        </a:p>
      </dsp:txBody>
      <dsp:txXfrm>
        <a:off x="1407654" y="1202706"/>
        <a:ext cx="739241" cy="451490"/>
      </dsp:txXfrm>
    </dsp:sp>
    <dsp:sp modelId="{3B5C679B-D63E-4F25-9A5E-16F3B23E4755}">
      <dsp:nvSpPr>
        <dsp:cNvPr id="0" name=""/>
        <dsp:cNvSpPr/>
      </dsp:nvSpPr>
      <dsp:spPr>
        <a:xfrm>
          <a:off x="1297691" y="1068763"/>
          <a:ext cx="95916" cy="95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69"/>
              </a:lnTo>
              <a:lnTo>
                <a:pt x="95916" y="959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6DE0A-DC94-4072-9FF3-D268B3870220}">
      <dsp:nvSpPr>
        <dsp:cNvPr id="0" name=""/>
        <dsp:cNvSpPr/>
      </dsp:nvSpPr>
      <dsp:spPr>
        <a:xfrm>
          <a:off x="1393607" y="1788140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강의 목록</a:t>
          </a:r>
          <a:endParaRPr lang="en-US" altLang="ko-KR" sz="1100" kern="1200" dirty="0" smtClean="0"/>
        </a:p>
      </dsp:txBody>
      <dsp:txXfrm>
        <a:off x="1407654" y="1802187"/>
        <a:ext cx="739241" cy="451490"/>
      </dsp:txXfrm>
    </dsp:sp>
    <dsp:sp modelId="{8EBC2236-CD73-44F9-8C3E-E27A37659659}">
      <dsp:nvSpPr>
        <dsp:cNvPr id="0" name=""/>
        <dsp:cNvSpPr/>
      </dsp:nvSpPr>
      <dsp:spPr>
        <a:xfrm>
          <a:off x="1297691" y="1068763"/>
          <a:ext cx="95916" cy="1558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649"/>
              </a:lnTo>
              <a:lnTo>
                <a:pt x="95916" y="1558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DED29-303E-42B9-912D-ED1ACACDD1A5}">
      <dsp:nvSpPr>
        <dsp:cNvPr id="0" name=""/>
        <dsp:cNvSpPr/>
      </dsp:nvSpPr>
      <dsp:spPr>
        <a:xfrm>
          <a:off x="1393607" y="2387620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결제 현황</a:t>
          </a:r>
          <a:endParaRPr lang="ko-KR" altLang="en-US" sz="1100" kern="1200" dirty="0"/>
        </a:p>
      </dsp:txBody>
      <dsp:txXfrm>
        <a:off x="1407654" y="2401667"/>
        <a:ext cx="739241" cy="451490"/>
      </dsp:txXfrm>
    </dsp:sp>
    <dsp:sp modelId="{CD2BEE3B-E39D-47CB-8872-B0C025B6A636}">
      <dsp:nvSpPr>
        <dsp:cNvPr id="0" name=""/>
        <dsp:cNvSpPr/>
      </dsp:nvSpPr>
      <dsp:spPr>
        <a:xfrm>
          <a:off x="2400735" y="589178"/>
          <a:ext cx="959169" cy="479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자주하는 질문</a:t>
          </a:r>
          <a:endParaRPr lang="ko-KR" altLang="en-US" sz="1100" kern="1200" dirty="0"/>
        </a:p>
      </dsp:txBody>
      <dsp:txXfrm>
        <a:off x="2414782" y="603225"/>
        <a:ext cx="931075" cy="451490"/>
      </dsp:txXfrm>
    </dsp:sp>
    <dsp:sp modelId="{6E0FF715-4D24-4A90-9468-525DD24EB1DE}">
      <dsp:nvSpPr>
        <dsp:cNvPr id="0" name=""/>
        <dsp:cNvSpPr/>
      </dsp:nvSpPr>
      <dsp:spPr>
        <a:xfrm>
          <a:off x="2496652" y="1068763"/>
          <a:ext cx="95916" cy="3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688"/>
              </a:lnTo>
              <a:lnTo>
                <a:pt x="95916" y="359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4149-89FD-4885-B9F3-A5E24D9A1FD9}">
      <dsp:nvSpPr>
        <dsp:cNvPr id="0" name=""/>
        <dsp:cNvSpPr/>
      </dsp:nvSpPr>
      <dsp:spPr>
        <a:xfrm>
          <a:off x="2592569" y="1188659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질문 답변 등록</a:t>
          </a:r>
          <a:endParaRPr lang="ko-KR" altLang="en-US" sz="1100" kern="1200" dirty="0"/>
        </a:p>
      </dsp:txBody>
      <dsp:txXfrm>
        <a:off x="2606616" y="1202706"/>
        <a:ext cx="739241" cy="451490"/>
      </dsp:txXfrm>
    </dsp:sp>
    <dsp:sp modelId="{4BE02069-44CD-47F2-9EBD-6A205E18A54B}">
      <dsp:nvSpPr>
        <dsp:cNvPr id="0" name=""/>
        <dsp:cNvSpPr/>
      </dsp:nvSpPr>
      <dsp:spPr>
        <a:xfrm>
          <a:off x="2496652" y="1068763"/>
          <a:ext cx="95916" cy="95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69"/>
              </a:lnTo>
              <a:lnTo>
                <a:pt x="95916" y="959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6A2AA-142F-444E-8B21-062A60D0A535}">
      <dsp:nvSpPr>
        <dsp:cNvPr id="0" name=""/>
        <dsp:cNvSpPr/>
      </dsp:nvSpPr>
      <dsp:spPr>
        <a:xfrm>
          <a:off x="2592569" y="1788140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목록 보기</a:t>
          </a:r>
          <a:endParaRPr lang="ko-KR" altLang="en-US" sz="1100" kern="1200" dirty="0"/>
        </a:p>
      </dsp:txBody>
      <dsp:txXfrm>
        <a:off x="2606616" y="1802187"/>
        <a:ext cx="739241" cy="451490"/>
      </dsp:txXfrm>
    </dsp:sp>
    <dsp:sp modelId="{9E2B2343-C6C9-49BF-A440-86EFB746558F}">
      <dsp:nvSpPr>
        <dsp:cNvPr id="0" name=""/>
        <dsp:cNvSpPr/>
      </dsp:nvSpPr>
      <dsp:spPr>
        <a:xfrm>
          <a:off x="3599696" y="589178"/>
          <a:ext cx="959169" cy="479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공지사항 관리</a:t>
          </a:r>
          <a:endParaRPr lang="ko-KR" altLang="en-US" sz="1100" kern="1200" dirty="0"/>
        </a:p>
      </dsp:txBody>
      <dsp:txXfrm>
        <a:off x="3613743" y="603225"/>
        <a:ext cx="931075" cy="451490"/>
      </dsp:txXfrm>
    </dsp:sp>
    <dsp:sp modelId="{AD3C0185-2D3C-42C7-9730-2740E32D3E1F}">
      <dsp:nvSpPr>
        <dsp:cNvPr id="0" name=""/>
        <dsp:cNvSpPr/>
      </dsp:nvSpPr>
      <dsp:spPr>
        <a:xfrm>
          <a:off x="3695613" y="1068763"/>
          <a:ext cx="95916" cy="3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688"/>
              </a:lnTo>
              <a:lnTo>
                <a:pt x="95916" y="359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9DDDA-7A18-49B4-A1FF-8146012D31BC}">
      <dsp:nvSpPr>
        <dsp:cNvPr id="0" name=""/>
        <dsp:cNvSpPr/>
      </dsp:nvSpPr>
      <dsp:spPr>
        <a:xfrm>
          <a:off x="3791530" y="1188659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공지사항 등록</a:t>
          </a:r>
          <a:endParaRPr lang="ko-KR" altLang="en-US" sz="1100" kern="1200" dirty="0"/>
        </a:p>
      </dsp:txBody>
      <dsp:txXfrm>
        <a:off x="3805577" y="1202706"/>
        <a:ext cx="739241" cy="451490"/>
      </dsp:txXfrm>
    </dsp:sp>
    <dsp:sp modelId="{B19BC999-DF36-4EE7-93C2-E9C38EAB5EC9}">
      <dsp:nvSpPr>
        <dsp:cNvPr id="0" name=""/>
        <dsp:cNvSpPr/>
      </dsp:nvSpPr>
      <dsp:spPr>
        <a:xfrm>
          <a:off x="3695613" y="1068763"/>
          <a:ext cx="95916" cy="95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69"/>
              </a:lnTo>
              <a:lnTo>
                <a:pt x="95916" y="959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3F0E-CC2D-4B8D-AD81-C6D84F494931}">
      <dsp:nvSpPr>
        <dsp:cNvPr id="0" name=""/>
        <dsp:cNvSpPr/>
      </dsp:nvSpPr>
      <dsp:spPr>
        <a:xfrm>
          <a:off x="3791530" y="1788140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공지사항 목록</a:t>
          </a:r>
          <a:endParaRPr lang="ko-KR" altLang="en-US" sz="1100" kern="1200" dirty="0"/>
        </a:p>
      </dsp:txBody>
      <dsp:txXfrm>
        <a:off x="3805577" y="1802187"/>
        <a:ext cx="739241" cy="451490"/>
      </dsp:txXfrm>
    </dsp:sp>
    <dsp:sp modelId="{738883A6-2D19-47FB-B30D-99E08B95CAF2}">
      <dsp:nvSpPr>
        <dsp:cNvPr id="0" name=""/>
        <dsp:cNvSpPr/>
      </dsp:nvSpPr>
      <dsp:spPr>
        <a:xfrm>
          <a:off x="4798658" y="589178"/>
          <a:ext cx="959169" cy="479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통계</a:t>
          </a:r>
          <a:endParaRPr lang="ko-KR" altLang="en-US" sz="1100" kern="1200" dirty="0"/>
        </a:p>
      </dsp:txBody>
      <dsp:txXfrm>
        <a:off x="4812705" y="603225"/>
        <a:ext cx="931075" cy="451490"/>
      </dsp:txXfrm>
    </dsp:sp>
    <dsp:sp modelId="{BFCC6759-05F9-4425-892D-5E2F2CD74646}">
      <dsp:nvSpPr>
        <dsp:cNvPr id="0" name=""/>
        <dsp:cNvSpPr/>
      </dsp:nvSpPr>
      <dsp:spPr>
        <a:xfrm>
          <a:off x="4894575" y="1068763"/>
          <a:ext cx="95916" cy="359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688"/>
              </a:lnTo>
              <a:lnTo>
                <a:pt x="95916" y="359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FFEA1-9A25-49FE-9332-BD1ADEC026A3}">
      <dsp:nvSpPr>
        <dsp:cNvPr id="0" name=""/>
        <dsp:cNvSpPr/>
      </dsp:nvSpPr>
      <dsp:spPr>
        <a:xfrm>
          <a:off x="4990491" y="1188659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월별         수익 통계</a:t>
          </a:r>
          <a:endParaRPr lang="ko-KR" altLang="en-US" sz="1100" kern="1200" dirty="0"/>
        </a:p>
      </dsp:txBody>
      <dsp:txXfrm>
        <a:off x="5004538" y="1202706"/>
        <a:ext cx="739241" cy="451490"/>
      </dsp:txXfrm>
    </dsp:sp>
    <dsp:sp modelId="{75BD309F-89F9-43BE-A696-EAD3A7143CC7}">
      <dsp:nvSpPr>
        <dsp:cNvPr id="0" name=""/>
        <dsp:cNvSpPr/>
      </dsp:nvSpPr>
      <dsp:spPr>
        <a:xfrm>
          <a:off x="4894575" y="1068763"/>
          <a:ext cx="95916" cy="95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69"/>
              </a:lnTo>
              <a:lnTo>
                <a:pt x="95916" y="959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7B582-41AE-4504-851A-83314F274F77}">
      <dsp:nvSpPr>
        <dsp:cNvPr id="0" name=""/>
        <dsp:cNvSpPr/>
      </dsp:nvSpPr>
      <dsp:spPr>
        <a:xfrm>
          <a:off x="4990491" y="1788140"/>
          <a:ext cx="767335" cy="479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선생님</a:t>
          </a:r>
          <a:r>
            <a:rPr lang="en-US" altLang="ko-KR" sz="1100" kern="1200" dirty="0" smtClean="0"/>
            <a:t>/</a:t>
          </a:r>
          <a:r>
            <a:rPr lang="ko-KR" altLang="en-US" sz="1100" kern="1200" dirty="0" smtClean="0"/>
            <a:t>학생  통계 </a:t>
          </a:r>
          <a:endParaRPr lang="ko-KR" altLang="en-US" sz="1100" kern="1200" dirty="0"/>
        </a:p>
      </dsp:txBody>
      <dsp:txXfrm>
        <a:off x="5004538" y="1802187"/>
        <a:ext cx="739241" cy="45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1CE-2179-4C66-B4E8-52D8407882B5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3617C-8013-4F9E-B404-F08634F6E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1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3617C-8013-4F9E-B404-F08634F6E2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7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E2C-C542-4B48-B3F3-A61F4C29419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5D7A-5942-4A09-869E-675773EA0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161462589"/>
              </p:ext>
            </p:extLst>
          </p:nvPr>
        </p:nvGraphicFramePr>
        <p:xfrm>
          <a:off x="1187624" y="980728"/>
          <a:ext cx="547260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152649874"/>
              </p:ext>
            </p:extLst>
          </p:nvPr>
        </p:nvGraphicFramePr>
        <p:xfrm>
          <a:off x="1187624" y="3645024"/>
          <a:ext cx="576064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관리자 </a:t>
            </a:r>
            <a:r>
              <a:rPr lang="ko-KR" altLang="en-US" sz="2800" dirty="0" err="1" smtClean="0"/>
              <a:t>사이트맵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7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56</Words>
  <Application>Microsoft Office PowerPoint</Application>
  <PresentationFormat>화면 슬라이드 쇼(4:3)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관리자 사이트맵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최유민</dc:creator>
  <cp:lastModifiedBy>mrhi6006@naver.com</cp:lastModifiedBy>
  <cp:revision>17</cp:revision>
  <dcterms:created xsi:type="dcterms:W3CDTF">2020-10-23T05:48:54Z</dcterms:created>
  <dcterms:modified xsi:type="dcterms:W3CDTF">2020-12-02T02:11:32Z</dcterms:modified>
</cp:coreProperties>
</file>