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A27EB-5E86-404B-909B-075D3EE06F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7EAFA9-E174-4FC9-8CCE-60593CE15D7E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메인 페이지</a:t>
          </a:r>
          <a:endParaRPr lang="ko-KR" altLang="en-US" sz="1100" dirty="0"/>
        </a:p>
      </dgm:t>
    </dgm:pt>
    <dgm:pt modelId="{479080B6-BB45-43D5-BE28-6556DBE3504A}" type="parTrans" cxnId="{262CF77A-4222-4971-A3A8-A47F9E0279F8}">
      <dgm:prSet/>
      <dgm:spPr/>
      <dgm:t>
        <a:bodyPr/>
        <a:lstStyle/>
        <a:p>
          <a:pPr latinLnBrk="1"/>
          <a:endParaRPr lang="ko-KR" altLang="en-US" sz="1100"/>
        </a:p>
      </dgm:t>
    </dgm:pt>
    <dgm:pt modelId="{869D83B4-936C-425D-993F-11604C058B4A}" type="sibTrans" cxnId="{262CF77A-4222-4971-A3A8-A47F9E0279F8}">
      <dgm:prSet/>
      <dgm:spPr/>
      <dgm:t>
        <a:bodyPr/>
        <a:lstStyle/>
        <a:p>
          <a:pPr latinLnBrk="1"/>
          <a:endParaRPr lang="ko-KR" altLang="en-US" sz="1100"/>
        </a:p>
      </dgm:t>
    </dgm:pt>
    <dgm:pt modelId="{2E9ADD26-90F1-4897-B937-275577B822DE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로그인</a:t>
          </a:r>
          <a:endParaRPr lang="ko-KR" altLang="en-US" sz="1100" dirty="0"/>
        </a:p>
      </dgm:t>
    </dgm:pt>
    <dgm:pt modelId="{4A13C7E3-A7B1-4B03-B181-DDB449D6786C}" type="parTrans" cxnId="{BB699634-9B26-4189-BC48-D393282C0A63}">
      <dgm:prSet/>
      <dgm:spPr/>
      <dgm:t>
        <a:bodyPr/>
        <a:lstStyle/>
        <a:p>
          <a:pPr latinLnBrk="1"/>
          <a:endParaRPr lang="ko-KR" altLang="en-US" sz="1100"/>
        </a:p>
      </dgm:t>
    </dgm:pt>
    <dgm:pt modelId="{B14CE7DB-00D3-44D4-8EAF-11546EC1414C}" type="sibTrans" cxnId="{BB699634-9B26-4189-BC48-D393282C0A63}">
      <dgm:prSet/>
      <dgm:spPr/>
      <dgm:t>
        <a:bodyPr/>
        <a:lstStyle/>
        <a:p>
          <a:pPr latinLnBrk="1"/>
          <a:endParaRPr lang="ko-KR" altLang="en-US" sz="1100"/>
        </a:p>
      </dgm:t>
    </dgm:pt>
    <dgm:pt modelId="{0C2047F4-26E6-452B-ABE4-1E7FA2094D89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학생           로그인</a:t>
          </a:r>
          <a:endParaRPr lang="ko-KR" altLang="en-US" sz="1100" dirty="0"/>
        </a:p>
      </dgm:t>
    </dgm:pt>
    <dgm:pt modelId="{4D195F83-AFCE-4F2C-93E2-5A97141A4009}" type="parTrans" cxnId="{54211CAB-C278-4AB2-9C75-835E186E0F6B}">
      <dgm:prSet/>
      <dgm:spPr/>
      <dgm:t>
        <a:bodyPr/>
        <a:lstStyle/>
        <a:p>
          <a:pPr latinLnBrk="1"/>
          <a:endParaRPr lang="ko-KR" altLang="en-US" sz="1100"/>
        </a:p>
      </dgm:t>
    </dgm:pt>
    <dgm:pt modelId="{35454B2B-083D-47D5-A944-D6D8B39BBFFF}" type="sibTrans" cxnId="{54211CAB-C278-4AB2-9C75-835E186E0F6B}">
      <dgm:prSet/>
      <dgm:spPr/>
      <dgm:t>
        <a:bodyPr/>
        <a:lstStyle/>
        <a:p>
          <a:pPr latinLnBrk="1"/>
          <a:endParaRPr lang="ko-KR" altLang="en-US" sz="1100"/>
        </a:p>
      </dgm:t>
    </dgm:pt>
    <dgm:pt modelId="{3BB77BF0-6046-4967-AF65-8892D4430CF8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학부모        로그인</a:t>
          </a:r>
          <a:endParaRPr lang="en-US" altLang="ko-KR" sz="1100" dirty="0" smtClean="0"/>
        </a:p>
      </dgm:t>
    </dgm:pt>
    <dgm:pt modelId="{3349AE61-B622-4FC5-93F3-7789C5C812B8}" type="parTrans" cxnId="{1DA1DF51-6C56-471F-96CE-C01DF9484123}">
      <dgm:prSet/>
      <dgm:spPr/>
      <dgm:t>
        <a:bodyPr/>
        <a:lstStyle/>
        <a:p>
          <a:pPr latinLnBrk="1"/>
          <a:endParaRPr lang="ko-KR" altLang="en-US" sz="1100"/>
        </a:p>
      </dgm:t>
    </dgm:pt>
    <dgm:pt modelId="{E9EB5166-9460-4496-9066-67CB7DFC2CC6}" type="sibTrans" cxnId="{1DA1DF51-6C56-471F-96CE-C01DF9484123}">
      <dgm:prSet/>
      <dgm:spPr/>
      <dgm:t>
        <a:bodyPr/>
        <a:lstStyle/>
        <a:p>
          <a:pPr latinLnBrk="1"/>
          <a:endParaRPr lang="ko-KR" altLang="en-US" sz="1100"/>
        </a:p>
      </dgm:t>
    </dgm:pt>
    <dgm:pt modelId="{69DBAF70-5EE4-4030-86DE-988C69EEAD46}">
      <dgm:prSet custT="1"/>
      <dgm:spPr/>
      <dgm:t>
        <a:bodyPr/>
        <a:lstStyle/>
        <a:p>
          <a:pPr latinLnBrk="1"/>
          <a:r>
            <a:rPr lang="ko-KR" altLang="en-US" sz="1100" dirty="0" smtClean="0"/>
            <a:t>선생님        로그인</a:t>
          </a:r>
          <a:endParaRPr lang="ko-KR" altLang="en-US" sz="1100" dirty="0"/>
        </a:p>
      </dgm:t>
    </dgm:pt>
    <dgm:pt modelId="{16E69085-C961-4AB5-A2DA-DB7ADD609FAA}" type="parTrans" cxnId="{8F70B0F6-643D-4157-97A7-06858412FCDA}">
      <dgm:prSet/>
      <dgm:spPr/>
      <dgm:t>
        <a:bodyPr/>
        <a:lstStyle/>
        <a:p>
          <a:pPr latinLnBrk="1"/>
          <a:endParaRPr lang="ko-KR" altLang="en-US" sz="1100"/>
        </a:p>
      </dgm:t>
    </dgm:pt>
    <dgm:pt modelId="{BE61BBB9-8509-4C1F-92E3-8D7FEB99DE2D}" type="sibTrans" cxnId="{8F70B0F6-643D-4157-97A7-06858412FCDA}">
      <dgm:prSet/>
      <dgm:spPr/>
      <dgm:t>
        <a:bodyPr/>
        <a:lstStyle/>
        <a:p>
          <a:pPr latinLnBrk="1"/>
          <a:endParaRPr lang="ko-KR" altLang="en-US" sz="1100"/>
        </a:p>
      </dgm:t>
    </dgm:pt>
    <dgm:pt modelId="{C39A7D5A-3922-40B2-BF9C-71E4FFBA9C49}">
      <dgm:prSet custT="1"/>
      <dgm:spPr/>
      <dgm:t>
        <a:bodyPr/>
        <a:lstStyle/>
        <a:p>
          <a:pPr latinLnBrk="1"/>
          <a:r>
            <a:rPr lang="ko-KR" altLang="en-US" sz="1100" dirty="0" smtClean="0"/>
            <a:t>회원가입</a:t>
          </a:r>
          <a:endParaRPr lang="ko-KR" altLang="en-US" sz="1100" dirty="0"/>
        </a:p>
      </dgm:t>
    </dgm:pt>
    <dgm:pt modelId="{BF9A973D-29DE-4F29-8886-2DCE7C7A59C9}" type="parTrans" cxnId="{0EEF7A07-953F-4283-AE75-DC1126C5C5B9}">
      <dgm:prSet/>
      <dgm:spPr/>
      <dgm:t>
        <a:bodyPr/>
        <a:lstStyle/>
        <a:p>
          <a:pPr latinLnBrk="1"/>
          <a:endParaRPr lang="ko-KR" altLang="en-US" sz="1100"/>
        </a:p>
      </dgm:t>
    </dgm:pt>
    <dgm:pt modelId="{F223108B-04EC-40BA-856A-821D3E87E1CE}" type="sibTrans" cxnId="{0EEF7A07-953F-4283-AE75-DC1126C5C5B9}">
      <dgm:prSet/>
      <dgm:spPr/>
      <dgm:t>
        <a:bodyPr/>
        <a:lstStyle/>
        <a:p>
          <a:pPr latinLnBrk="1"/>
          <a:endParaRPr lang="ko-KR" altLang="en-US" sz="1100"/>
        </a:p>
      </dgm:t>
    </dgm:pt>
    <dgm:pt modelId="{11026915-289A-4799-AD47-8546E0CF5729}">
      <dgm:prSet custT="1"/>
      <dgm:spPr/>
      <dgm:t>
        <a:bodyPr/>
        <a:lstStyle/>
        <a:p>
          <a:pPr latinLnBrk="1"/>
          <a:r>
            <a:rPr lang="ko-KR" altLang="en-US" sz="1100" dirty="0" smtClean="0"/>
            <a:t>학생           회원가입</a:t>
          </a:r>
          <a:endParaRPr lang="ko-KR" altLang="en-US" sz="1100" dirty="0"/>
        </a:p>
      </dgm:t>
    </dgm:pt>
    <dgm:pt modelId="{F9180E4E-6582-48DF-8025-67E20E9D09F4}" type="parTrans" cxnId="{984D5923-72E5-4F45-B86D-76156C822E91}">
      <dgm:prSet/>
      <dgm:spPr/>
      <dgm:t>
        <a:bodyPr/>
        <a:lstStyle/>
        <a:p>
          <a:pPr latinLnBrk="1"/>
          <a:endParaRPr lang="ko-KR" altLang="en-US" sz="1100"/>
        </a:p>
      </dgm:t>
    </dgm:pt>
    <dgm:pt modelId="{021D041A-DFBE-4977-AC19-5D9BA8B8D484}" type="sibTrans" cxnId="{984D5923-72E5-4F45-B86D-76156C822E91}">
      <dgm:prSet/>
      <dgm:spPr/>
      <dgm:t>
        <a:bodyPr/>
        <a:lstStyle/>
        <a:p>
          <a:pPr latinLnBrk="1"/>
          <a:endParaRPr lang="ko-KR" altLang="en-US" sz="1100"/>
        </a:p>
      </dgm:t>
    </dgm:pt>
    <dgm:pt modelId="{1B2AD69D-6F92-427A-83E3-A40557531BCC}">
      <dgm:prSet custT="1"/>
      <dgm:spPr/>
      <dgm:t>
        <a:bodyPr/>
        <a:lstStyle/>
        <a:p>
          <a:pPr latinLnBrk="1"/>
          <a:r>
            <a:rPr lang="ko-KR" altLang="en-US" sz="1100" dirty="0" smtClean="0"/>
            <a:t>학부모        회원가입</a:t>
          </a:r>
          <a:endParaRPr lang="ko-KR" altLang="en-US" sz="1100" dirty="0"/>
        </a:p>
      </dgm:t>
    </dgm:pt>
    <dgm:pt modelId="{77F3DC45-017B-412F-A190-8943603AEFE7}" type="parTrans" cxnId="{7BFF9C60-EBD3-4709-A51F-3DC7C18525F4}">
      <dgm:prSet/>
      <dgm:spPr/>
      <dgm:t>
        <a:bodyPr/>
        <a:lstStyle/>
        <a:p>
          <a:pPr latinLnBrk="1"/>
          <a:endParaRPr lang="ko-KR" altLang="en-US" sz="1100"/>
        </a:p>
      </dgm:t>
    </dgm:pt>
    <dgm:pt modelId="{15BBC363-F4B1-40B9-9417-7DB864931102}" type="sibTrans" cxnId="{7BFF9C60-EBD3-4709-A51F-3DC7C18525F4}">
      <dgm:prSet/>
      <dgm:spPr/>
      <dgm:t>
        <a:bodyPr/>
        <a:lstStyle/>
        <a:p>
          <a:pPr latinLnBrk="1"/>
          <a:endParaRPr lang="ko-KR" altLang="en-US" sz="1100"/>
        </a:p>
      </dgm:t>
    </dgm:pt>
    <dgm:pt modelId="{FFCF4EE0-35DE-43DE-BE3B-760F439375C1}">
      <dgm:prSet custT="1"/>
      <dgm:spPr/>
      <dgm:t>
        <a:bodyPr/>
        <a:lstStyle/>
        <a:p>
          <a:pPr latinLnBrk="1"/>
          <a:r>
            <a:rPr lang="ko-KR" altLang="en-US" sz="1100" dirty="0" smtClean="0"/>
            <a:t>선생님        회원가입</a:t>
          </a:r>
          <a:endParaRPr lang="ko-KR" altLang="en-US" sz="1100" dirty="0"/>
        </a:p>
      </dgm:t>
    </dgm:pt>
    <dgm:pt modelId="{86A7E1BD-2945-4093-9331-93C5BE5F0E5A}" type="parTrans" cxnId="{A0552853-8824-4098-B300-1501785CBCF7}">
      <dgm:prSet/>
      <dgm:spPr/>
      <dgm:t>
        <a:bodyPr/>
        <a:lstStyle/>
        <a:p>
          <a:pPr latinLnBrk="1"/>
          <a:endParaRPr lang="ko-KR" altLang="en-US" sz="1100"/>
        </a:p>
      </dgm:t>
    </dgm:pt>
    <dgm:pt modelId="{6F9F503D-31E5-4CB6-A0A9-6E2F879A5510}" type="sibTrans" cxnId="{A0552853-8824-4098-B300-1501785CBCF7}">
      <dgm:prSet/>
      <dgm:spPr/>
      <dgm:t>
        <a:bodyPr/>
        <a:lstStyle/>
        <a:p>
          <a:pPr latinLnBrk="1"/>
          <a:endParaRPr lang="ko-KR" altLang="en-US" sz="1100"/>
        </a:p>
      </dgm:t>
    </dgm:pt>
    <dgm:pt modelId="{D5234C2C-D6C4-4B96-AC7E-072FBE68B08B}">
      <dgm:prSet custT="1"/>
      <dgm:spPr/>
      <dgm:t>
        <a:bodyPr/>
        <a:lstStyle/>
        <a:p>
          <a:pPr latinLnBrk="1"/>
          <a:r>
            <a:rPr lang="ko-KR" altLang="en-US" sz="1100" dirty="0" smtClean="0"/>
            <a:t>마이 페이지</a:t>
          </a:r>
          <a:endParaRPr lang="ko-KR" altLang="en-US" sz="1100" dirty="0"/>
        </a:p>
      </dgm:t>
    </dgm:pt>
    <dgm:pt modelId="{C017DC05-0B80-451F-A8DC-F3EB89E5FF85}" type="parTrans" cxnId="{EE6D03B1-A7F8-4C11-A89B-807996FFCFF7}">
      <dgm:prSet/>
      <dgm:spPr/>
      <dgm:t>
        <a:bodyPr/>
        <a:lstStyle/>
        <a:p>
          <a:pPr latinLnBrk="1"/>
          <a:endParaRPr lang="ko-KR" altLang="en-US" sz="1100"/>
        </a:p>
      </dgm:t>
    </dgm:pt>
    <dgm:pt modelId="{3C0DDA8C-6210-4686-A463-9FEFAACDC517}" type="sibTrans" cxnId="{EE6D03B1-A7F8-4C11-A89B-807996FFCFF7}">
      <dgm:prSet/>
      <dgm:spPr/>
      <dgm:t>
        <a:bodyPr/>
        <a:lstStyle/>
        <a:p>
          <a:pPr latinLnBrk="1"/>
          <a:endParaRPr lang="ko-KR" altLang="en-US" sz="1100"/>
        </a:p>
      </dgm:t>
    </dgm:pt>
    <dgm:pt modelId="{CBE9D4FB-33B6-4239-957F-61D888276009}">
      <dgm:prSet custT="1"/>
      <dgm:spPr/>
      <dgm:t>
        <a:bodyPr/>
        <a:lstStyle/>
        <a:p>
          <a:pPr latinLnBrk="1"/>
          <a:r>
            <a:rPr lang="ko-KR" altLang="en-US" sz="1100" dirty="0" smtClean="0"/>
            <a:t>정보수정</a:t>
          </a:r>
          <a:endParaRPr lang="ko-KR" altLang="en-US" sz="1100" dirty="0"/>
        </a:p>
      </dgm:t>
    </dgm:pt>
    <dgm:pt modelId="{AE74A5BD-FE3C-4C0B-AD7D-D69EE3314AA6}" type="parTrans" cxnId="{AD4568B9-BA09-492B-945B-403A12D268F9}">
      <dgm:prSet/>
      <dgm:spPr/>
      <dgm:t>
        <a:bodyPr/>
        <a:lstStyle/>
        <a:p>
          <a:pPr latinLnBrk="1"/>
          <a:endParaRPr lang="ko-KR" altLang="en-US" sz="1100"/>
        </a:p>
      </dgm:t>
    </dgm:pt>
    <dgm:pt modelId="{F723D26D-97D1-4348-B5D6-2F41E23DB772}" type="sibTrans" cxnId="{AD4568B9-BA09-492B-945B-403A12D268F9}">
      <dgm:prSet/>
      <dgm:spPr/>
      <dgm:t>
        <a:bodyPr/>
        <a:lstStyle/>
        <a:p>
          <a:pPr latinLnBrk="1"/>
          <a:endParaRPr lang="ko-KR" altLang="en-US" sz="1100"/>
        </a:p>
      </dgm:t>
    </dgm:pt>
    <dgm:pt modelId="{6C363D22-1356-4759-8D74-E2DDB5BFD228}">
      <dgm:prSet/>
      <dgm:spPr/>
      <dgm:t>
        <a:bodyPr/>
        <a:lstStyle/>
        <a:p>
          <a:pPr latinLnBrk="1"/>
          <a:r>
            <a:rPr lang="ko-KR" altLang="en-US" dirty="0" smtClean="0"/>
            <a:t>기본         메인 페이지</a:t>
          </a:r>
          <a:endParaRPr lang="ko-KR" altLang="en-US" dirty="0"/>
        </a:p>
      </dgm:t>
    </dgm:pt>
    <dgm:pt modelId="{70698451-0E59-4D66-B8BB-3C3FE6D192AE}" type="parTrans" cxnId="{7B874CAC-1377-4815-97A4-C1CEF702AB08}">
      <dgm:prSet/>
      <dgm:spPr/>
      <dgm:t>
        <a:bodyPr/>
        <a:lstStyle/>
        <a:p>
          <a:pPr latinLnBrk="1"/>
          <a:endParaRPr lang="ko-KR" altLang="en-US"/>
        </a:p>
      </dgm:t>
    </dgm:pt>
    <dgm:pt modelId="{8573B1DC-3126-4370-A56C-BD713F7F5794}" type="sibTrans" cxnId="{7B874CAC-1377-4815-97A4-C1CEF702AB08}">
      <dgm:prSet/>
      <dgm:spPr/>
      <dgm:t>
        <a:bodyPr/>
        <a:lstStyle/>
        <a:p>
          <a:pPr latinLnBrk="1"/>
          <a:endParaRPr lang="ko-KR" altLang="en-US"/>
        </a:p>
      </dgm:t>
    </dgm:pt>
    <dgm:pt modelId="{EC479172-6A5B-4B41-A6C0-E35071DD5103}">
      <dgm:prSet custT="1"/>
      <dgm:spPr/>
      <dgm:t>
        <a:bodyPr/>
        <a:lstStyle/>
        <a:p>
          <a:pPr latinLnBrk="1"/>
          <a:r>
            <a:rPr lang="ko-KR" altLang="en-US" sz="1100" dirty="0" smtClean="0"/>
            <a:t>비밀번호 수정</a:t>
          </a:r>
          <a:endParaRPr lang="ko-KR" altLang="en-US" sz="1100" dirty="0"/>
        </a:p>
      </dgm:t>
    </dgm:pt>
    <dgm:pt modelId="{B2A7C391-4452-44DA-86B6-A9ABF6B9F8AC}" type="parTrans" cxnId="{FC70A92D-133A-4D9E-93A6-F85D5257DFDC}">
      <dgm:prSet/>
      <dgm:spPr/>
      <dgm:t>
        <a:bodyPr/>
        <a:lstStyle/>
        <a:p>
          <a:pPr latinLnBrk="1"/>
          <a:endParaRPr lang="ko-KR" altLang="en-US"/>
        </a:p>
      </dgm:t>
    </dgm:pt>
    <dgm:pt modelId="{541A39F9-CE3D-4F8B-81C4-E898A6C2CB6F}" type="sibTrans" cxnId="{FC70A92D-133A-4D9E-93A6-F85D5257DFDC}">
      <dgm:prSet/>
      <dgm:spPr/>
      <dgm:t>
        <a:bodyPr/>
        <a:lstStyle/>
        <a:p>
          <a:pPr latinLnBrk="1"/>
          <a:endParaRPr lang="ko-KR" altLang="en-US"/>
        </a:p>
      </dgm:t>
    </dgm:pt>
    <dgm:pt modelId="{71270BB0-3D21-45C1-8E0B-8D09F1007E5F}">
      <dgm:prSet custT="1"/>
      <dgm:spPr/>
      <dgm:t>
        <a:bodyPr/>
        <a:lstStyle/>
        <a:p>
          <a:pPr latinLnBrk="1"/>
          <a:r>
            <a:rPr lang="ko-KR" altLang="en-US" sz="1100" dirty="0" smtClean="0"/>
            <a:t>마이 페이지</a:t>
          </a:r>
          <a:endParaRPr lang="ko-KR" altLang="en-US" sz="1100" dirty="0"/>
        </a:p>
      </dgm:t>
    </dgm:pt>
    <dgm:pt modelId="{E8C923BA-6625-4280-BC09-039BD1411A12}" type="parTrans" cxnId="{A95E3B80-96BD-45F9-9998-5355C72BEB0B}">
      <dgm:prSet/>
      <dgm:spPr/>
      <dgm:t>
        <a:bodyPr/>
        <a:lstStyle/>
        <a:p>
          <a:pPr latinLnBrk="1"/>
          <a:endParaRPr lang="ko-KR" altLang="en-US"/>
        </a:p>
      </dgm:t>
    </dgm:pt>
    <dgm:pt modelId="{40D96587-97C2-47C7-841D-518E70006C24}" type="sibTrans" cxnId="{A95E3B80-96BD-45F9-9998-5355C72BEB0B}">
      <dgm:prSet/>
      <dgm:spPr/>
      <dgm:t>
        <a:bodyPr/>
        <a:lstStyle/>
        <a:p>
          <a:pPr latinLnBrk="1"/>
          <a:endParaRPr lang="ko-KR" altLang="en-US"/>
        </a:p>
      </dgm:t>
    </dgm:pt>
    <dgm:pt modelId="{C682FB4A-099F-4537-A693-59F9E426090E}">
      <dgm:prSet/>
      <dgm:spPr/>
      <dgm:t>
        <a:bodyPr/>
        <a:lstStyle/>
        <a:p>
          <a:pPr latinLnBrk="1"/>
          <a:r>
            <a:rPr lang="ko-KR" altLang="en-US" dirty="0" smtClean="0"/>
            <a:t>결제내역</a:t>
          </a:r>
          <a:endParaRPr lang="ko-KR" altLang="en-US" dirty="0"/>
        </a:p>
      </dgm:t>
    </dgm:pt>
    <dgm:pt modelId="{BFD19591-EDC9-4814-B8DB-5AC32A0E9967}" type="parTrans" cxnId="{BF29B856-EBAE-43A4-A3F2-44F94432D2AD}">
      <dgm:prSet/>
      <dgm:spPr/>
      <dgm:t>
        <a:bodyPr/>
        <a:lstStyle/>
        <a:p>
          <a:pPr latinLnBrk="1"/>
          <a:endParaRPr lang="ko-KR" altLang="en-US"/>
        </a:p>
      </dgm:t>
    </dgm:pt>
    <dgm:pt modelId="{72036B3D-D3E9-4A99-9F87-B3345C433068}" type="sibTrans" cxnId="{BF29B856-EBAE-43A4-A3F2-44F94432D2AD}">
      <dgm:prSet/>
      <dgm:spPr/>
      <dgm:t>
        <a:bodyPr/>
        <a:lstStyle/>
        <a:p>
          <a:pPr latinLnBrk="1"/>
          <a:endParaRPr lang="ko-KR" altLang="en-US"/>
        </a:p>
      </dgm:t>
    </dgm:pt>
    <dgm:pt modelId="{F7AEEE55-B483-4B7B-84C0-2D1881840591}">
      <dgm:prSet/>
      <dgm:spPr/>
      <dgm:t>
        <a:bodyPr/>
        <a:lstStyle/>
        <a:p>
          <a:pPr latinLnBrk="1"/>
          <a:r>
            <a:rPr lang="ko-KR" altLang="en-US" dirty="0" smtClean="0"/>
            <a:t>자녀 추가  등록</a:t>
          </a:r>
          <a:endParaRPr lang="ko-KR" altLang="en-US" dirty="0"/>
        </a:p>
      </dgm:t>
    </dgm:pt>
    <dgm:pt modelId="{81F58B92-D592-435C-9CE3-711ED5BD26DE}" type="parTrans" cxnId="{C390BFF3-A3DA-4ACF-9813-BE522ABAC1C8}">
      <dgm:prSet/>
      <dgm:spPr/>
      <dgm:t>
        <a:bodyPr/>
        <a:lstStyle/>
        <a:p>
          <a:pPr latinLnBrk="1"/>
          <a:endParaRPr lang="ko-KR" altLang="en-US"/>
        </a:p>
      </dgm:t>
    </dgm:pt>
    <dgm:pt modelId="{D80785DC-D03D-431E-A041-2F233D356FFA}" type="sibTrans" cxnId="{C390BFF3-A3DA-4ACF-9813-BE522ABAC1C8}">
      <dgm:prSet/>
      <dgm:spPr/>
      <dgm:t>
        <a:bodyPr/>
        <a:lstStyle/>
        <a:p>
          <a:pPr latinLnBrk="1"/>
          <a:endParaRPr lang="ko-KR" altLang="en-US"/>
        </a:p>
      </dgm:t>
    </dgm:pt>
    <dgm:pt modelId="{332D44CA-7DE1-49C1-B9AD-D80E53EB11C8}">
      <dgm:prSet custT="1"/>
      <dgm:spPr/>
      <dgm:t>
        <a:bodyPr/>
        <a:lstStyle/>
        <a:p>
          <a:pPr latinLnBrk="1"/>
          <a:r>
            <a:rPr lang="ko-KR" altLang="en-US" sz="1100" dirty="0" smtClean="0"/>
            <a:t>자녀 정보    확인</a:t>
          </a:r>
          <a:endParaRPr lang="ko-KR" altLang="en-US" sz="1100" dirty="0"/>
        </a:p>
      </dgm:t>
    </dgm:pt>
    <dgm:pt modelId="{5B72C8C8-8BB7-47FF-9ADA-CB743E988AA3}" type="parTrans" cxnId="{0AB58C43-66A8-4701-8022-FA334234CA58}">
      <dgm:prSet/>
      <dgm:spPr/>
      <dgm:t>
        <a:bodyPr/>
        <a:lstStyle/>
        <a:p>
          <a:pPr latinLnBrk="1"/>
          <a:endParaRPr lang="ko-KR" altLang="en-US"/>
        </a:p>
      </dgm:t>
    </dgm:pt>
    <dgm:pt modelId="{D8B70A45-F188-4541-99F8-131AB1E9B910}" type="sibTrans" cxnId="{0AB58C43-66A8-4701-8022-FA334234CA58}">
      <dgm:prSet/>
      <dgm:spPr/>
      <dgm:t>
        <a:bodyPr/>
        <a:lstStyle/>
        <a:p>
          <a:pPr latinLnBrk="1"/>
          <a:endParaRPr lang="ko-KR" altLang="en-US"/>
        </a:p>
      </dgm:t>
    </dgm:pt>
    <dgm:pt modelId="{3A7404A9-F20A-4292-A1EA-A37399C0DE18}">
      <dgm:prSet custT="1"/>
      <dgm:spPr/>
      <dgm:t>
        <a:bodyPr/>
        <a:lstStyle/>
        <a:p>
          <a:pPr latinLnBrk="1"/>
          <a:r>
            <a:rPr lang="ko-KR" altLang="en-US" sz="1100" dirty="0" smtClean="0"/>
            <a:t>출결 현황</a:t>
          </a:r>
          <a:endParaRPr lang="ko-KR" altLang="en-US" sz="1100" dirty="0"/>
        </a:p>
      </dgm:t>
    </dgm:pt>
    <dgm:pt modelId="{634D4C25-6B41-4090-8E2B-AB0A077825CD}" type="parTrans" cxnId="{7DAEE967-5201-4CE2-9E1A-931FB9F2B348}">
      <dgm:prSet/>
      <dgm:spPr/>
      <dgm:t>
        <a:bodyPr/>
        <a:lstStyle/>
        <a:p>
          <a:pPr latinLnBrk="1"/>
          <a:endParaRPr lang="ko-KR" altLang="en-US"/>
        </a:p>
      </dgm:t>
    </dgm:pt>
    <dgm:pt modelId="{6752A76C-119E-405B-A2F9-C1EEEBA998BB}" type="sibTrans" cxnId="{7DAEE967-5201-4CE2-9E1A-931FB9F2B348}">
      <dgm:prSet/>
      <dgm:spPr/>
      <dgm:t>
        <a:bodyPr/>
        <a:lstStyle/>
        <a:p>
          <a:pPr latinLnBrk="1"/>
          <a:endParaRPr lang="ko-KR" altLang="en-US"/>
        </a:p>
      </dgm:t>
    </dgm:pt>
    <dgm:pt modelId="{3C1238E7-1637-435D-8203-16C51815BF9A}" type="pres">
      <dgm:prSet presAssocID="{AADA27EB-5E86-404B-909B-075D3EE06F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1F8C54-531F-4A24-AE15-0861F8BAF8F0}" type="pres">
      <dgm:prSet presAssocID="{9B7EAFA9-E174-4FC9-8CCE-60593CE15D7E}" presName="root" presStyleCnt="0"/>
      <dgm:spPr/>
    </dgm:pt>
    <dgm:pt modelId="{923E0FD1-4988-4975-855B-4B65E7F3B2B6}" type="pres">
      <dgm:prSet presAssocID="{9B7EAFA9-E174-4FC9-8CCE-60593CE15D7E}" presName="rootComposite" presStyleCnt="0"/>
      <dgm:spPr/>
    </dgm:pt>
    <dgm:pt modelId="{D5382F87-CFF0-41D0-B416-F803AFE6E08D}" type="pres">
      <dgm:prSet presAssocID="{9B7EAFA9-E174-4FC9-8CCE-60593CE15D7E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AA63C2F-61EB-49B0-9CEC-B8BA76B331CE}" type="pres">
      <dgm:prSet presAssocID="{9B7EAFA9-E174-4FC9-8CCE-60593CE15D7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BDCF848-ED0F-4F6F-A90E-0415E2FB6A27}" type="pres">
      <dgm:prSet presAssocID="{9B7EAFA9-E174-4FC9-8CCE-60593CE15D7E}" presName="childShape" presStyleCnt="0"/>
      <dgm:spPr/>
    </dgm:pt>
    <dgm:pt modelId="{BFD69B3F-8108-40D9-A4C4-9D0EF0880808}" type="pres">
      <dgm:prSet presAssocID="{70698451-0E59-4D66-B8BB-3C3FE6D192AE}" presName="Name13" presStyleLbl="parChTrans1D2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3B7B7914-7C1D-4997-B5DE-D56953A60B2C}" type="pres">
      <dgm:prSet presAssocID="{6C363D22-1356-4759-8D74-E2DDB5BFD228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4DDCD5-0D66-4C89-8C80-EC5E4321B162}" type="pres">
      <dgm:prSet presAssocID="{2E9ADD26-90F1-4897-B937-275577B822DE}" presName="root" presStyleCnt="0"/>
      <dgm:spPr/>
    </dgm:pt>
    <dgm:pt modelId="{59BC138F-58D7-42C8-A687-7A13BAF13A8E}" type="pres">
      <dgm:prSet presAssocID="{2E9ADD26-90F1-4897-B937-275577B822DE}" presName="rootComposite" presStyleCnt="0"/>
      <dgm:spPr/>
    </dgm:pt>
    <dgm:pt modelId="{9217A47D-E7BF-405D-BE19-E3B29FC260F9}" type="pres">
      <dgm:prSet presAssocID="{2E9ADD26-90F1-4897-B937-275577B822DE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B8DC9A8-6E8C-4EE1-8F3A-DF1EC7C6D9F8}" type="pres">
      <dgm:prSet presAssocID="{2E9ADD26-90F1-4897-B937-275577B822DE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3CE8CD8-115A-449E-A0FA-C00BAD27D571}" type="pres">
      <dgm:prSet presAssocID="{2E9ADD26-90F1-4897-B937-275577B822DE}" presName="childShape" presStyleCnt="0"/>
      <dgm:spPr/>
    </dgm:pt>
    <dgm:pt modelId="{640BE7DC-60B1-4782-A364-2642727FF42D}" type="pres">
      <dgm:prSet presAssocID="{4D195F83-AFCE-4F2C-93E2-5A97141A4009}" presName="Name13" presStyleLbl="parChTrans1D2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415E3F55-C735-4AF4-81DC-BBA15B940084}" type="pres">
      <dgm:prSet presAssocID="{0C2047F4-26E6-452B-ABE4-1E7FA2094D89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49E30F-F5F6-4DAA-8084-FA49B688E7CA}" type="pres">
      <dgm:prSet presAssocID="{3349AE61-B622-4FC5-93F3-7789C5C812B8}" presName="Name13" presStyleLbl="parChTrans1D2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D8D329FA-0AAF-4224-BC73-C5EEEC68F743}" type="pres">
      <dgm:prSet presAssocID="{3BB77BF0-6046-4967-AF65-8892D4430CF8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87CEE2-FDE4-449A-BC9E-4411FD46A840}" type="pres">
      <dgm:prSet presAssocID="{16E69085-C961-4AB5-A2DA-DB7ADD609FAA}" presName="Name13" presStyleLbl="parChTrans1D2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EDCFDBE8-7A71-45E3-A8D1-7D3588C6466E}" type="pres">
      <dgm:prSet presAssocID="{69DBAF70-5EE4-4030-86DE-988C69EEAD46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7F9604-F7AB-4255-A8B4-DB167114731D}" type="pres">
      <dgm:prSet presAssocID="{C39A7D5A-3922-40B2-BF9C-71E4FFBA9C49}" presName="root" presStyleCnt="0"/>
      <dgm:spPr/>
    </dgm:pt>
    <dgm:pt modelId="{83383831-53D6-4973-BE86-B903C534D59E}" type="pres">
      <dgm:prSet presAssocID="{C39A7D5A-3922-40B2-BF9C-71E4FFBA9C49}" presName="rootComposite" presStyleCnt="0"/>
      <dgm:spPr/>
    </dgm:pt>
    <dgm:pt modelId="{F75C9BF4-3F13-4C11-A26E-2EFE8738AFB0}" type="pres">
      <dgm:prSet presAssocID="{C39A7D5A-3922-40B2-BF9C-71E4FFBA9C49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5B0190F-8DE3-4A28-B148-8EFD2816A5AC}" type="pres">
      <dgm:prSet presAssocID="{C39A7D5A-3922-40B2-BF9C-71E4FFBA9C49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A4F334E-9907-47DA-AC85-94BDAC91699C}" type="pres">
      <dgm:prSet presAssocID="{C39A7D5A-3922-40B2-BF9C-71E4FFBA9C49}" presName="childShape" presStyleCnt="0"/>
      <dgm:spPr/>
    </dgm:pt>
    <dgm:pt modelId="{2B15DCC1-990C-4BE0-B8EA-A969206D00F0}" type="pres">
      <dgm:prSet presAssocID="{F9180E4E-6582-48DF-8025-67E20E9D09F4}" presName="Name13" presStyleLbl="parChTrans1D2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650607C0-7165-42F2-80A1-CEB1B3FDCB23}" type="pres">
      <dgm:prSet presAssocID="{11026915-289A-4799-AD47-8546E0CF5729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1A3F9D-129C-4AF8-9A96-F2AF2D962E26}" type="pres">
      <dgm:prSet presAssocID="{77F3DC45-017B-412F-A190-8943603AEFE7}" presName="Name13" presStyleLbl="parChTrans1D2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A58B632B-701E-4B2A-BFF9-7994EAE000FB}" type="pres">
      <dgm:prSet presAssocID="{1B2AD69D-6F92-427A-83E3-A40557531BCC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651032-FE81-43BA-AF11-54A08315F589}" type="pres">
      <dgm:prSet presAssocID="{86A7E1BD-2945-4093-9331-93C5BE5F0E5A}" presName="Name13" presStyleLbl="parChTrans1D2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40C87199-EEA7-434B-A7CC-FD0B165A348F}" type="pres">
      <dgm:prSet presAssocID="{FFCF4EE0-35DE-43DE-BE3B-760F439375C1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E27DF-2970-4B03-8483-55985C89B485}" type="pres">
      <dgm:prSet presAssocID="{D5234C2C-D6C4-4B96-AC7E-072FBE68B08B}" presName="root" presStyleCnt="0"/>
      <dgm:spPr/>
    </dgm:pt>
    <dgm:pt modelId="{9CFD4F46-5417-465B-B99A-505EEDA58FBD}" type="pres">
      <dgm:prSet presAssocID="{D5234C2C-D6C4-4B96-AC7E-072FBE68B08B}" presName="rootComposite" presStyleCnt="0"/>
      <dgm:spPr/>
    </dgm:pt>
    <dgm:pt modelId="{20B5C94E-9D27-4E29-9D6C-84AD6A1F11B8}" type="pres">
      <dgm:prSet presAssocID="{D5234C2C-D6C4-4B96-AC7E-072FBE68B08B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FF701EA-79E9-4FE9-BFC0-8655E6844953}" type="pres">
      <dgm:prSet presAssocID="{D5234C2C-D6C4-4B96-AC7E-072FBE68B08B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6CF7865-644D-4396-BA0A-2B58F2839033}" type="pres">
      <dgm:prSet presAssocID="{D5234C2C-D6C4-4B96-AC7E-072FBE68B08B}" presName="childShape" presStyleCnt="0"/>
      <dgm:spPr/>
    </dgm:pt>
    <dgm:pt modelId="{5DB8E37B-ED45-4195-9926-43BA71BFA54A}" type="pres">
      <dgm:prSet presAssocID="{AE74A5BD-FE3C-4C0B-AD7D-D69EE3314AA6}" presName="Name13" presStyleLbl="parChTrans1D2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1C28A75A-4C4B-42A5-8A67-DFF0E4869345}" type="pres">
      <dgm:prSet presAssocID="{CBE9D4FB-33B6-4239-957F-61D888276009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2DB2F-6BFE-437D-A64B-04CFDEE1B75C}" type="pres">
      <dgm:prSet presAssocID="{B2A7C391-4452-44DA-86B6-A9ABF6B9F8AC}" presName="Name13" presStyleLbl="parChTrans1D2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56457E4A-01FD-4EF3-8E53-DB38749DF27D}" type="pres">
      <dgm:prSet presAssocID="{EC479172-6A5B-4B41-A6C0-E35071DD5103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F004E-3585-42B4-8B99-1F32ED529267}" type="pres">
      <dgm:prSet presAssocID="{634D4C25-6B41-4090-8E2B-AB0A077825CD}" presName="Name13" presStyleLbl="parChTrans1D2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AC329160-89F0-48EB-B99B-D4F4579627A7}" type="pres">
      <dgm:prSet presAssocID="{3A7404A9-F20A-4292-A1EA-A37399C0DE18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4E37F9-F211-4DB9-9F27-238A9D779EE7}" type="pres">
      <dgm:prSet presAssocID="{71270BB0-3D21-45C1-8E0B-8D09F1007E5F}" presName="root" presStyleCnt="0"/>
      <dgm:spPr/>
    </dgm:pt>
    <dgm:pt modelId="{9A8C656E-7CB2-4C2B-A2B9-8EE23FA95F42}" type="pres">
      <dgm:prSet presAssocID="{71270BB0-3D21-45C1-8E0B-8D09F1007E5F}" presName="rootComposite" presStyleCnt="0"/>
      <dgm:spPr/>
    </dgm:pt>
    <dgm:pt modelId="{9A95B433-2BD5-4EAD-8B0D-169E1CA4A018}" type="pres">
      <dgm:prSet presAssocID="{71270BB0-3D21-45C1-8E0B-8D09F1007E5F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349BD19-32FB-45E9-BB6B-A7037B00E955}" type="pres">
      <dgm:prSet presAssocID="{71270BB0-3D21-45C1-8E0B-8D09F1007E5F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4DE74D5-6B98-4799-B21C-FA4B123BA5CE}" type="pres">
      <dgm:prSet presAssocID="{71270BB0-3D21-45C1-8E0B-8D09F1007E5F}" presName="childShape" presStyleCnt="0"/>
      <dgm:spPr/>
    </dgm:pt>
    <dgm:pt modelId="{9120FBC5-9E3A-4F73-8D88-0900B478A73C}" type="pres">
      <dgm:prSet presAssocID="{5B72C8C8-8BB7-47FF-9ADA-CB743E988AA3}" presName="Name13" presStyleLbl="parChTrans1D2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4FF66765-8D78-4A65-BD4F-111965E0FC51}" type="pres">
      <dgm:prSet presAssocID="{332D44CA-7DE1-49C1-B9AD-D80E53EB11C8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2581A6-DD4F-4358-9552-35BA71F91E05}" type="pres">
      <dgm:prSet presAssocID="{81F58B92-D592-435C-9CE3-711ED5BD26DE}" presName="Name13" presStyleLbl="parChTrans1D2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1CC2C0EE-735C-4883-AD32-C280E3115D8A}" type="pres">
      <dgm:prSet presAssocID="{F7AEEE55-B483-4B7B-84C0-2D1881840591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6CCBA-C882-4786-BEA3-C8D6F9EA8BA0}" type="pres">
      <dgm:prSet presAssocID="{BFD19591-EDC9-4814-B8DB-5AC32A0E9967}" presName="Name13" presStyleLbl="parChTrans1D2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3E0D7C66-2B65-4140-BA20-AC3ECB96CDD1}" type="pres">
      <dgm:prSet presAssocID="{C682FB4A-099F-4537-A693-59F9E426090E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552853-8824-4098-B300-1501785CBCF7}" srcId="{C39A7D5A-3922-40B2-BF9C-71E4FFBA9C49}" destId="{FFCF4EE0-35DE-43DE-BE3B-760F439375C1}" srcOrd="2" destOrd="0" parTransId="{86A7E1BD-2945-4093-9331-93C5BE5F0E5A}" sibTransId="{6F9F503D-31E5-4CB6-A0A9-6E2F879A5510}"/>
    <dgm:cxn modelId="{A90946B3-A211-4FBE-A1A5-695EB9BEDB81}" type="presOf" srcId="{6C363D22-1356-4759-8D74-E2DDB5BFD228}" destId="{3B7B7914-7C1D-4997-B5DE-D56953A60B2C}" srcOrd="0" destOrd="0" presId="urn:microsoft.com/office/officeart/2005/8/layout/hierarchy3"/>
    <dgm:cxn modelId="{9D3832B2-C3D5-45D9-9AEC-EEB1D8555FB4}" type="presOf" srcId="{0C2047F4-26E6-452B-ABE4-1E7FA2094D89}" destId="{415E3F55-C735-4AF4-81DC-BBA15B940084}" srcOrd="0" destOrd="0" presId="urn:microsoft.com/office/officeart/2005/8/layout/hierarchy3"/>
    <dgm:cxn modelId="{AD4568B9-BA09-492B-945B-403A12D268F9}" srcId="{D5234C2C-D6C4-4B96-AC7E-072FBE68B08B}" destId="{CBE9D4FB-33B6-4239-957F-61D888276009}" srcOrd="0" destOrd="0" parTransId="{AE74A5BD-FE3C-4C0B-AD7D-D69EE3314AA6}" sibTransId="{F723D26D-97D1-4348-B5D6-2F41E23DB772}"/>
    <dgm:cxn modelId="{C205C195-B409-4D2A-AFF5-965FBEF1552A}" type="presOf" srcId="{9B7EAFA9-E174-4FC9-8CCE-60593CE15D7E}" destId="{D5382F87-CFF0-41D0-B416-F803AFE6E08D}" srcOrd="0" destOrd="0" presId="urn:microsoft.com/office/officeart/2005/8/layout/hierarchy3"/>
    <dgm:cxn modelId="{FCB78A21-6FB6-4C74-8E13-6A39E24CF8BF}" type="presOf" srcId="{3349AE61-B622-4FC5-93F3-7789C5C812B8}" destId="{DF49E30F-F5F6-4DAA-8084-FA49B688E7CA}" srcOrd="0" destOrd="0" presId="urn:microsoft.com/office/officeart/2005/8/layout/hierarchy3"/>
    <dgm:cxn modelId="{1DA1DF51-6C56-471F-96CE-C01DF9484123}" srcId="{2E9ADD26-90F1-4897-B937-275577B822DE}" destId="{3BB77BF0-6046-4967-AF65-8892D4430CF8}" srcOrd="1" destOrd="0" parTransId="{3349AE61-B622-4FC5-93F3-7789C5C812B8}" sibTransId="{E9EB5166-9460-4496-9066-67CB7DFC2CC6}"/>
    <dgm:cxn modelId="{FE8F4E6A-84EE-4D38-80EB-13AD4517B047}" type="presOf" srcId="{CBE9D4FB-33B6-4239-957F-61D888276009}" destId="{1C28A75A-4C4B-42A5-8A67-DFF0E4869345}" srcOrd="0" destOrd="0" presId="urn:microsoft.com/office/officeart/2005/8/layout/hierarchy3"/>
    <dgm:cxn modelId="{0AB58C43-66A8-4701-8022-FA334234CA58}" srcId="{71270BB0-3D21-45C1-8E0B-8D09F1007E5F}" destId="{332D44CA-7DE1-49C1-B9AD-D80E53EB11C8}" srcOrd="0" destOrd="0" parTransId="{5B72C8C8-8BB7-47FF-9ADA-CB743E988AA3}" sibTransId="{D8B70A45-F188-4541-99F8-131AB1E9B910}"/>
    <dgm:cxn modelId="{BB699634-9B26-4189-BC48-D393282C0A63}" srcId="{AADA27EB-5E86-404B-909B-075D3EE06FBF}" destId="{2E9ADD26-90F1-4897-B937-275577B822DE}" srcOrd="1" destOrd="0" parTransId="{4A13C7E3-A7B1-4B03-B181-DDB449D6786C}" sibTransId="{B14CE7DB-00D3-44D4-8EAF-11546EC1414C}"/>
    <dgm:cxn modelId="{244D6E55-686F-4077-9DDC-5F08CBF3A93D}" type="presOf" srcId="{C682FB4A-099F-4537-A693-59F9E426090E}" destId="{3E0D7C66-2B65-4140-BA20-AC3ECB96CDD1}" srcOrd="0" destOrd="0" presId="urn:microsoft.com/office/officeart/2005/8/layout/hierarchy3"/>
    <dgm:cxn modelId="{A95E3B80-96BD-45F9-9998-5355C72BEB0B}" srcId="{AADA27EB-5E86-404B-909B-075D3EE06FBF}" destId="{71270BB0-3D21-45C1-8E0B-8D09F1007E5F}" srcOrd="4" destOrd="0" parTransId="{E8C923BA-6625-4280-BC09-039BD1411A12}" sibTransId="{40D96587-97C2-47C7-841D-518E70006C24}"/>
    <dgm:cxn modelId="{292D1624-3B40-4752-96BB-64E691D058C8}" type="presOf" srcId="{D5234C2C-D6C4-4B96-AC7E-072FBE68B08B}" destId="{20B5C94E-9D27-4E29-9D6C-84AD6A1F11B8}" srcOrd="0" destOrd="0" presId="urn:microsoft.com/office/officeart/2005/8/layout/hierarchy3"/>
    <dgm:cxn modelId="{6DD7976F-6395-40B6-B8B6-ED7FC6ABA7E8}" type="presOf" srcId="{1B2AD69D-6F92-427A-83E3-A40557531BCC}" destId="{A58B632B-701E-4B2A-BFF9-7994EAE000FB}" srcOrd="0" destOrd="0" presId="urn:microsoft.com/office/officeart/2005/8/layout/hierarchy3"/>
    <dgm:cxn modelId="{3306A389-2A47-431F-A773-A93BB42A97E9}" type="presOf" srcId="{71270BB0-3D21-45C1-8E0B-8D09F1007E5F}" destId="{7349BD19-32FB-45E9-BB6B-A7037B00E955}" srcOrd="1" destOrd="0" presId="urn:microsoft.com/office/officeart/2005/8/layout/hierarchy3"/>
    <dgm:cxn modelId="{8542635A-4C86-4336-AFB1-E358C4C95AC5}" type="presOf" srcId="{332D44CA-7DE1-49C1-B9AD-D80E53EB11C8}" destId="{4FF66765-8D78-4A65-BD4F-111965E0FC51}" srcOrd="0" destOrd="0" presId="urn:microsoft.com/office/officeart/2005/8/layout/hierarchy3"/>
    <dgm:cxn modelId="{2EC2ADDE-42F0-437A-880F-E053EF1868E4}" type="presOf" srcId="{71270BB0-3D21-45C1-8E0B-8D09F1007E5F}" destId="{9A95B433-2BD5-4EAD-8B0D-169E1CA4A018}" srcOrd="0" destOrd="0" presId="urn:microsoft.com/office/officeart/2005/8/layout/hierarchy3"/>
    <dgm:cxn modelId="{B8EE7DCD-3D36-46E2-9CC4-B80192E0CAC0}" type="presOf" srcId="{5B72C8C8-8BB7-47FF-9ADA-CB743E988AA3}" destId="{9120FBC5-9E3A-4F73-8D88-0900B478A73C}" srcOrd="0" destOrd="0" presId="urn:microsoft.com/office/officeart/2005/8/layout/hierarchy3"/>
    <dgm:cxn modelId="{3E6F3449-9F12-44B1-BB6E-6C4D143F59A0}" type="presOf" srcId="{F9180E4E-6582-48DF-8025-67E20E9D09F4}" destId="{2B15DCC1-990C-4BE0-B8EA-A969206D00F0}" srcOrd="0" destOrd="0" presId="urn:microsoft.com/office/officeart/2005/8/layout/hierarchy3"/>
    <dgm:cxn modelId="{8F70B0F6-643D-4157-97A7-06858412FCDA}" srcId="{2E9ADD26-90F1-4897-B937-275577B822DE}" destId="{69DBAF70-5EE4-4030-86DE-988C69EEAD46}" srcOrd="2" destOrd="0" parTransId="{16E69085-C961-4AB5-A2DA-DB7ADD609FAA}" sibTransId="{BE61BBB9-8509-4C1F-92E3-8D7FEB99DE2D}"/>
    <dgm:cxn modelId="{2D3FCFA1-E74E-494C-ACBE-E38DB16DBD71}" type="presOf" srcId="{2E9ADD26-90F1-4897-B937-275577B822DE}" destId="{EB8DC9A8-6E8C-4EE1-8F3A-DF1EC7C6D9F8}" srcOrd="1" destOrd="0" presId="urn:microsoft.com/office/officeart/2005/8/layout/hierarchy3"/>
    <dgm:cxn modelId="{5D155ABA-62E7-4C42-B1EC-F003FB455799}" type="presOf" srcId="{11026915-289A-4799-AD47-8546E0CF5729}" destId="{650607C0-7165-42F2-80A1-CEB1B3FDCB23}" srcOrd="0" destOrd="0" presId="urn:microsoft.com/office/officeart/2005/8/layout/hierarchy3"/>
    <dgm:cxn modelId="{DA586EF7-D82C-48CD-B809-1078F806E3CE}" type="presOf" srcId="{81F58B92-D592-435C-9CE3-711ED5BD26DE}" destId="{3C2581A6-DD4F-4358-9552-35BA71F91E05}" srcOrd="0" destOrd="0" presId="urn:microsoft.com/office/officeart/2005/8/layout/hierarchy3"/>
    <dgm:cxn modelId="{81E9C0DF-6A2C-4C93-B5AC-0BD0F6EE6346}" type="presOf" srcId="{16E69085-C961-4AB5-A2DA-DB7ADD609FAA}" destId="{D787CEE2-FDE4-449A-BC9E-4411FD46A840}" srcOrd="0" destOrd="0" presId="urn:microsoft.com/office/officeart/2005/8/layout/hierarchy3"/>
    <dgm:cxn modelId="{0EEF7A07-953F-4283-AE75-DC1126C5C5B9}" srcId="{AADA27EB-5E86-404B-909B-075D3EE06FBF}" destId="{C39A7D5A-3922-40B2-BF9C-71E4FFBA9C49}" srcOrd="2" destOrd="0" parTransId="{BF9A973D-29DE-4F29-8886-2DCE7C7A59C9}" sibTransId="{F223108B-04EC-40BA-856A-821D3E87E1CE}"/>
    <dgm:cxn modelId="{C390BFF3-A3DA-4ACF-9813-BE522ABAC1C8}" srcId="{71270BB0-3D21-45C1-8E0B-8D09F1007E5F}" destId="{F7AEEE55-B483-4B7B-84C0-2D1881840591}" srcOrd="1" destOrd="0" parTransId="{81F58B92-D592-435C-9CE3-711ED5BD26DE}" sibTransId="{D80785DC-D03D-431E-A041-2F233D356FFA}"/>
    <dgm:cxn modelId="{38450A75-4B22-4251-B681-1084AC85E723}" type="presOf" srcId="{70698451-0E59-4D66-B8BB-3C3FE6D192AE}" destId="{BFD69B3F-8108-40D9-A4C4-9D0EF0880808}" srcOrd="0" destOrd="0" presId="urn:microsoft.com/office/officeart/2005/8/layout/hierarchy3"/>
    <dgm:cxn modelId="{984D5923-72E5-4F45-B86D-76156C822E91}" srcId="{C39A7D5A-3922-40B2-BF9C-71E4FFBA9C49}" destId="{11026915-289A-4799-AD47-8546E0CF5729}" srcOrd="0" destOrd="0" parTransId="{F9180E4E-6582-48DF-8025-67E20E9D09F4}" sibTransId="{021D041A-DFBE-4977-AC19-5D9BA8B8D484}"/>
    <dgm:cxn modelId="{014BB3FE-4500-459C-A166-3479FD0F23D8}" type="presOf" srcId="{4D195F83-AFCE-4F2C-93E2-5A97141A4009}" destId="{640BE7DC-60B1-4782-A364-2642727FF42D}" srcOrd="0" destOrd="0" presId="urn:microsoft.com/office/officeart/2005/8/layout/hierarchy3"/>
    <dgm:cxn modelId="{7BFF9C60-EBD3-4709-A51F-3DC7C18525F4}" srcId="{C39A7D5A-3922-40B2-BF9C-71E4FFBA9C49}" destId="{1B2AD69D-6F92-427A-83E3-A40557531BCC}" srcOrd="1" destOrd="0" parTransId="{77F3DC45-017B-412F-A190-8943603AEFE7}" sibTransId="{15BBC363-F4B1-40B9-9417-7DB864931102}"/>
    <dgm:cxn modelId="{DA972E3B-BC4B-410F-8119-1453E2F6B2E9}" type="presOf" srcId="{69DBAF70-5EE4-4030-86DE-988C69EEAD46}" destId="{EDCFDBE8-7A71-45E3-A8D1-7D3588C6466E}" srcOrd="0" destOrd="0" presId="urn:microsoft.com/office/officeart/2005/8/layout/hierarchy3"/>
    <dgm:cxn modelId="{23F6064C-F422-4695-8805-7B654533E89C}" type="presOf" srcId="{AADA27EB-5E86-404B-909B-075D3EE06FBF}" destId="{3C1238E7-1637-435D-8203-16C51815BF9A}" srcOrd="0" destOrd="0" presId="urn:microsoft.com/office/officeart/2005/8/layout/hierarchy3"/>
    <dgm:cxn modelId="{69D64DB9-A816-4B68-A314-29CC24318A64}" type="presOf" srcId="{AE74A5BD-FE3C-4C0B-AD7D-D69EE3314AA6}" destId="{5DB8E37B-ED45-4195-9926-43BA71BFA54A}" srcOrd="0" destOrd="0" presId="urn:microsoft.com/office/officeart/2005/8/layout/hierarchy3"/>
    <dgm:cxn modelId="{5035D5EB-133D-4100-BC7A-F2B04DBB7D0E}" type="presOf" srcId="{C39A7D5A-3922-40B2-BF9C-71E4FFBA9C49}" destId="{85B0190F-8DE3-4A28-B148-8EFD2816A5AC}" srcOrd="1" destOrd="0" presId="urn:microsoft.com/office/officeart/2005/8/layout/hierarchy3"/>
    <dgm:cxn modelId="{135A49BE-71C1-4690-A2EC-04B5B6E8DF49}" type="presOf" srcId="{F7AEEE55-B483-4B7B-84C0-2D1881840591}" destId="{1CC2C0EE-735C-4883-AD32-C280E3115D8A}" srcOrd="0" destOrd="0" presId="urn:microsoft.com/office/officeart/2005/8/layout/hierarchy3"/>
    <dgm:cxn modelId="{DF11CB17-6F4C-467E-A77D-0D09833E1645}" type="presOf" srcId="{2E9ADD26-90F1-4897-B937-275577B822DE}" destId="{9217A47D-E7BF-405D-BE19-E3B29FC260F9}" srcOrd="0" destOrd="0" presId="urn:microsoft.com/office/officeart/2005/8/layout/hierarchy3"/>
    <dgm:cxn modelId="{73AE7639-DA35-4C08-8B39-EAAEEEC12DE2}" type="presOf" srcId="{86A7E1BD-2945-4093-9331-93C5BE5F0E5A}" destId="{A8651032-FE81-43BA-AF11-54A08315F589}" srcOrd="0" destOrd="0" presId="urn:microsoft.com/office/officeart/2005/8/layout/hierarchy3"/>
    <dgm:cxn modelId="{BF29B856-EBAE-43A4-A3F2-44F94432D2AD}" srcId="{71270BB0-3D21-45C1-8E0B-8D09F1007E5F}" destId="{C682FB4A-099F-4537-A693-59F9E426090E}" srcOrd="2" destOrd="0" parTransId="{BFD19591-EDC9-4814-B8DB-5AC32A0E9967}" sibTransId="{72036B3D-D3E9-4A99-9F87-B3345C433068}"/>
    <dgm:cxn modelId="{0A559470-41F1-4183-90B3-1000A8073B6A}" type="presOf" srcId="{B2A7C391-4452-44DA-86B6-A9ABF6B9F8AC}" destId="{2392DB2F-6BFE-437D-A64B-04CFDEE1B75C}" srcOrd="0" destOrd="0" presId="urn:microsoft.com/office/officeart/2005/8/layout/hierarchy3"/>
    <dgm:cxn modelId="{EE6D03B1-A7F8-4C11-A89B-807996FFCFF7}" srcId="{AADA27EB-5E86-404B-909B-075D3EE06FBF}" destId="{D5234C2C-D6C4-4B96-AC7E-072FBE68B08B}" srcOrd="3" destOrd="0" parTransId="{C017DC05-0B80-451F-A8DC-F3EB89E5FF85}" sibTransId="{3C0DDA8C-6210-4686-A463-9FEFAACDC517}"/>
    <dgm:cxn modelId="{3E9BA85D-23BE-46A9-BECF-7F9F2AE46733}" type="presOf" srcId="{3A7404A9-F20A-4292-A1EA-A37399C0DE18}" destId="{AC329160-89F0-48EB-B99B-D4F4579627A7}" srcOrd="0" destOrd="0" presId="urn:microsoft.com/office/officeart/2005/8/layout/hierarchy3"/>
    <dgm:cxn modelId="{2D182B8D-822B-4F7F-B9E9-BBB23C6C3148}" type="presOf" srcId="{BFD19591-EDC9-4814-B8DB-5AC32A0E9967}" destId="{5486CCBA-C882-4786-BEA3-C8D6F9EA8BA0}" srcOrd="0" destOrd="0" presId="urn:microsoft.com/office/officeart/2005/8/layout/hierarchy3"/>
    <dgm:cxn modelId="{7BDF1807-268B-4B82-83B8-32D11FF65841}" type="presOf" srcId="{FFCF4EE0-35DE-43DE-BE3B-760F439375C1}" destId="{40C87199-EEA7-434B-A7CC-FD0B165A348F}" srcOrd="0" destOrd="0" presId="urn:microsoft.com/office/officeart/2005/8/layout/hierarchy3"/>
    <dgm:cxn modelId="{FC70A92D-133A-4D9E-93A6-F85D5257DFDC}" srcId="{D5234C2C-D6C4-4B96-AC7E-072FBE68B08B}" destId="{EC479172-6A5B-4B41-A6C0-E35071DD5103}" srcOrd="1" destOrd="0" parTransId="{B2A7C391-4452-44DA-86B6-A9ABF6B9F8AC}" sibTransId="{541A39F9-CE3D-4F8B-81C4-E898A6C2CB6F}"/>
    <dgm:cxn modelId="{0DDA20ED-216E-405F-99B7-F54029E9088E}" type="presOf" srcId="{77F3DC45-017B-412F-A190-8943603AEFE7}" destId="{711A3F9D-129C-4AF8-9A96-F2AF2D962E26}" srcOrd="0" destOrd="0" presId="urn:microsoft.com/office/officeart/2005/8/layout/hierarchy3"/>
    <dgm:cxn modelId="{7EE84BCE-CDE4-4E59-BD68-3CD4031656A5}" type="presOf" srcId="{9B7EAFA9-E174-4FC9-8CCE-60593CE15D7E}" destId="{0AA63C2F-61EB-49B0-9CEC-B8BA76B331CE}" srcOrd="1" destOrd="0" presId="urn:microsoft.com/office/officeart/2005/8/layout/hierarchy3"/>
    <dgm:cxn modelId="{7B874CAC-1377-4815-97A4-C1CEF702AB08}" srcId="{9B7EAFA9-E174-4FC9-8CCE-60593CE15D7E}" destId="{6C363D22-1356-4759-8D74-E2DDB5BFD228}" srcOrd="0" destOrd="0" parTransId="{70698451-0E59-4D66-B8BB-3C3FE6D192AE}" sibTransId="{8573B1DC-3126-4370-A56C-BD713F7F5794}"/>
    <dgm:cxn modelId="{182EC3BE-9C58-4C63-9CB2-4B74E03C924D}" type="presOf" srcId="{3BB77BF0-6046-4967-AF65-8892D4430CF8}" destId="{D8D329FA-0AAF-4224-BC73-C5EEEC68F743}" srcOrd="0" destOrd="0" presId="urn:microsoft.com/office/officeart/2005/8/layout/hierarchy3"/>
    <dgm:cxn modelId="{C1AB6917-3F40-4CFD-956F-25055A828A44}" type="presOf" srcId="{EC479172-6A5B-4B41-A6C0-E35071DD5103}" destId="{56457E4A-01FD-4EF3-8E53-DB38749DF27D}" srcOrd="0" destOrd="0" presId="urn:microsoft.com/office/officeart/2005/8/layout/hierarchy3"/>
    <dgm:cxn modelId="{7DAEE967-5201-4CE2-9E1A-931FB9F2B348}" srcId="{D5234C2C-D6C4-4B96-AC7E-072FBE68B08B}" destId="{3A7404A9-F20A-4292-A1EA-A37399C0DE18}" srcOrd="2" destOrd="0" parTransId="{634D4C25-6B41-4090-8E2B-AB0A077825CD}" sibTransId="{6752A76C-119E-405B-A2F9-C1EEEBA998BB}"/>
    <dgm:cxn modelId="{54211CAB-C278-4AB2-9C75-835E186E0F6B}" srcId="{2E9ADD26-90F1-4897-B937-275577B822DE}" destId="{0C2047F4-26E6-452B-ABE4-1E7FA2094D89}" srcOrd="0" destOrd="0" parTransId="{4D195F83-AFCE-4F2C-93E2-5A97141A4009}" sibTransId="{35454B2B-083D-47D5-A944-D6D8B39BBFFF}"/>
    <dgm:cxn modelId="{96AA5751-D42C-4CB4-9D85-B764160F2F5B}" type="presOf" srcId="{634D4C25-6B41-4090-8E2B-AB0A077825CD}" destId="{0D0F004E-3585-42B4-8B99-1F32ED529267}" srcOrd="0" destOrd="0" presId="urn:microsoft.com/office/officeart/2005/8/layout/hierarchy3"/>
    <dgm:cxn modelId="{2A9807FB-532A-4850-828E-AAADE0E9E747}" type="presOf" srcId="{C39A7D5A-3922-40B2-BF9C-71E4FFBA9C49}" destId="{F75C9BF4-3F13-4C11-A26E-2EFE8738AFB0}" srcOrd="0" destOrd="0" presId="urn:microsoft.com/office/officeart/2005/8/layout/hierarchy3"/>
    <dgm:cxn modelId="{D0AB1BFC-2F2C-4120-887D-BE86D25E62E1}" type="presOf" srcId="{D5234C2C-D6C4-4B96-AC7E-072FBE68B08B}" destId="{EFF701EA-79E9-4FE9-BFC0-8655E6844953}" srcOrd="1" destOrd="0" presId="urn:microsoft.com/office/officeart/2005/8/layout/hierarchy3"/>
    <dgm:cxn modelId="{262CF77A-4222-4971-A3A8-A47F9E0279F8}" srcId="{AADA27EB-5E86-404B-909B-075D3EE06FBF}" destId="{9B7EAFA9-E174-4FC9-8CCE-60593CE15D7E}" srcOrd="0" destOrd="0" parTransId="{479080B6-BB45-43D5-BE28-6556DBE3504A}" sibTransId="{869D83B4-936C-425D-993F-11604C058B4A}"/>
    <dgm:cxn modelId="{BB20329F-5ABF-4F7D-9862-D1E29487E2B1}" type="presParOf" srcId="{3C1238E7-1637-435D-8203-16C51815BF9A}" destId="{1B1F8C54-531F-4A24-AE15-0861F8BAF8F0}" srcOrd="0" destOrd="0" presId="urn:microsoft.com/office/officeart/2005/8/layout/hierarchy3"/>
    <dgm:cxn modelId="{4224F50A-8426-4E4D-8030-6AD0DFA2249F}" type="presParOf" srcId="{1B1F8C54-531F-4A24-AE15-0861F8BAF8F0}" destId="{923E0FD1-4988-4975-855B-4B65E7F3B2B6}" srcOrd="0" destOrd="0" presId="urn:microsoft.com/office/officeart/2005/8/layout/hierarchy3"/>
    <dgm:cxn modelId="{B26AFAA9-2D62-4FA7-AF25-199EC1668A55}" type="presParOf" srcId="{923E0FD1-4988-4975-855B-4B65E7F3B2B6}" destId="{D5382F87-CFF0-41D0-B416-F803AFE6E08D}" srcOrd="0" destOrd="0" presId="urn:microsoft.com/office/officeart/2005/8/layout/hierarchy3"/>
    <dgm:cxn modelId="{92B96F25-C383-4392-9783-00C23F9B55BA}" type="presParOf" srcId="{923E0FD1-4988-4975-855B-4B65E7F3B2B6}" destId="{0AA63C2F-61EB-49B0-9CEC-B8BA76B331CE}" srcOrd="1" destOrd="0" presId="urn:microsoft.com/office/officeart/2005/8/layout/hierarchy3"/>
    <dgm:cxn modelId="{03968FD8-583F-436B-8EA8-846DD5A99953}" type="presParOf" srcId="{1B1F8C54-531F-4A24-AE15-0861F8BAF8F0}" destId="{4BDCF848-ED0F-4F6F-A90E-0415E2FB6A27}" srcOrd="1" destOrd="0" presId="urn:microsoft.com/office/officeart/2005/8/layout/hierarchy3"/>
    <dgm:cxn modelId="{D67A3854-F806-4A7E-85C4-938ADFB3FA28}" type="presParOf" srcId="{4BDCF848-ED0F-4F6F-A90E-0415E2FB6A27}" destId="{BFD69B3F-8108-40D9-A4C4-9D0EF0880808}" srcOrd="0" destOrd="0" presId="urn:microsoft.com/office/officeart/2005/8/layout/hierarchy3"/>
    <dgm:cxn modelId="{5EA71FA9-9875-4955-8E2A-C9281B7D6588}" type="presParOf" srcId="{4BDCF848-ED0F-4F6F-A90E-0415E2FB6A27}" destId="{3B7B7914-7C1D-4997-B5DE-D56953A60B2C}" srcOrd="1" destOrd="0" presId="urn:microsoft.com/office/officeart/2005/8/layout/hierarchy3"/>
    <dgm:cxn modelId="{147D3427-F532-4C24-AA81-C5078FF54078}" type="presParOf" srcId="{3C1238E7-1637-435D-8203-16C51815BF9A}" destId="{624DDCD5-0D66-4C89-8C80-EC5E4321B162}" srcOrd="1" destOrd="0" presId="urn:microsoft.com/office/officeart/2005/8/layout/hierarchy3"/>
    <dgm:cxn modelId="{F4670230-43DE-4396-8725-4AC0E3B2083C}" type="presParOf" srcId="{624DDCD5-0D66-4C89-8C80-EC5E4321B162}" destId="{59BC138F-58D7-42C8-A687-7A13BAF13A8E}" srcOrd="0" destOrd="0" presId="urn:microsoft.com/office/officeart/2005/8/layout/hierarchy3"/>
    <dgm:cxn modelId="{4A4BDBA6-368B-4CFA-B9F6-FAD1AB276026}" type="presParOf" srcId="{59BC138F-58D7-42C8-A687-7A13BAF13A8E}" destId="{9217A47D-E7BF-405D-BE19-E3B29FC260F9}" srcOrd="0" destOrd="0" presId="urn:microsoft.com/office/officeart/2005/8/layout/hierarchy3"/>
    <dgm:cxn modelId="{A99BA400-D484-43C5-833A-FFCA480CB3D6}" type="presParOf" srcId="{59BC138F-58D7-42C8-A687-7A13BAF13A8E}" destId="{EB8DC9A8-6E8C-4EE1-8F3A-DF1EC7C6D9F8}" srcOrd="1" destOrd="0" presId="urn:microsoft.com/office/officeart/2005/8/layout/hierarchy3"/>
    <dgm:cxn modelId="{03E5A5AC-1B3C-4930-BD31-F610CF504F7A}" type="presParOf" srcId="{624DDCD5-0D66-4C89-8C80-EC5E4321B162}" destId="{83CE8CD8-115A-449E-A0FA-C00BAD27D571}" srcOrd="1" destOrd="0" presId="urn:microsoft.com/office/officeart/2005/8/layout/hierarchy3"/>
    <dgm:cxn modelId="{1F681FA2-AF24-4368-800B-8D4A804A8AD3}" type="presParOf" srcId="{83CE8CD8-115A-449E-A0FA-C00BAD27D571}" destId="{640BE7DC-60B1-4782-A364-2642727FF42D}" srcOrd="0" destOrd="0" presId="urn:microsoft.com/office/officeart/2005/8/layout/hierarchy3"/>
    <dgm:cxn modelId="{CE6938DF-090B-440B-9003-132E23F0A797}" type="presParOf" srcId="{83CE8CD8-115A-449E-A0FA-C00BAD27D571}" destId="{415E3F55-C735-4AF4-81DC-BBA15B940084}" srcOrd="1" destOrd="0" presId="urn:microsoft.com/office/officeart/2005/8/layout/hierarchy3"/>
    <dgm:cxn modelId="{7443FE07-1DB1-4900-8E0F-11EDEF88B0B4}" type="presParOf" srcId="{83CE8CD8-115A-449E-A0FA-C00BAD27D571}" destId="{DF49E30F-F5F6-4DAA-8084-FA49B688E7CA}" srcOrd="2" destOrd="0" presId="urn:microsoft.com/office/officeart/2005/8/layout/hierarchy3"/>
    <dgm:cxn modelId="{B7AFF9F5-6E5E-4528-8FA5-5F26790E4EFC}" type="presParOf" srcId="{83CE8CD8-115A-449E-A0FA-C00BAD27D571}" destId="{D8D329FA-0AAF-4224-BC73-C5EEEC68F743}" srcOrd="3" destOrd="0" presId="urn:microsoft.com/office/officeart/2005/8/layout/hierarchy3"/>
    <dgm:cxn modelId="{CB002ACA-32DF-4AF7-9761-D390D42307DD}" type="presParOf" srcId="{83CE8CD8-115A-449E-A0FA-C00BAD27D571}" destId="{D787CEE2-FDE4-449A-BC9E-4411FD46A840}" srcOrd="4" destOrd="0" presId="urn:microsoft.com/office/officeart/2005/8/layout/hierarchy3"/>
    <dgm:cxn modelId="{A318DB24-D482-4788-B975-5D509EA5B769}" type="presParOf" srcId="{83CE8CD8-115A-449E-A0FA-C00BAD27D571}" destId="{EDCFDBE8-7A71-45E3-A8D1-7D3588C6466E}" srcOrd="5" destOrd="0" presId="urn:microsoft.com/office/officeart/2005/8/layout/hierarchy3"/>
    <dgm:cxn modelId="{84DF2B8A-292E-4686-BD97-BBEE290D4316}" type="presParOf" srcId="{3C1238E7-1637-435D-8203-16C51815BF9A}" destId="{DF7F9604-F7AB-4255-A8B4-DB167114731D}" srcOrd="2" destOrd="0" presId="urn:microsoft.com/office/officeart/2005/8/layout/hierarchy3"/>
    <dgm:cxn modelId="{164C877D-61C2-48B9-ADA0-9356472E90B5}" type="presParOf" srcId="{DF7F9604-F7AB-4255-A8B4-DB167114731D}" destId="{83383831-53D6-4973-BE86-B903C534D59E}" srcOrd="0" destOrd="0" presId="urn:microsoft.com/office/officeart/2005/8/layout/hierarchy3"/>
    <dgm:cxn modelId="{98927B08-B224-4A1F-A79F-61C57130A63A}" type="presParOf" srcId="{83383831-53D6-4973-BE86-B903C534D59E}" destId="{F75C9BF4-3F13-4C11-A26E-2EFE8738AFB0}" srcOrd="0" destOrd="0" presId="urn:microsoft.com/office/officeart/2005/8/layout/hierarchy3"/>
    <dgm:cxn modelId="{C1EBE4B8-54EB-42EE-BC47-1A4B46111AEF}" type="presParOf" srcId="{83383831-53D6-4973-BE86-B903C534D59E}" destId="{85B0190F-8DE3-4A28-B148-8EFD2816A5AC}" srcOrd="1" destOrd="0" presId="urn:microsoft.com/office/officeart/2005/8/layout/hierarchy3"/>
    <dgm:cxn modelId="{64A114A0-7E4E-43A6-89F0-F2681142B121}" type="presParOf" srcId="{DF7F9604-F7AB-4255-A8B4-DB167114731D}" destId="{FA4F334E-9907-47DA-AC85-94BDAC91699C}" srcOrd="1" destOrd="0" presId="urn:microsoft.com/office/officeart/2005/8/layout/hierarchy3"/>
    <dgm:cxn modelId="{101171E4-ADAB-4798-9D19-7156638104EE}" type="presParOf" srcId="{FA4F334E-9907-47DA-AC85-94BDAC91699C}" destId="{2B15DCC1-990C-4BE0-B8EA-A969206D00F0}" srcOrd="0" destOrd="0" presId="urn:microsoft.com/office/officeart/2005/8/layout/hierarchy3"/>
    <dgm:cxn modelId="{481A0C00-B74E-4BF7-9D7A-85D06FFA3FC5}" type="presParOf" srcId="{FA4F334E-9907-47DA-AC85-94BDAC91699C}" destId="{650607C0-7165-42F2-80A1-CEB1B3FDCB23}" srcOrd="1" destOrd="0" presId="urn:microsoft.com/office/officeart/2005/8/layout/hierarchy3"/>
    <dgm:cxn modelId="{B320365D-BF97-41D6-A6B2-8AD12933866E}" type="presParOf" srcId="{FA4F334E-9907-47DA-AC85-94BDAC91699C}" destId="{711A3F9D-129C-4AF8-9A96-F2AF2D962E26}" srcOrd="2" destOrd="0" presId="urn:microsoft.com/office/officeart/2005/8/layout/hierarchy3"/>
    <dgm:cxn modelId="{F6F537A1-E010-42A7-AE7B-4A057880C1C2}" type="presParOf" srcId="{FA4F334E-9907-47DA-AC85-94BDAC91699C}" destId="{A58B632B-701E-4B2A-BFF9-7994EAE000FB}" srcOrd="3" destOrd="0" presId="urn:microsoft.com/office/officeart/2005/8/layout/hierarchy3"/>
    <dgm:cxn modelId="{1E97D3BE-664A-4AD8-9FE2-1DB44785D27E}" type="presParOf" srcId="{FA4F334E-9907-47DA-AC85-94BDAC91699C}" destId="{A8651032-FE81-43BA-AF11-54A08315F589}" srcOrd="4" destOrd="0" presId="urn:microsoft.com/office/officeart/2005/8/layout/hierarchy3"/>
    <dgm:cxn modelId="{A2C588BB-1DE2-4A72-A87C-A99D9CE69A85}" type="presParOf" srcId="{FA4F334E-9907-47DA-AC85-94BDAC91699C}" destId="{40C87199-EEA7-434B-A7CC-FD0B165A348F}" srcOrd="5" destOrd="0" presId="urn:microsoft.com/office/officeart/2005/8/layout/hierarchy3"/>
    <dgm:cxn modelId="{1F47442F-1E51-4064-92B7-E21EC4405834}" type="presParOf" srcId="{3C1238E7-1637-435D-8203-16C51815BF9A}" destId="{F5FE27DF-2970-4B03-8483-55985C89B485}" srcOrd="3" destOrd="0" presId="urn:microsoft.com/office/officeart/2005/8/layout/hierarchy3"/>
    <dgm:cxn modelId="{A0B5CEFA-0797-4238-9260-BFCF16EC97A3}" type="presParOf" srcId="{F5FE27DF-2970-4B03-8483-55985C89B485}" destId="{9CFD4F46-5417-465B-B99A-505EEDA58FBD}" srcOrd="0" destOrd="0" presId="urn:microsoft.com/office/officeart/2005/8/layout/hierarchy3"/>
    <dgm:cxn modelId="{DFD1AE66-1192-45D5-B453-AAE817460671}" type="presParOf" srcId="{9CFD4F46-5417-465B-B99A-505EEDA58FBD}" destId="{20B5C94E-9D27-4E29-9D6C-84AD6A1F11B8}" srcOrd="0" destOrd="0" presId="urn:microsoft.com/office/officeart/2005/8/layout/hierarchy3"/>
    <dgm:cxn modelId="{827FC880-66B5-462E-8A9C-DB7757287EEF}" type="presParOf" srcId="{9CFD4F46-5417-465B-B99A-505EEDA58FBD}" destId="{EFF701EA-79E9-4FE9-BFC0-8655E6844953}" srcOrd="1" destOrd="0" presId="urn:microsoft.com/office/officeart/2005/8/layout/hierarchy3"/>
    <dgm:cxn modelId="{ECB53F10-040F-413E-BFF0-BA721BBEDD97}" type="presParOf" srcId="{F5FE27DF-2970-4B03-8483-55985C89B485}" destId="{C6CF7865-644D-4396-BA0A-2B58F2839033}" srcOrd="1" destOrd="0" presId="urn:microsoft.com/office/officeart/2005/8/layout/hierarchy3"/>
    <dgm:cxn modelId="{F141FC9D-F521-4529-A2FC-5541FF9C9EB8}" type="presParOf" srcId="{C6CF7865-644D-4396-BA0A-2B58F2839033}" destId="{5DB8E37B-ED45-4195-9926-43BA71BFA54A}" srcOrd="0" destOrd="0" presId="urn:microsoft.com/office/officeart/2005/8/layout/hierarchy3"/>
    <dgm:cxn modelId="{779DA2D3-A25E-4A61-B4C2-AE8833B64BD3}" type="presParOf" srcId="{C6CF7865-644D-4396-BA0A-2B58F2839033}" destId="{1C28A75A-4C4B-42A5-8A67-DFF0E4869345}" srcOrd="1" destOrd="0" presId="urn:microsoft.com/office/officeart/2005/8/layout/hierarchy3"/>
    <dgm:cxn modelId="{3D0CF423-3B12-4AB5-BC8D-C12C7463811D}" type="presParOf" srcId="{C6CF7865-644D-4396-BA0A-2B58F2839033}" destId="{2392DB2F-6BFE-437D-A64B-04CFDEE1B75C}" srcOrd="2" destOrd="0" presId="urn:microsoft.com/office/officeart/2005/8/layout/hierarchy3"/>
    <dgm:cxn modelId="{475BB3B1-E119-4F42-9126-DE0537D9D911}" type="presParOf" srcId="{C6CF7865-644D-4396-BA0A-2B58F2839033}" destId="{56457E4A-01FD-4EF3-8E53-DB38749DF27D}" srcOrd="3" destOrd="0" presId="urn:microsoft.com/office/officeart/2005/8/layout/hierarchy3"/>
    <dgm:cxn modelId="{0C8835B0-8235-49D7-AB17-71C8D1E67D8A}" type="presParOf" srcId="{C6CF7865-644D-4396-BA0A-2B58F2839033}" destId="{0D0F004E-3585-42B4-8B99-1F32ED529267}" srcOrd="4" destOrd="0" presId="urn:microsoft.com/office/officeart/2005/8/layout/hierarchy3"/>
    <dgm:cxn modelId="{4E778C61-B384-4A6E-8728-B7F21E4625D0}" type="presParOf" srcId="{C6CF7865-644D-4396-BA0A-2B58F2839033}" destId="{AC329160-89F0-48EB-B99B-D4F4579627A7}" srcOrd="5" destOrd="0" presId="urn:microsoft.com/office/officeart/2005/8/layout/hierarchy3"/>
    <dgm:cxn modelId="{F1DC5CB6-3C35-4520-A8CF-5389BBA7B4DD}" type="presParOf" srcId="{3C1238E7-1637-435D-8203-16C51815BF9A}" destId="{874E37F9-F211-4DB9-9F27-238A9D779EE7}" srcOrd="4" destOrd="0" presId="urn:microsoft.com/office/officeart/2005/8/layout/hierarchy3"/>
    <dgm:cxn modelId="{D859DF94-242B-4D7F-83A7-3C9C26F1C3A2}" type="presParOf" srcId="{874E37F9-F211-4DB9-9F27-238A9D779EE7}" destId="{9A8C656E-7CB2-4C2B-A2B9-8EE23FA95F42}" srcOrd="0" destOrd="0" presId="urn:microsoft.com/office/officeart/2005/8/layout/hierarchy3"/>
    <dgm:cxn modelId="{2CD00DA5-659A-4DB4-AE8A-BDE452E9F7FB}" type="presParOf" srcId="{9A8C656E-7CB2-4C2B-A2B9-8EE23FA95F42}" destId="{9A95B433-2BD5-4EAD-8B0D-169E1CA4A018}" srcOrd="0" destOrd="0" presId="urn:microsoft.com/office/officeart/2005/8/layout/hierarchy3"/>
    <dgm:cxn modelId="{A1F826D0-93C7-497E-99E9-47E26E9F7420}" type="presParOf" srcId="{9A8C656E-7CB2-4C2B-A2B9-8EE23FA95F42}" destId="{7349BD19-32FB-45E9-BB6B-A7037B00E955}" srcOrd="1" destOrd="0" presId="urn:microsoft.com/office/officeart/2005/8/layout/hierarchy3"/>
    <dgm:cxn modelId="{2D6BB7BA-2C92-4E78-9E36-698B2AE09DE1}" type="presParOf" srcId="{874E37F9-F211-4DB9-9F27-238A9D779EE7}" destId="{74DE74D5-6B98-4799-B21C-FA4B123BA5CE}" srcOrd="1" destOrd="0" presId="urn:microsoft.com/office/officeart/2005/8/layout/hierarchy3"/>
    <dgm:cxn modelId="{19AD9FDA-8991-4B37-BBAA-59998E0AA90B}" type="presParOf" srcId="{74DE74D5-6B98-4799-B21C-FA4B123BA5CE}" destId="{9120FBC5-9E3A-4F73-8D88-0900B478A73C}" srcOrd="0" destOrd="0" presId="urn:microsoft.com/office/officeart/2005/8/layout/hierarchy3"/>
    <dgm:cxn modelId="{4FDBA17E-891E-4F78-856F-2674BA061244}" type="presParOf" srcId="{74DE74D5-6B98-4799-B21C-FA4B123BA5CE}" destId="{4FF66765-8D78-4A65-BD4F-111965E0FC51}" srcOrd="1" destOrd="0" presId="urn:microsoft.com/office/officeart/2005/8/layout/hierarchy3"/>
    <dgm:cxn modelId="{B9F4DC67-0BF2-4ABC-A321-A6AF4AC63374}" type="presParOf" srcId="{74DE74D5-6B98-4799-B21C-FA4B123BA5CE}" destId="{3C2581A6-DD4F-4358-9552-35BA71F91E05}" srcOrd="2" destOrd="0" presId="urn:microsoft.com/office/officeart/2005/8/layout/hierarchy3"/>
    <dgm:cxn modelId="{2F9DB5CE-DFB4-4000-AE4C-5874284AF5CD}" type="presParOf" srcId="{74DE74D5-6B98-4799-B21C-FA4B123BA5CE}" destId="{1CC2C0EE-735C-4883-AD32-C280E3115D8A}" srcOrd="3" destOrd="0" presId="urn:microsoft.com/office/officeart/2005/8/layout/hierarchy3"/>
    <dgm:cxn modelId="{386F9E74-F6E5-4E3D-A53B-3636C047C59C}" type="presParOf" srcId="{74DE74D5-6B98-4799-B21C-FA4B123BA5CE}" destId="{5486CCBA-C882-4786-BEA3-C8D6F9EA8BA0}" srcOrd="4" destOrd="0" presId="urn:microsoft.com/office/officeart/2005/8/layout/hierarchy3"/>
    <dgm:cxn modelId="{2AD2AEDE-796D-4D64-83C8-60DABC80349E}" type="presParOf" srcId="{74DE74D5-6B98-4799-B21C-FA4B123BA5CE}" destId="{3E0D7C66-2B65-4140-BA20-AC3ECB96C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012BE-C719-46A6-BE8C-9030B0C1CCA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01FF6C-E288-4B4E-80F8-AC05BCF73D5B}">
      <dgm:prSet custT="1"/>
      <dgm:spPr/>
      <dgm:t>
        <a:bodyPr/>
        <a:lstStyle/>
        <a:p>
          <a:pPr latinLnBrk="1"/>
          <a:r>
            <a:rPr lang="ko-KR" altLang="en-US" sz="1100" dirty="0" smtClean="0"/>
            <a:t>모집요강</a:t>
          </a:r>
          <a:endParaRPr lang="ko-KR" altLang="en-US" sz="1100" dirty="0"/>
        </a:p>
      </dgm:t>
    </dgm:pt>
    <dgm:pt modelId="{359B66A5-5EA8-416B-AD86-0188D5C655BA}" type="parTrans" cxnId="{CCB5819F-D60A-4005-8171-D451BCBC46C3}">
      <dgm:prSet/>
      <dgm:spPr/>
      <dgm:t>
        <a:bodyPr/>
        <a:lstStyle/>
        <a:p>
          <a:pPr latinLnBrk="1"/>
          <a:endParaRPr lang="ko-KR" altLang="en-US" sz="1100"/>
        </a:p>
      </dgm:t>
    </dgm:pt>
    <dgm:pt modelId="{22EF1A63-017F-49C9-A590-391B23787D3C}" type="sibTrans" cxnId="{CCB5819F-D60A-4005-8171-D451BCBC46C3}">
      <dgm:prSet/>
      <dgm:spPr/>
      <dgm:t>
        <a:bodyPr/>
        <a:lstStyle/>
        <a:p>
          <a:pPr latinLnBrk="1"/>
          <a:endParaRPr lang="ko-KR" altLang="en-US" sz="1100"/>
        </a:p>
      </dgm:t>
    </dgm:pt>
    <dgm:pt modelId="{DD0C525F-BC0C-4207-9467-F1D67067D7A5}">
      <dgm:prSet custT="1"/>
      <dgm:spPr/>
      <dgm:t>
        <a:bodyPr/>
        <a:lstStyle/>
        <a:p>
          <a:pPr latinLnBrk="1"/>
          <a:r>
            <a:rPr lang="ko-KR" altLang="en-US" sz="1100" dirty="0" smtClean="0"/>
            <a:t>커뮤니티</a:t>
          </a:r>
          <a:endParaRPr lang="ko-KR" altLang="en-US" sz="1100" dirty="0"/>
        </a:p>
      </dgm:t>
    </dgm:pt>
    <dgm:pt modelId="{7ED02053-32B7-4D7D-AA87-44B613CECB03}" type="parTrans" cxnId="{266F3602-C3F8-4A80-B7AC-B1F3F0EB1F6B}">
      <dgm:prSet/>
      <dgm:spPr/>
      <dgm:t>
        <a:bodyPr/>
        <a:lstStyle/>
        <a:p>
          <a:pPr latinLnBrk="1"/>
          <a:endParaRPr lang="ko-KR" altLang="en-US" sz="1100"/>
        </a:p>
      </dgm:t>
    </dgm:pt>
    <dgm:pt modelId="{3D3616CF-D576-460B-9EBC-68797FFB354D}" type="sibTrans" cxnId="{266F3602-C3F8-4A80-B7AC-B1F3F0EB1F6B}">
      <dgm:prSet/>
      <dgm:spPr/>
      <dgm:t>
        <a:bodyPr/>
        <a:lstStyle/>
        <a:p>
          <a:pPr latinLnBrk="1"/>
          <a:endParaRPr lang="ko-KR" altLang="en-US" sz="1100"/>
        </a:p>
      </dgm:t>
    </dgm:pt>
    <dgm:pt modelId="{35036057-F3D7-4ECD-919D-340901C37811}">
      <dgm:prSet custT="1"/>
      <dgm:spPr/>
      <dgm:t>
        <a:bodyPr/>
        <a:lstStyle/>
        <a:p>
          <a:pPr latinLnBrk="1"/>
          <a:r>
            <a:rPr lang="ko-KR" altLang="en-US" sz="1100" dirty="0" smtClean="0"/>
            <a:t>자주하는    질문</a:t>
          </a:r>
          <a:endParaRPr lang="ko-KR" altLang="en-US" sz="1100" dirty="0"/>
        </a:p>
      </dgm:t>
    </dgm:pt>
    <dgm:pt modelId="{94C503C7-8782-4C87-9570-4654D5FE3E4F}" type="parTrans" cxnId="{9DFB7A3C-48EC-4552-A8E5-98E004F17AF5}">
      <dgm:prSet/>
      <dgm:spPr/>
      <dgm:t>
        <a:bodyPr/>
        <a:lstStyle/>
        <a:p>
          <a:pPr latinLnBrk="1"/>
          <a:endParaRPr lang="ko-KR" altLang="en-US" sz="1100"/>
        </a:p>
      </dgm:t>
    </dgm:pt>
    <dgm:pt modelId="{9026F3B9-D909-4281-84EC-C60DFBBF7788}" type="sibTrans" cxnId="{9DFB7A3C-48EC-4552-A8E5-98E004F17AF5}">
      <dgm:prSet/>
      <dgm:spPr/>
      <dgm:t>
        <a:bodyPr/>
        <a:lstStyle/>
        <a:p>
          <a:pPr latinLnBrk="1"/>
          <a:endParaRPr lang="ko-KR" altLang="en-US" sz="1100"/>
        </a:p>
      </dgm:t>
    </dgm:pt>
    <dgm:pt modelId="{ABCBF4F2-E3FC-4BFD-89F1-1B5BEE5BF147}">
      <dgm:prSet custT="1"/>
      <dgm:spPr/>
      <dgm:t>
        <a:bodyPr/>
        <a:lstStyle/>
        <a:p>
          <a:pPr latinLnBrk="1"/>
          <a:r>
            <a:rPr lang="ko-KR" altLang="en-US" sz="1100" dirty="0" smtClean="0"/>
            <a:t>상담</a:t>
          </a:r>
          <a:endParaRPr lang="ko-KR" altLang="en-US" sz="1100" dirty="0"/>
        </a:p>
      </dgm:t>
    </dgm:pt>
    <dgm:pt modelId="{8E2526EF-1C29-4479-B49A-4BFA4369EC04}" type="parTrans" cxnId="{E0F52B88-5CD8-4707-8BE7-992ED3F71B52}">
      <dgm:prSet/>
      <dgm:spPr/>
      <dgm:t>
        <a:bodyPr/>
        <a:lstStyle/>
        <a:p>
          <a:pPr latinLnBrk="1"/>
          <a:endParaRPr lang="ko-KR" altLang="en-US" sz="1100"/>
        </a:p>
      </dgm:t>
    </dgm:pt>
    <dgm:pt modelId="{7D0BCF7F-85D7-4098-8E25-8C0A73FD0132}" type="sibTrans" cxnId="{E0F52B88-5CD8-4707-8BE7-992ED3F71B52}">
      <dgm:prSet/>
      <dgm:spPr/>
      <dgm:t>
        <a:bodyPr/>
        <a:lstStyle/>
        <a:p>
          <a:pPr latinLnBrk="1"/>
          <a:endParaRPr lang="ko-KR" altLang="en-US" sz="1100"/>
        </a:p>
      </dgm:t>
    </dgm:pt>
    <dgm:pt modelId="{64E220DD-C48E-473C-A161-01D91C12EB72}">
      <dgm:prSet custT="1"/>
      <dgm:spPr/>
      <dgm:t>
        <a:bodyPr/>
        <a:lstStyle/>
        <a:p>
          <a:pPr latinLnBrk="1"/>
          <a:r>
            <a:rPr lang="ko-KR" altLang="en-US" sz="1100" dirty="0" smtClean="0"/>
            <a:t>결제</a:t>
          </a:r>
          <a:endParaRPr lang="ko-KR" altLang="en-US" sz="1100" dirty="0"/>
        </a:p>
      </dgm:t>
    </dgm:pt>
    <dgm:pt modelId="{8F4CE377-BE84-442B-8B92-A8326E6176B7}" type="parTrans" cxnId="{F3DA63C9-C402-42CA-94D7-72E7455734CC}">
      <dgm:prSet/>
      <dgm:spPr/>
      <dgm:t>
        <a:bodyPr/>
        <a:lstStyle/>
        <a:p>
          <a:pPr latinLnBrk="1"/>
          <a:endParaRPr lang="ko-KR" altLang="en-US" sz="1100"/>
        </a:p>
      </dgm:t>
    </dgm:pt>
    <dgm:pt modelId="{B4FF5813-BBE6-48B7-BE1C-7A92BE4232AE}" type="sibTrans" cxnId="{F3DA63C9-C402-42CA-94D7-72E7455734CC}">
      <dgm:prSet/>
      <dgm:spPr/>
      <dgm:t>
        <a:bodyPr/>
        <a:lstStyle/>
        <a:p>
          <a:pPr latinLnBrk="1"/>
          <a:endParaRPr lang="ko-KR" altLang="en-US" sz="1100"/>
        </a:p>
      </dgm:t>
    </dgm:pt>
    <dgm:pt modelId="{C08C2514-433D-436D-94D7-A08DDB8B84F4}">
      <dgm:prSet custT="1"/>
      <dgm:spPr/>
      <dgm:t>
        <a:bodyPr/>
        <a:lstStyle/>
        <a:p>
          <a:pPr latinLnBrk="1"/>
          <a:r>
            <a:rPr lang="ko-KR" altLang="en-US" sz="1100" dirty="0" smtClean="0"/>
            <a:t>문의하기</a:t>
          </a:r>
          <a:endParaRPr lang="ko-KR" altLang="en-US" sz="1100" dirty="0"/>
        </a:p>
      </dgm:t>
    </dgm:pt>
    <dgm:pt modelId="{7BBECFC9-2005-40BD-BBCE-A0670BA3E6B9}" type="sibTrans" cxnId="{93865667-EA51-4858-B35D-446C93E08DAE}">
      <dgm:prSet/>
      <dgm:spPr/>
      <dgm:t>
        <a:bodyPr/>
        <a:lstStyle/>
        <a:p>
          <a:pPr latinLnBrk="1"/>
          <a:endParaRPr lang="ko-KR" altLang="en-US" sz="1100"/>
        </a:p>
      </dgm:t>
    </dgm:pt>
    <dgm:pt modelId="{D1881E92-F1EF-4CF2-AB31-77C207397296}" type="parTrans" cxnId="{93865667-EA51-4858-B35D-446C93E08DAE}">
      <dgm:prSet/>
      <dgm:spPr/>
      <dgm:t>
        <a:bodyPr/>
        <a:lstStyle/>
        <a:p>
          <a:pPr latinLnBrk="1"/>
          <a:endParaRPr lang="ko-KR" altLang="en-US" sz="1100"/>
        </a:p>
      </dgm:t>
    </dgm:pt>
    <dgm:pt modelId="{C47D31E4-7DDC-4727-AD16-444E86AC6CBC}">
      <dgm:prSet custT="1"/>
      <dgm:spPr/>
      <dgm:t>
        <a:bodyPr/>
        <a:lstStyle/>
        <a:p>
          <a:pPr latinLnBrk="1"/>
          <a:r>
            <a:rPr lang="ko-KR" altLang="en-US" sz="1100" dirty="0" smtClean="0"/>
            <a:t>온라인   자료</a:t>
          </a:r>
          <a:endParaRPr lang="ko-KR" altLang="en-US" sz="1100" dirty="0"/>
        </a:p>
      </dgm:t>
    </dgm:pt>
    <dgm:pt modelId="{48812E7F-0690-480E-911B-8D053674C2D3}" type="parTrans" cxnId="{66810341-4B85-4917-8C57-2B4B12C2BCCE}">
      <dgm:prSet/>
      <dgm:spPr/>
      <dgm:t>
        <a:bodyPr/>
        <a:lstStyle/>
        <a:p>
          <a:pPr latinLnBrk="1"/>
          <a:endParaRPr lang="ko-KR" altLang="en-US"/>
        </a:p>
      </dgm:t>
    </dgm:pt>
    <dgm:pt modelId="{A08196FC-FF4B-47BA-AB24-597E2C2F1A38}" type="sibTrans" cxnId="{66810341-4B85-4917-8C57-2B4B12C2BCCE}">
      <dgm:prSet/>
      <dgm:spPr/>
      <dgm:t>
        <a:bodyPr/>
        <a:lstStyle/>
        <a:p>
          <a:pPr latinLnBrk="1"/>
          <a:endParaRPr lang="ko-KR" altLang="en-US"/>
        </a:p>
      </dgm:t>
    </dgm:pt>
    <dgm:pt modelId="{A3777612-6654-4316-9E11-E69BB71F3436}">
      <dgm:prSet custT="1"/>
      <dgm:spPr/>
      <dgm:t>
        <a:bodyPr/>
        <a:lstStyle/>
        <a:p>
          <a:pPr latinLnBrk="1"/>
          <a:r>
            <a:rPr lang="ko-KR" altLang="en-US" sz="1100" dirty="0" smtClean="0"/>
            <a:t>학원소개</a:t>
          </a:r>
          <a:endParaRPr lang="ko-KR" altLang="en-US" sz="1100" dirty="0"/>
        </a:p>
      </dgm:t>
    </dgm:pt>
    <dgm:pt modelId="{DF8E27DF-CABA-48BC-8F03-72773A4A6706}" type="parTrans" cxnId="{D8901515-AE48-4B86-9AEA-51A2701B07D9}">
      <dgm:prSet/>
      <dgm:spPr/>
      <dgm:t>
        <a:bodyPr/>
        <a:lstStyle/>
        <a:p>
          <a:pPr latinLnBrk="1"/>
          <a:endParaRPr lang="ko-KR" altLang="en-US"/>
        </a:p>
      </dgm:t>
    </dgm:pt>
    <dgm:pt modelId="{5B267FBA-213D-462F-BF04-711F978E6AB4}" type="sibTrans" cxnId="{D8901515-AE48-4B86-9AEA-51A2701B07D9}">
      <dgm:prSet/>
      <dgm:spPr/>
      <dgm:t>
        <a:bodyPr/>
        <a:lstStyle/>
        <a:p>
          <a:pPr latinLnBrk="1"/>
          <a:endParaRPr lang="ko-KR" altLang="en-US"/>
        </a:p>
      </dgm:t>
    </dgm:pt>
    <dgm:pt modelId="{C1B0B738-7D95-4C80-B644-D61EE6AC7145}">
      <dgm:prSet custT="1"/>
      <dgm:spPr/>
      <dgm:t>
        <a:bodyPr/>
        <a:lstStyle/>
        <a:p>
          <a:pPr latinLnBrk="1"/>
          <a:r>
            <a:rPr lang="ko-KR" altLang="en-US" sz="1100" dirty="0" smtClean="0"/>
            <a:t>상담예약</a:t>
          </a:r>
          <a:endParaRPr lang="ko-KR" altLang="en-US" sz="1100" dirty="0"/>
        </a:p>
      </dgm:t>
    </dgm:pt>
    <dgm:pt modelId="{76FD4FAD-A23C-491F-A07C-D5DF2CB931E4}" type="parTrans" cxnId="{65E9D559-7BA0-4EEE-85CB-11FAE0F664FF}">
      <dgm:prSet/>
      <dgm:spPr/>
      <dgm:t>
        <a:bodyPr/>
        <a:lstStyle/>
        <a:p>
          <a:pPr latinLnBrk="1"/>
          <a:endParaRPr lang="ko-KR" altLang="en-US"/>
        </a:p>
      </dgm:t>
    </dgm:pt>
    <dgm:pt modelId="{98AC6C64-DD82-4A38-8CEA-92747525D954}" type="sibTrans" cxnId="{65E9D559-7BA0-4EEE-85CB-11FAE0F664FF}">
      <dgm:prSet/>
      <dgm:spPr/>
      <dgm:t>
        <a:bodyPr/>
        <a:lstStyle/>
        <a:p>
          <a:pPr latinLnBrk="1"/>
          <a:endParaRPr lang="ko-KR" altLang="en-US"/>
        </a:p>
      </dgm:t>
    </dgm:pt>
    <dgm:pt modelId="{5558024D-44E9-4600-A0F0-C5AA48953669}">
      <dgm:prSet custT="1"/>
      <dgm:spPr/>
      <dgm:t>
        <a:bodyPr/>
        <a:lstStyle/>
        <a:p>
          <a:pPr latinLnBrk="1"/>
          <a:r>
            <a:rPr lang="ko-KR" altLang="en-US" sz="1100" dirty="0" smtClean="0"/>
            <a:t>상담취소</a:t>
          </a:r>
          <a:endParaRPr lang="ko-KR" altLang="en-US" sz="1100" dirty="0"/>
        </a:p>
      </dgm:t>
    </dgm:pt>
    <dgm:pt modelId="{2E94168F-1976-4896-84FA-D3823CF72EA4}" type="parTrans" cxnId="{8F51ECDB-7810-45BC-B370-F8CA7DDF8CCF}">
      <dgm:prSet/>
      <dgm:spPr/>
      <dgm:t>
        <a:bodyPr/>
        <a:lstStyle/>
        <a:p>
          <a:pPr latinLnBrk="1"/>
          <a:endParaRPr lang="ko-KR" altLang="en-US"/>
        </a:p>
      </dgm:t>
    </dgm:pt>
    <dgm:pt modelId="{A20C1CBC-EF3D-43C2-9D7E-586CA654736A}" type="sibTrans" cxnId="{8F51ECDB-7810-45BC-B370-F8CA7DDF8CCF}">
      <dgm:prSet/>
      <dgm:spPr/>
      <dgm:t>
        <a:bodyPr/>
        <a:lstStyle/>
        <a:p>
          <a:pPr latinLnBrk="1"/>
          <a:endParaRPr lang="ko-KR" altLang="en-US"/>
        </a:p>
      </dgm:t>
    </dgm:pt>
    <dgm:pt modelId="{FB6E0EBA-D499-488E-9C86-130A7B67F45F}">
      <dgm:prSet custT="1"/>
      <dgm:spPr/>
      <dgm:t>
        <a:bodyPr/>
        <a:lstStyle/>
        <a:p>
          <a:pPr latinLnBrk="1"/>
          <a:r>
            <a:rPr lang="en-US" altLang="ko-KR" sz="1100" dirty="0" smtClean="0"/>
            <a:t>TEST</a:t>
          </a:r>
          <a:endParaRPr lang="ko-KR" altLang="en-US" sz="1100" dirty="0"/>
        </a:p>
      </dgm:t>
    </dgm:pt>
    <dgm:pt modelId="{27D16C50-33CF-4569-9269-23E0436FA4CF}" type="parTrans" cxnId="{DFABD0C3-D3D4-48EF-85D8-D49EF3EC63B4}">
      <dgm:prSet/>
      <dgm:spPr/>
      <dgm:t>
        <a:bodyPr/>
        <a:lstStyle/>
        <a:p>
          <a:pPr latinLnBrk="1"/>
          <a:endParaRPr lang="ko-KR" altLang="en-US"/>
        </a:p>
      </dgm:t>
    </dgm:pt>
    <dgm:pt modelId="{55C4898F-2E28-4089-B5A1-52B2BD30348A}" type="sibTrans" cxnId="{DFABD0C3-D3D4-48EF-85D8-D49EF3EC63B4}">
      <dgm:prSet/>
      <dgm:spPr/>
      <dgm:t>
        <a:bodyPr/>
        <a:lstStyle/>
        <a:p>
          <a:pPr latinLnBrk="1"/>
          <a:endParaRPr lang="ko-KR" altLang="en-US"/>
        </a:p>
      </dgm:t>
    </dgm:pt>
    <dgm:pt modelId="{76E974D5-B976-4A0F-8D1F-69019C588A2C}" type="pres">
      <dgm:prSet presAssocID="{AA0012BE-C719-46A6-BE8C-9030B0C1CC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BCFFB-141D-4FD5-8FAC-0366F98E6612}" type="pres">
      <dgm:prSet presAssocID="{A3777612-6654-4316-9E11-E69BB71F3436}" presName="root" presStyleCnt="0"/>
      <dgm:spPr/>
    </dgm:pt>
    <dgm:pt modelId="{A9AFB62C-9D3C-4275-B678-578D61BCB881}" type="pres">
      <dgm:prSet presAssocID="{A3777612-6654-4316-9E11-E69BB71F3436}" presName="rootComposite" presStyleCnt="0"/>
      <dgm:spPr/>
    </dgm:pt>
    <dgm:pt modelId="{33F445B6-0F11-4ABC-AF90-3E26BC647A05}" type="pres">
      <dgm:prSet presAssocID="{A3777612-6654-4316-9E11-E69BB71F3436}" presName="rootText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C3C4C7B-AB6C-4705-9EDB-0A3E3206499B}" type="pres">
      <dgm:prSet presAssocID="{A3777612-6654-4316-9E11-E69BB71F3436}" presName="rootConnector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33B69D8-2EFC-42D3-82C6-0162586B26D9}" type="pres">
      <dgm:prSet presAssocID="{A3777612-6654-4316-9E11-E69BB71F3436}" presName="childShape" presStyleCnt="0"/>
      <dgm:spPr/>
    </dgm:pt>
    <dgm:pt modelId="{AA94387C-2563-4F0D-9219-638D3B103476}" type="pres">
      <dgm:prSet presAssocID="{A901FF6C-E288-4B4E-80F8-AC05BCF73D5B}" presName="root" presStyleCnt="0"/>
      <dgm:spPr/>
    </dgm:pt>
    <dgm:pt modelId="{A256D961-1F11-411C-A923-B522C4EAE121}" type="pres">
      <dgm:prSet presAssocID="{A901FF6C-E288-4B4E-80F8-AC05BCF73D5B}" presName="rootComposite" presStyleCnt="0"/>
      <dgm:spPr/>
    </dgm:pt>
    <dgm:pt modelId="{922B150A-11DA-4DA3-BA15-854DDB311B5F}" type="pres">
      <dgm:prSet presAssocID="{A901FF6C-E288-4B4E-80F8-AC05BCF73D5B}" presName="rootText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55A9B46-49E6-4E47-AB3B-FFDC054A2F98}" type="pres">
      <dgm:prSet presAssocID="{A901FF6C-E288-4B4E-80F8-AC05BCF73D5B}" presName="rootConnector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4C7B5E36-1548-437F-9B37-4AC227002CB0}" type="pres">
      <dgm:prSet presAssocID="{A901FF6C-E288-4B4E-80F8-AC05BCF73D5B}" presName="childShape" presStyleCnt="0"/>
      <dgm:spPr/>
    </dgm:pt>
    <dgm:pt modelId="{DAE87983-C6E9-45C2-BAC4-E106927008CE}" type="pres">
      <dgm:prSet presAssocID="{DD0C525F-BC0C-4207-9467-F1D67067D7A5}" presName="root" presStyleCnt="0"/>
      <dgm:spPr/>
    </dgm:pt>
    <dgm:pt modelId="{032A9C10-9D62-4BD5-9B6E-E4E938782B62}" type="pres">
      <dgm:prSet presAssocID="{DD0C525F-BC0C-4207-9467-F1D67067D7A5}" presName="rootComposite" presStyleCnt="0"/>
      <dgm:spPr/>
    </dgm:pt>
    <dgm:pt modelId="{F435E8EB-E187-49D5-AFC9-AEF54328B545}" type="pres">
      <dgm:prSet presAssocID="{DD0C525F-BC0C-4207-9467-F1D67067D7A5}" presName="rootText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D94884B-3A56-4127-BC2F-1690B1A45A45}" type="pres">
      <dgm:prSet presAssocID="{DD0C525F-BC0C-4207-9467-F1D67067D7A5}" presName="rootConnector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7A2C461-D8B2-49AD-B453-80C6B9FE713E}" type="pres">
      <dgm:prSet presAssocID="{DD0C525F-BC0C-4207-9467-F1D67067D7A5}" presName="childShape" presStyleCnt="0"/>
      <dgm:spPr/>
    </dgm:pt>
    <dgm:pt modelId="{E880EC8E-2284-4C3D-A99B-857963557284}" type="pres">
      <dgm:prSet presAssocID="{D1881E92-F1EF-4CF2-AB31-77C207397296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44AA3CE-3594-43A3-B6C7-BB09114F2F94}" type="pres">
      <dgm:prSet presAssocID="{C08C2514-433D-436D-94D7-A08DDB8B84F4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BC2236-CD73-44F9-8C3E-E27A37659659}" type="pres">
      <dgm:prSet presAssocID="{94C503C7-8782-4C87-9570-4654D5FE3E4F}" presName="Name13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92DED29-303E-42B9-912D-ED1ACACDD1A5}" type="pres">
      <dgm:prSet presAssocID="{35036057-F3D7-4ECD-919D-340901C37811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26B1DE-BEF6-4C35-9FE0-0874FAD8BCD7}" type="pres">
      <dgm:prSet presAssocID="{48812E7F-0690-480E-911B-8D053674C2D3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FB6C673-4862-4FC9-B4F6-C1AA61AEEB99}" type="pres">
      <dgm:prSet presAssocID="{C47D31E4-7DDC-4727-AD16-444E86AC6CBC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7A693-84C6-49A5-B2BC-075B5437EE5E}" type="pres">
      <dgm:prSet presAssocID="{ABCBF4F2-E3FC-4BFD-89F1-1B5BEE5BF147}" presName="root" presStyleCnt="0"/>
      <dgm:spPr/>
    </dgm:pt>
    <dgm:pt modelId="{24F7782A-A626-4F87-97C9-46F2936B7649}" type="pres">
      <dgm:prSet presAssocID="{ABCBF4F2-E3FC-4BFD-89F1-1B5BEE5BF147}" presName="rootComposite" presStyleCnt="0"/>
      <dgm:spPr/>
    </dgm:pt>
    <dgm:pt modelId="{2D2684F1-65AB-476D-B2AD-1E46FD10D45C}" type="pres">
      <dgm:prSet presAssocID="{ABCBF4F2-E3FC-4BFD-89F1-1B5BEE5BF147}" presName="root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74E5F36-306E-47FD-A2FE-F7ACE9626170}" type="pres">
      <dgm:prSet presAssocID="{ABCBF4F2-E3FC-4BFD-89F1-1B5BEE5BF147}" presName="rootConnector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7DA5BE7-637C-423F-8E13-CD8701D19C9B}" type="pres">
      <dgm:prSet presAssocID="{ABCBF4F2-E3FC-4BFD-89F1-1B5BEE5BF147}" presName="childShape" presStyleCnt="0"/>
      <dgm:spPr/>
    </dgm:pt>
    <dgm:pt modelId="{D2249756-A576-43C7-8217-9DCF6D2A8BA7}" type="pres">
      <dgm:prSet presAssocID="{76FD4FAD-A23C-491F-A07C-D5DF2CB931E4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7C5523C-FC80-435F-926E-381889FEAB92}" type="pres">
      <dgm:prSet presAssocID="{C1B0B738-7D95-4C80-B644-D61EE6AC714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37DF9-9399-4F53-9963-DAB4E01D8835}" type="pres">
      <dgm:prSet presAssocID="{2E94168F-1976-4896-84FA-D3823CF72EA4}" presName="Name13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2889BBB-95D8-4E0E-A58C-33B15628E9DD}" type="pres">
      <dgm:prSet presAssocID="{5558024D-44E9-4600-A0F0-C5AA48953669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EB1EB-85C8-4ABE-A450-96D870B46BDD}" type="pres">
      <dgm:prSet presAssocID="{64E220DD-C48E-473C-A161-01D91C12EB72}" presName="root" presStyleCnt="0"/>
      <dgm:spPr/>
    </dgm:pt>
    <dgm:pt modelId="{55CA6679-D856-40B9-9B56-D1F10777A008}" type="pres">
      <dgm:prSet presAssocID="{64E220DD-C48E-473C-A161-01D91C12EB72}" presName="rootComposite" presStyleCnt="0"/>
      <dgm:spPr/>
    </dgm:pt>
    <dgm:pt modelId="{738883A6-2D19-47FB-B30D-99E08B95CAF2}" type="pres">
      <dgm:prSet presAssocID="{64E220DD-C48E-473C-A161-01D91C12EB72}" presName="rootText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39F6E31-1883-4D0E-8D52-E5E7185D36B5}" type="pres">
      <dgm:prSet presAssocID="{64E220DD-C48E-473C-A161-01D91C12EB72}" presName="rootConnector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12B1F0A-1191-45F3-A855-36B96F88D2E6}" type="pres">
      <dgm:prSet presAssocID="{64E220DD-C48E-473C-A161-01D91C12EB72}" presName="childShape" presStyleCnt="0"/>
      <dgm:spPr/>
    </dgm:pt>
    <dgm:pt modelId="{0A08A06F-99EA-46CD-9EB0-A26A8F4D681A}" type="pres">
      <dgm:prSet presAssocID="{FB6E0EBA-D499-488E-9C86-130A7B67F45F}" presName="root" presStyleCnt="0"/>
      <dgm:spPr/>
    </dgm:pt>
    <dgm:pt modelId="{6AB98057-50B6-470E-AC14-06CF0968AA2D}" type="pres">
      <dgm:prSet presAssocID="{FB6E0EBA-D499-488E-9C86-130A7B67F45F}" presName="rootComposite" presStyleCnt="0"/>
      <dgm:spPr/>
    </dgm:pt>
    <dgm:pt modelId="{0AB62B08-1A1A-4052-8AC1-A94FF5F89B2F}" type="pres">
      <dgm:prSet presAssocID="{FB6E0EBA-D499-488E-9C86-130A7B67F45F}" presName="root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17DBED17-CFCE-4EDE-9E57-0FEF368ED4A6}" type="pres">
      <dgm:prSet presAssocID="{FB6E0EBA-D499-488E-9C86-130A7B67F45F}" presName="rootConnector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8963038-F76D-4917-A0AF-A219CECD0435}" type="pres">
      <dgm:prSet presAssocID="{FB6E0EBA-D499-488E-9C86-130A7B67F45F}" presName="childShape" presStyleCnt="0"/>
      <dgm:spPr/>
    </dgm:pt>
  </dgm:ptLst>
  <dgm:cxnLst>
    <dgm:cxn modelId="{D520CABB-7E79-4AAA-8698-D80E3E8BA295}" type="presOf" srcId="{A3777612-6654-4316-9E11-E69BB71F3436}" destId="{33F445B6-0F11-4ABC-AF90-3E26BC647A05}" srcOrd="0" destOrd="0" presId="urn:microsoft.com/office/officeart/2005/8/layout/hierarchy3"/>
    <dgm:cxn modelId="{F45CCC72-3CB7-41AE-8B08-0532D3270BF5}" type="presOf" srcId="{A901FF6C-E288-4B4E-80F8-AC05BCF73D5B}" destId="{355A9B46-49E6-4E47-AB3B-FFDC054A2F98}" srcOrd="1" destOrd="0" presId="urn:microsoft.com/office/officeart/2005/8/layout/hierarchy3"/>
    <dgm:cxn modelId="{458B03E0-CD26-4E44-8A52-ED3886745F42}" type="presOf" srcId="{FB6E0EBA-D499-488E-9C86-130A7B67F45F}" destId="{17DBED17-CFCE-4EDE-9E57-0FEF368ED4A6}" srcOrd="1" destOrd="0" presId="urn:microsoft.com/office/officeart/2005/8/layout/hierarchy3"/>
    <dgm:cxn modelId="{72A4FA35-728D-4D07-A994-12DE6D0B206C}" type="presOf" srcId="{D1881E92-F1EF-4CF2-AB31-77C207397296}" destId="{E880EC8E-2284-4C3D-A99B-857963557284}" srcOrd="0" destOrd="0" presId="urn:microsoft.com/office/officeart/2005/8/layout/hierarchy3"/>
    <dgm:cxn modelId="{65E9D559-7BA0-4EEE-85CB-11FAE0F664FF}" srcId="{ABCBF4F2-E3FC-4BFD-89F1-1B5BEE5BF147}" destId="{C1B0B738-7D95-4C80-B644-D61EE6AC7145}" srcOrd="0" destOrd="0" parTransId="{76FD4FAD-A23C-491F-A07C-D5DF2CB931E4}" sibTransId="{98AC6C64-DD82-4A38-8CEA-92747525D954}"/>
    <dgm:cxn modelId="{B7D38AF3-C27B-4F8A-A78C-1F44CB749826}" type="presOf" srcId="{76FD4FAD-A23C-491F-A07C-D5DF2CB931E4}" destId="{D2249756-A576-43C7-8217-9DCF6D2A8BA7}" srcOrd="0" destOrd="0" presId="urn:microsoft.com/office/officeart/2005/8/layout/hierarchy3"/>
    <dgm:cxn modelId="{300707FC-2333-45DA-98E5-A06E6F2226D6}" type="presOf" srcId="{ABCBF4F2-E3FC-4BFD-89F1-1B5BEE5BF147}" destId="{2D2684F1-65AB-476D-B2AD-1E46FD10D45C}" srcOrd="0" destOrd="0" presId="urn:microsoft.com/office/officeart/2005/8/layout/hierarchy3"/>
    <dgm:cxn modelId="{D8901515-AE48-4B86-9AEA-51A2701B07D9}" srcId="{AA0012BE-C719-46A6-BE8C-9030B0C1CCA5}" destId="{A3777612-6654-4316-9E11-E69BB71F3436}" srcOrd="0" destOrd="0" parTransId="{DF8E27DF-CABA-48BC-8F03-72773A4A6706}" sibTransId="{5B267FBA-213D-462F-BF04-711F978E6AB4}"/>
    <dgm:cxn modelId="{F2E9AEED-25D4-48BC-8A09-C3EB5C52E654}" type="presOf" srcId="{2E94168F-1976-4896-84FA-D3823CF72EA4}" destId="{9B737DF9-9399-4F53-9963-DAB4E01D8835}" srcOrd="0" destOrd="0" presId="urn:microsoft.com/office/officeart/2005/8/layout/hierarchy3"/>
    <dgm:cxn modelId="{DFABD0C3-D3D4-48EF-85D8-D49EF3EC63B4}" srcId="{AA0012BE-C719-46A6-BE8C-9030B0C1CCA5}" destId="{FB6E0EBA-D499-488E-9C86-130A7B67F45F}" srcOrd="5" destOrd="0" parTransId="{27D16C50-33CF-4569-9269-23E0436FA4CF}" sibTransId="{55C4898F-2E28-4089-B5A1-52B2BD30348A}"/>
    <dgm:cxn modelId="{DD530721-1316-40DA-91BA-59E50EB1230D}" type="presOf" srcId="{64E220DD-C48E-473C-A161-01D91C12EB72}" destId="{A39F6E31-1883-4D0E-8D52-E5E7185D36B5}" srcOrd="1" destOrd="0" presId="urn:microsoft.com/office/officeart/2005/8/layout/hierarchy3"/>
    <dgm:cxn modelId="{93865667-EA51-4858-B35D-446C93E08DAE}" srcId="{DD0C525F-BC0C-4207-9467-F1D67067D7A5}" destId="{C08C2514-433D-436D-94D7-A08DDB8B84F4}" srcOrd="0" destOrd="0" parTransId="{D1881E92-F1EF-4CF2-AB31-77C207397296}" sibTransId="{7BBECFC9-2005-40BD-BBCE-A0670BA3E6B9}"/>
    <dgm:cxn modelId="{3A36ADF5-BB46-4FD6-8A3C-B9C8E0E2963E}" type="presOf" srcId="{DD0C525F-BC0C-4207-9467-F1D67067D7A5}" destId="{5D94884B-3A56-4127-BC2F-1690B1A45A45}" srcOrd="1" destOrd="0" presId="urn:microsoft.com/office/officeart/2005/8/layout/hierarchy3"/>
    <dgm:cxn modelId="{76EAF7E3-EB93-4553-9512-F54356FDD7F9}" type="presOf" srcId="{5558024D-44E9-4600-A0F0-C5AA48953669}" destId="{72889BBB-95D8-4E0E-A58C-33B15628E9DD}" srcOrd="0" destOrd="0" presId="urn:microsoft.com/office/officeart/2005/8/layout/hierarchy3"/>
    <dgm:cxn modelId="{E0F52B88-5CD8-4707-8BE7-992ED3F71B52}" srcId="{AA0012BE-C719-46A6-BE8C-9030B0C1CCA5}" destId="{ABCBF4F2-E3FC-4BFD-89F1-1B5BEE5BF147}" srcOrd="3" destOrd="0" parTransId="{8E2526EF-1C29-4479-B49A-4BFA4369EC04}" sibTransId="{7D0BCF7F-85D7-4098-8E25-8C0A73FD0132}"/>
    <dgm:cxn modelId="{B64D5DA9-6EE5-4121-A98E-4A973EDDBE4D}" type="presOf" srcId="{DD0C525F-BC0C-4207-9467-F1D67067D7A5}" destId="{F435E8EB-E187-49D5-AFC9-AEF54328B545}" srcOrd="0" destOrd="0" presId="urn:microsoft.com/office/officeart/2005/8/layout/hierarchy3"/>
    <dgm:cxn modelId="{66810341-4B85-4917-8C57-2B4B12C2BCCE}" srcId="{DD0C525F-BC0C-4207-9467-F1D67067D7A5}" destId="{C47D31E4-7DDC-4727-AD16-444E86AC6CBC}" srcOrd="2" destOrd="0" parTransId="{48812E7F-0690-480E-911B-8D053674C2D3}" sibTransId="{A08196FC-FF4B-47BA-AB24-597E2C2F1A38}"/>
    <dgm:cxn modelId="{82E39016-6D36-4FAF-B3EC-805148B8B897}" type="presOf" srcId="{94C503C7-8782-4C87-9570-4654D5FE3E4F}" destId="{8EBC2236-CD73-44F9-8C3E-E27A37659659}" srcOrd="0" destOrd="0" presId="urn:microsoft.com/office/officeart/2005/8/layout/hierarchy3"/>
    <dgm:cxn modelId="{F3DA63C9-C402-42CA-94D7-72E7455734CC}" srcId="{AA0012BE-C719-46A6-BE8C-9030B0C1CCA5}" destId="{64E220DD-C48E-473C-A161-01D91C12EB72}" srcOrd="4" destOrd="0" parTransId="{8F4CE377-BE84-442B-8B92-A8326E6176B7}" sibTransId="{B4FF5813-BBE6-48B7-BE1C-7A92BE4232AE}"/>
    <dgm:cxn modelId="{7831A6F9-F808-4457-9393-F3F37423C63A}" type="presOf" srcId="{A901FF6C-E288-4B4E-80F8-AC05BCF73D5B}" destId="{922B150A-11DA-4DA3-BA15-854DDB311B5F}" srcOrd="0" destOrd="0" presId="urn:microsoft.com/office/officeart/2005/8/layout/hierarchy3"/>
    <dgm:cxn modelId="{774B1719-C4C8-4E3F-AAE8-F4FCD209399F}" type="presOf" srcId="{A3777612-6654-4316-9E11-E69BB71F3436}" destId="{CC3C4C7B-AB6C-4705-9EDB-0A3E3206499B}" srcOrd="1" destOrd="0" presId="urn:microsoft.com/office/officeart/2005/8/layout/hierarchy3"/>
    <dgm:cxn modelId="{AD7810D4-42CB-4573-B974-523A6ADA58C9}" type="presOf" srcId="{48812E7F-0690-480E-911B-8D053674C2D3}" destId="{3426B1DE-BEF6-4C35-9FE0-0874FAD8BCD7}" srcOrd="0" destOrd="0" presId="urn:microsoft.com/office/officeart/2005/8/layout/hierarchy3"/>
    <dgm:cxn modelId="{0017605D-0593-4F98-99B1-A901B0DBAD2A}" type="presOf" srcId="{64E220DD-C48E-473C-A161-01D91C12EB72}" destId="{738883A6-2D19-47FB-B30D-99E08B95CAF2}" srcOrd="0" destOrd="0" presId="urn:microsoft.com/office/officeart/2005/8/layout/hierarchy3"/>
    <dgm:cxn modelId="{A8810ADA-B3C3-483D-B0F4-EAD7B4EE2F16}" type="presOf" srcId="{C1B0B738-7D95-4C80-B644-D61EE6AC7145}" destId="{97C5523C-FC80-435F-926E-381889FEAB92}" srcOrd="0" destOrd="0" presId="urn:microsoft.com/office/officeart/2005/8/layout/hierarchy3"/>
    <dgm:cxn modelId="{266F3602-C3F8-4A80-B7AC-B1F3F0EB1F6B}" srcId="{AA0012BE-C719-46A6-BE8C-9030B0C1CCA5}" destId="{DD0C525F-BC0C-4207-9467-F1D67067D7A5}" srcOrd="2" destOrd="0" parTransId="{7ED02053-32B7-4D7D-AA87-44B613CECB03}" sibTransId="{3D3616CF-D576-460B-9EBC-68797FFB354D}"/>
    <dgm:cxn modelId="{0FCB61CB-3FA4-4A0C-8259-A567424EB0EA}" type="presOf" srcId="{AA0012BE-C719-46A6-BE8C-9030B0C1CCA5}" destId="{76E974D5-B976-4A0F-8D1F-69019C588A2C}" srcOrd="0" destOrd="0" presId="urn:microsoft.com/office/officeart/2005/8/layout/hierarchy3"/>
    <dgm:cxn modelId="{0611D31B-8BFF-4A9C-B657-4BEDD17831D4}" type="presOf" srcId="{C08C2514-433D-436D-94D7-A08DDB8B84F4}" destId="{044AA3CE-3594-43A3-B6C7-BB09114F2F94}" srcOrd="0" destOrd="0" presId="urn:microsoft.com/office/officeart/2005/8/layout/hierarchy3"/>
    <dgm:cxn modelId="{4759D8A9-4D2F-47C1-B4CE-CF6901A0DF69}" type="presOf" srcId="{35036057-F3D7-4ECD-919D-340901C37811}" destId="{092DED29-303E-42B9-912D-ED1ACACDD1A5}" srcOrd="0" destOrd="0" presId="urn:microsoft.com/office/officeart/2005/8/layout/hierarchy3"/>
    <dgm:cxn modelId="{8F51ECDB-7810-45BC-B370-F8CA7DDF8CCF}" srcId="{ABCBF4F2-E3FC-4BFD-89F1-1B5BEE5BF147}" destId="{5558024D-44E9-4600-A0F0-C5AA48953669}" srcOrd="1" destOrd="0" parTransId="{2E94168F-1976-4896-84FA-D3823CF72EA4}" sibTransId="{A20C1CBC-EF3D-43C2-9D7E-586CA654736A}"/>
    <dgm:cxn modelId="{0F111801-BA5B-4BF8-A633-A433FD640DF9}" type="presOf" srcId="{FB6E0EBA-D499-488E-9C86-130A7B67F45F}" destId="{0AB62B08-1A1A-4052-8AC1-A94FF5F89B2F}" srcOrd="0" destOrd="0" presId="urn:microsoft.com/office/officeart/2005/8/layout/hierarchy3"/>
    <dgm:cxn modelId="{42572CED-EE63-438C-AAF1-E0E68F3FAFEB}" type="presOf" srcId="{ABCBF4F2-E3FC-4BFD-89F1-1B5BEE5BF147}" destId="{B74E5F36-306E-47FD-A2FE-F7ACE9626170}" srcOrd="1" destOrd="0" presId="urn:microsoft.com/office/officeart/2005/8/layout/hierarchy3"/>
    <dgm:cxn modelId="{732CA8FC-56B7-4398-A147-C126404C1811}" type="presOf" srcId="{C47D31E4-7DDC-4727-AD16-444E86AC6CBC}" destId="{5FB6C673-4862-4FC9-B4F6-C1AA61AEEB99}" srcOrd="0" destOrd="0" presId="urn:microsoft.com/office/officeart/2005/8/layout/hierarchy3"/>
    <dgm:cxn modelId="{CCB5819F-D60A-4005-8171-D451BCBC46C3}" srcId="{AA0012BE-C719-46A6-BE8C-9030B0C1CCA5}" destId="{A901FF6C-E288-4B4E-80F8-AC05BCF73D5B}" srcOrd="1" destOrd="0" parTransId="{359B66A5-5EA8-416B-AD86-0188D5C655BA}" sibTransId="{22EF1A63-017F-49C9-A590-391B23787D3C}"/>
    <dgm:cxn modelId="{9DFB7A3C-48EC-4552-A8E5-98E004F17AF5}" srcId="{DD0C525F-BC0C-4207-9467-F1D67067D7A5}" destId="{35036057-F3D7-4ECD-919D-340901C37811}" srcOrd="1" destOrd="0" parTransId="{94C503C7-8782-4C87-9570-4654D5FE3E4F}" sibTransId="{9026F3B9-D909-4281-84EC-C60DFBBF7788}"/>
    <dgm:cxn modelId="{6ABB7330-702A-4C13-8EB9-ACEEDCD6CF68}" type="presParOf" srcId="{76E974D5-B976-4A0F-8D1F-69019C588A2C}" destId="{FA8BCFFB-141D-4FD5-8FAC-0366F98E6612}" srcOrd="0" destOrd="0" presId="urn:microsoft.com/office/officeart/2005/8/layout/hierarchy3"/>
    <dgm:cxn modelId="{106CEB60-766B-46E9-AB20-94AF6B0ACAD1}" type="presParOf" srcId="{FA8BCFFB-141D-4FD5-8FAC-0366F98E6612}" destId="{A9AFB62C-9D3C-4275-B678-578D61BCB881}" srcOrd="0" destOrd="0" presId="urn:microsoft.com/office/officeart/2005/8/layout/hierarchy3"/>
    <dgm:cxn modelId="{3889A417-7638-46D8-86F2-34DFE47F7C1A}" type="presParOf" srcId="{A9AFB62C-9D3C-4275-B678-578D61BCB881}" destId="{33F445B6-0F11-4ABC-AF90-3E26BC647A05}" srcOrd="0" destOrd="0" presId="urn:microsoft.com/office/officeart/2005/8/layout/hierarchy3"/>
    <dgm:cxn modelId="{B20AB1C5-F44B-4163-8D68-BB9958C33928}" type="presParOf" srcId="{A9AFB62C-9D3C-4275-B678-578D61BCB881}" destId="{CC3C4C7B-AB6C-4705-9EDB-0A3E3206499B}" srcOrd="1" destOrd="0" presId="urn:microsoft.com/office/officeart/2005/8/layout/hierarchy3"/>
    <dgm:cxn modelId="{914949C7-89C1-4B9C-B923-490B8001C2AF}" type="presParOf" srcId="{FA8BCFFB-141D-4FD5-8FAC-0366F98E6612}" destId="{933B69D8-2EFC-42D3-82C6-0162586B26D9}" srcOrd="1" destOrd="0" presId="urn:microsoft.com/office/officeart/2005/8/layout/hierarchy3"/>
    <dgm:cxn modelId="{68DE43B8-1E33-4483-B29B-FB33829412DC}" type="presParOf" srcId="{76E974D5-B976-4A0F-8D1F-69019C588A2C}" destId="{AA94387C-2563-4F0D-9219-638D3B103476}" srcOrd="1" destOrd="0" presId="urn:microsoft.com/office/officeart/2005/8/layout/hierarchy3"/>
    <dgm:cxn modelId="{DC38921D-D7CE-4AD4-8069-5856DBF15966}" type="presParOf" srcId="{AA94387C-2563-4F0D-9219-638D3B103476}" destId="{A256D961-1F11-411C-A923-B522C4EAE121}" srcOrd="0" destOrd="0" presId="urn:microsoft.com/office/officeart/2005/8/layout/hierarchy3"/>
    <dgm:cxn modelId="{80CA7BE4-238D-46DE-BEC1-A36D32F7579B}" type="presParOf" srcId="{A256D961-1F11-411C-A923-B522C4EAE121}" destId="{922B150A-11DA-4DA3-BA15-854DDB311B5F}" srcOrd="0" destOrd="0" presId="urn:microsoft.com/office/officeart/2005/8/layout/hierarchy3"/>
    <dgm:cxn modelId="{78FF38B1-7F43-42E1-BCE9-168E3080357A}" type="presParOf" srcId="{A256D961-1F11-411C-A923-B522C4EAE121}" destId="{355A9B46-49E6-4E47-AB3B-FFDC054A2F98}" srcOrd="1" destOrd="0" presId="urn:microsoft.com/office/officeart/2005/8/layout/hierarchy3"/>
    <dgm:cxn modelId="{8175E102-4BD2-42AF-9834-C62435EF864B}" type="presParOf" srcId="{AA94387C-2563-4F0D-9219-638D3B103476}" destId="{4C7B5E36-1548-437F-9B37-4AC227002CB0}" srcOrd="1" destOrd="0" presId="urn:microsoft.com/office/officeart/2005/8/layout/hierarchy3"/>
    <dgm:cxn modelId="{0A5A158E-9955-47A9-ACA4-BED6921CBE0F}" type="presParOf" srcId="{76E974D5-B976-4A0F-8D1F-69019C588A2C}" destId="{DAE87983-C6E9-45C2-BAC4-E106927008CE}" srcOrd="2" destOrd="0" presId="urn:microsoft.com/office/officeart/2005/8/layout/hierarchy3"/>
    <dgm:cxn modelId="{04F52BC2-443E-438C-8D35-2C44F8B582C7}" type="presParOf" srcId="{DAE87983-C6E9-45C2-BAC4-E106927008CE}" destId="{032A9C10-9D62-4BD5-9B6E-E4E938782B62}" srcOrd="0" destOrd="0" presId="urn:microsoft.com/office/officeart/2005/8/layout/hierarchy3"/>
    <dgm:cxn modelId="{01BC9F46-21C2-4826-B71C-E6126E0A24E8}" type="presParOf" srcId="{032A9C10-9D62-4BD5-9B6E-E4E938782B62}" destId="{F435E8EB-E187-49D5-AFC9-AEF54328B545}" srcOrd="0" destOrd="0" presId="urn:microsoft.com/office/officeart/2005/8/layout/hierarchy3"/>
    <dgm:cxn modelId="{92234348-F74D-4B5D-8522-15529AAEDE42}" type="presParOf" srcId="{032A9C10-9D62-4BD5-9B6E-E4E938782B62}" destId="{5D94884B-3A56-4127-BC2F-1690B1A45A45}" srcOrd="1" destOrd="0" presId="urn:microsoft.com/office/officeart/2005/8/layout/hierarchy3"/>
    <dgm:cxn modelId="{83941BFA-11D8-45E7-831D-84BC20C5E0CD}" type="presParOf" srcId="{DAE87983-C6E9-45C2-BAC4-E106927008CE}" destId="{97A2C461-D8B2-49AD-B453-80C6B9FE713E}" srcOrd="1" destOrd="0" presId="urn:microsoft.com/office/officeart/2005/8/layout/hierarchy3"/>
    <dgm:cxn modelId="{A606BD30-2CAE-4609-9236-19ADD91C0745}" type="presParOf" srcId="{97A2C461-D8B2-49AD-B453-80C6B9FE713E}" destId="{E880EC8E-2284-4C3D-A99B-857963557284}" srcOrd="0" destOrd="0" presId="urn:microsoft.com/office/officeart/2005/8/layout/hierarchy3"/>
    <dgm:cxn modelId="{F7EADCE5-7696-4ABA-ACDA-A809C74DF0B3}" type="presParOf" srcId="{97A2C461-D8B2-49AD-B453-80C6B9FE713E}" destId="{044AA3CE-3594-43A3-B6C7-BB09114F2F94}" srcOrd="1" destOrd="0" presId="urn:microsoft.com/office/officeart/2005/8/layout/hierarchy3"/>
    <dgm:cxn modelId="{03D24D7C-F79E-4E04-98CA-16EB93D0497B}" type="presParOf" srcId="{97A2C461-D8B2-49AD-B453-80C6B9FE713E}" destId="{8EBC2236-CD73-44F9-8C3E-E27A37659659}" srcOrd="2" destOrd="0" presId="urn:microsoft.com/office/officeart/2005/8/layout/hierarchy3"/>
    <dgm:cxn modelId="{1BFAF2CF-BE99-4F73-91BA-DA8179CF7931}" type="presParOf" srcId="{97A2C461-D8B2-49AD-B453-80C6B9FE713E}" destId="{092DED29-303E-42B9-912D-ED1ACACDD1A5}" srcOrd="3" destOrd="0" presId="urn:microsoft.com/office/officeart/2005/8/layout/hierarchy3"/>
    <dgm:cxn modelId="{B9956CC2-6A77-4BBC-A290-4E56F809A3F5}" type="presParOf" srcId="{97A2C461-D8B2-49AD-B453-80C6B9FE713E}" destId="{3426B1DE-BEF6-4C35-9FE0-0874FAD8BCD7}" srcOrd="4" destOrd="0" presId="urn:microsoft.com/office/officeart/2005/8/layout/hierarchy3"/>
    <dgm:cxn modelId="{EC36800C-7041-42C4-8800-C730A04FA788}" type="presParOf" srcId="{97A2C461-D8B2-49AD-B453-80C6B9FE713E}" destId="{5FB6C673-4862-4FC9-B4F6-C1AA61AEEB99}" srcOrd="5" destOrd="0" presId="urn:microsoft.com/office/officeart/2005/8/layout/hierarchy3"/>
    <dgm:cxn modelId="{0BCD4063-C44A-4EC9-A393-55C5A7BDCD32}" type="presParOf" srcId="{76E974D5-B976-4A0F-8D1F-69019C588A2C}" destId="{C5A7A693-84C6-49A5-B2BC-075B5437EE5E}" srcOrd="3" destOrd="0" presId="urn:microsoft.com/office/officeart/2005/8/layout/hierarchy3"/>
    <dgm:cxn modelId="{70D66C65-8309-43F5-BFAD-539E0722C84C}" type="presParOf" srcId="{C5A7A693-84C6-49A5-B2BC-075B5437EE5E}" destId="{24F7782A-A626-4F87-97C9-46F2936B7649}" srcOrd="0" destOrd="0" presId="urn:microsoft.com/office/officeart/2005/8/layout/hierarchy3"/>
    <dgm:cxn modelId="{8C268BF8-4179-4392-9639-2DE8DD3882C4}" type="presParOf" srcId="{24F7782A-A626-4F87-97C9-46F2936B7649}" destId="{2D2684F1-65AB-476D-B2AD-1E46FD10D45C}" srcOrd="0" destOrd="0" presId="urn:microsoft.com/office/officeart/2005/8/layout/hierarchy3"/>
    <dgm:cxn modelId="{A34AA8F0-C935-49F3-95C2-D21E8C4D4C39}" type="presParOf" srcId="{24F7782A-A626-4F87-97C9-46F2936B7649}" destId="{B74E5F36-306E-47FD-A2FE-F7ACE9626170}" srcOrd="1" destOrd="0" presId="urn:microsoft.com/office/officeart/2005/8/layout/hierarchy3"/>
    <dgm:cxn modelId="{9011689B-F038-4B6F-867A-1EAA2CAAA4B9}" type="presParOf" srcId="{C5A7A693-84C6-49A5-B2BC-075B5437EE5E}" destId="{57DA5BE7-637C-423F-8E13-CD8701D19C9B}" srcOrd="1" destOrd="0" presId="urn:microsoft.com/office/officeart/2005/8/layout/hierarchy3"/>
    <dgm:cxn modelId="{655FDB08-0B6A-47FF-8AFE-05A3E0557D41}" type="presParOf" srcId="{57DA5BE7-637C-423F-8E13-CD8701D19C9B}" destId="{D2249756-A576-43C7-8217-9DCF6D2A8BA7}" srcOrd="0" destOrd="0" presId="urn:microsoft.com/office/officeart/2005/8/layout/hierarchy3"/>
    <dgm:cxn modelId="{61D2FE12-FD5F-482D-BCD9-B62A869E6075}" type="presParOf" srcId="{57DA5BE7-637C-423F-8E13-CD8701D19C9B}" destId="{97C5523C-FC80-435F-926E-381889FEAB92}" srcOrd="1" destOrd="0" presId="urn:microsoft.com/office/officeart/2005/8/layout/hierarchy3"/>
    <dgm:cxn modelId="{FBA1D3EB-988C-4B19-95AE-20757C66B9E0}" type="presParOf" srcId="{57DA5BE7-637C-423F-8E13-CD8701D19C9B}" destId="{9B737DF9-9399-4F53-9963-DAB4E01D8835}" srcOrd="2" destOrd="0" presId="urn:microsoft.com/office/officeart/2005/8/layout/hierarchy3"/>
    <dgm:cxn modelId="{B2CB3A0B-F05A-4C33-A016-02CAF1648409}" type="presParOf" srcId="{57DA5BE7-637C-423F-8E13-CD8701D19C9B}" destId="{72889BBB-95D8-4E0E-A58C-33B15628E9DD}" srcOrd="3" destOrd="0" presId="urn:microsoft.com/office/officeart/2005/8/layout/hierarchy3"/>
    <dgm:cxn modelId="{4BF6C4C8-FEEB-44AC-8D0E-04F2D1BF0EBE}" type="presParOf" srcId="{76E974D5-B976-4A0F-8D1F-69019C588A2C}" destId="{182EB1EB-85C8-4ABE-A450-96D870B46BDD}" srcOrd="4" destOrd="0" presId="urn:microsoft.com/office/officeart/2005/8/layout/hierarchy3"/>
    <dgm:cxn modelId="{03ECC9A9-CDCC-4F78-BEF9-47ACD58DFCD8}" type="presParOf" srcId="{182EB1EB-85C8-4ABE-A450-96D870B46BDD}" destId="{55CA6679-D856-40B9-9B56-D1F10777A008}" srcOrd="0" destOrd="0" presId="urn:microsoft.com/office/officeart/2005/8/layout/hierarchy3"/>
    <dgm:cxn modelId="{243A780D-1EB6-4A56-BA8C-3FD2353C990B}" type="presParOf" srcId="{55CA6679-D856-40B9-9B56-D1F10777A008}" destId="{738883A6-2D19-47FB-B30D-99E08B95CAF2}" srcOrd="0" destOrd="0" presId="urn:microsoft.com/office/officeart/2005/8/layout/hierarchy3"/>
    <dgm:cxn modelId="{468BDA65-6CFB-43A5-84C0-691DFB1833C4}" type="presParOf" srcId="{55CA6679-D856-40B9-9B56-D1F10777A008}" destId="{A39F6E31-1883-4D0E-8D52-E5E7185D36B5}" srcOrd="1" destOrd="0" presId="urn:microsoft.com/office/officeart/2005/8/layout/hierarchy3"/>
    <dgm:cxn modelId="{07AADBDF-4D4C-4C44-90F8-9A39B8A7022D}" type="presParOf" srcId="{182EB1EB-85C8-4ABE-A450-96D870B46BDD}" destId="{612B1F0A-1191-45F3-A855-36B96F88D2E6}" srcOrd="1" destOrd="0" presId="urn:microsoft.com/office/officeart/2005/8/layout/hierarchy3"/>
    <dgm:cxn modelId="{4FE2F752-AB15-45EA-A6AE-A6BC5FABBCB2}" type="presParOf" srcId="{76E974D5-B976-4A0F-8D1F-69019C588A2C}" destId="{0A08A06F-99EA-46CD-9EB0-A26A8F4D681A}" srcOrd="5" destOrd="0" presId="urn:microsoft.com/office/officeart/2005/8/layout/hierarchy3"/>
    <dgm:cxn modelId="{A0EEC137-482C-458F-A59D-1BF2C7F1B56C}" type="presParOf" srcId="{0A08A06F-99EA-46CD-9EB0-A26A8F4D681A}" destId="{6AB98057-50B6-470E-AC14-06CF0968AA2D}" srcOrd="0" destOrd="0" presId="urn:microsoft.com/office/officeart/2005/8/layout/hierarchy3"/>
    <dgm:cxn modelId="{130FE239-2E50-4F27-9A2B-93239E5B0AE7}" type="presParOf" srcId="{6AB98057-50B6-470E-AC14-06CF0968AA2D}" destId="{0AB62B08-1A1A-4052-8AC1-A94FF5F89B2F}" srcOrd="0" destOrd="0" presId="urn:microsoft.com/office/officeart/2005/8/layout/hierarchy3"/>
    <dgm:cxn modelId="{F8843A83-1B28-487A-AACA-245FEBA1BB3D}" type="presParOf" srcId="{6AB98057-50B6-470E-AC14-06CF0968AA2D}" destId="{17DBED17-CFCE-4EDE-9E57-0FEF368ED4A6}" srcOrd="1" destOrd="0" presId="urn:microsoft.com/office/officeart/2005/8/layout/hierarchy3"/>
    <dgm:cxn modelId="{3EB82F6B-78AE-406F-95D9-DC3DF7ED5441}" type="presParOf" srcId="{0A08A06F-99EA-46CD-9EB0-A26A8F4D681A}" destId="{48963038-F76D-4917-A0AF-A219CECD04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F3CC2-AF43-4A38-A653-A92B21A95FA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BAD1A98-DECF-467B-943D-81E3A41B7B79}">
      <dgm:prSet phldrT="[텍스트]"/>
      <dgm:spPr/>
      <dgm:t>
        <a:bodyPr/>
        <a:lstStyle/>
        <a:p>
          <a:pPr latinLnBrk="1"/>
          <a:r>
            <a:rPr lang="ko-KR" altLang="en-US" dirty="0" smtClean="0"/>
            <a:t>강사용         메인 페이지</a:t>
          </a:r>
          <a:endParaRPr lang="ko-KR" altLang="en-US" dirty="0"/>
        </a:p>
      </dgm:t>
    </dgm:pt>
    <dgm:pt modelId="{E475C993-DCC7-41AB-881D-84CABBC5142A}" type="parTrans" cxnId="{492FCFA8-6CF5-490F-9CAD-26B4C20D4A25}">
      <dgm:prSet/>
      <dgm:spPr/>
      <dgm:t>
        <a:bodyPr/>
        <a:lstStyle/>
        <a:p>
          <a:pPr latinLnBrk="1"/>
          <a:endParaRPr lang="ko-KR" altLang="en-US"/>
        </a:p>
      </dgm:t>
    </dgm:pt>
    <dgm:pt modelId="{AC9FDC8C-73D5-4E4E-BA57-9E19BE8D7D0A}" type="sibTrans" cxnId="{492FCFA8-6CF5-490F-9CAD-26B4C20D4A25}">
      <dgm:prSet/>
      <dgm:spPr/>
      <dgm:t>
        <a:bodyPr/>
        <a:lstStyle/>
        <a:p>
          <a:pPr latinLnBrk="1"/>
          <a:endParaRPr lang="ko-KR" altLang="en-US"/>
        </a:p>
      </dgm:t>
    </dgm:pt>
    <dgm:pt modelId="{054DA9A7-9068-4A1D-A800-879661655DE1}">
      <dgm:prSet/>
      <dgm:spPr/>
      <dgm:t>
        <a:bodyPr/>
        <a:lstStyle/>
        <a:p>
          <a:pPr latinLnBrk="1"/>
          <a:r>
            <a:rPr lang="ko-KR" altLang="en-US" dirty="0" smtClean="0"/>
            <a:t>마이 페이지</a:t>
          </a:r>
          <a:endParaRPr lang="ko-KR" altLang="en-US" dirty="0"/>
        </a:p>
      </dgm:t>
    </dgm:pt>
    <dgm:pt modelId="{262A430D-574B-4091-BE2A-15804D179B0C}" type="parTrans" cxnId="{B9B965F0-5024-44D6-9A0D-D094BDE9EDDF}">
      <dgm:prSet/>
      <dgm:spPr/>
      <dgm:t>
        <a:bodyPr/>
        <a:lstStyle/>
        <a:p>
          <a:pPr latinLnBrk="1"/>
          <a:endParaRPr lang="ko-KR" altLang="en-US"/>
        </a:p>
      </dgm:t>
    </dgm:pt>
    <dgm:pt modelId="{F1637207-041B-4D11-9C4A-B0DDC5146A22}" type="sibTrans" cxnId="{B9B965F0-5024-44D6-9A0D-D094BDE9EDDF}">
      <dgm:prSet/>
      <dgm:spPr/>
      <dgm:t>
        <a:bodyPr/>
        <a:lstStyle/>
        <a:p>
          <a:pPr latinLnBrk="1"/>
          <a:endParaRPr lang="ko-KR" altLang="en-US"/>
        </a:p>
      </dgm:t>
    </dgm:pt>
    <dgm:pt modelId="{82009BA7-592E-4BD9-8DBA-C07156379F0F}">
      <dgm:prSet/>
      <dgm:spPr/>
      <dgm:t>
        <a:bodyPr/>
        <a:lstStyle/>
        <a:p>
          <a:pPr latinLnBrk="1"/>
          <a:r>
            <a:rPr lang="ko-KR" altLang="en-US" dirty="0" smtClean="0"/>
            <a:t>정보수정</a:t>
          </a:r>
          <a:endParaRPr lang="ko-KR" altLang="en-US" dirty="0"/>
        </a:p>
      </dgm:t>
    </dgm:pt>
    <dgm:pt modelId="{E5A88882-653C-411A-B2E6-5392CAD94229}" type="parTrans" cxnId="{CA321343-46F4-4416-8B4E-1295CAEBE6D2}">
      <dgm:prSet/>
      <dgm:spPr/>
      <dgm:t>
        <a:bodyPr/>
        <a:lstStyle/>
        <a:p>
          <a:pPr latinLnBrk="1"/>
          <a:endParaRPr lang="ko-KR" altLang="en-US"/>
        </a:p>
      </dgm:t>
    </dgm:pt>
    <dgm:pt modelId="{7D072850-04F7-4A41-960C-BA78A19F06A5}" type="sibTrans" cxnId="{CA321343-46F4-4416-8B4E-1295CAEBE6D2}">
      <dgm:prSet/>
      <dgm:spPr/>
      <dgm:t>
        <a:bodyPr/>
        <a:lstStyle/>
        <a:p>
          <a:pPr latinLnBrk="1"/>
          <a:endParaRPr lang="ko-KR" altLang="en-US"/>
        </a:p>
      </dgm:t>
    </dgm:pt>
    <dgm:pt modelId="{00A4D27B-E88D-4B2C-9830-1468A35580BD}">
      <dgm:prSet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0A003925-04F2-4DFC-86CE-40EA5F8EFE7D}" type="parTrans" cxnId="{2393BA19-A2DE-4DCF-B3D2-AD559AAF4A5C}">
      <dgm:prSet/>
      <dgm:spPr/>
      <dgm:t>
        <a:bodyPr/>
        <a:lstStyle/>
        <a:p>
          <a:pPr latinLnBrk="1"/>
          <a:endParaRPr lang="ko-KR" altLang="en-US"/>
        </a:p>
      </dgm:t>
    </dgm:pt>
    <dgm:pt modelId="{95835D36-94B7-4DCC-B76A-7AF2B673752F}" type="sibTrans" cxnId="{2393BA19-A2DE-4DCF-B3D2-AD559AAF4A5C}">
      <dgm:prSet/>
      <dgm:spPr/>
      <dgm:t>
        <a:bodyPr/>
        <a:lstStyle/>
        <a:p>
          <a:pPr latinLnBrk="1"/>
          <a:endParaRPr lang="ko-KR" altLang="en-US"/>
        </a:p>
      </dgm:t>
    </dgm:pt>
    <dgm:pt modelId="{4ACBF19C-3E29-48A3-93B4-E7D99AF06A79}">
      <dgm:prSet/>
      <dgm:spPr/>
      <dgm:t>
        <a:bodyPr/>
        <a:lstStyle/>
        <a:p>
          <a:pPr latinLnBrk="1"/>
          <a:r>
            <a:rPr lang="ko-KR" altLang="en-US" dirty="0" smtClean="0"/>
            <a:t>수업관리</a:t>
          </a:r>
          <a:endParaRPr lang="ko-KR" altLang="en-US" dirty="0"/>
        </a:p>
      </dgm:t>
    </dgm:pt>
    <dgm:pt modelId="{12960241-35BC-49DE-BF48-19BFC0C46547}" type="par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41991-B370-494E-8C0E-40C8EBF3D1EF}" type="sib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6694C815-EB8F-4E0D-AC9E-21B0137917F9}">
      <dgm:prSet/>
      <dgm:spPr/>
      <dgm:t>
        <a:bodyPr/>
        <a:lstStyle/>
        <a:p>
          <a:pPr latinLnBrk="1"/>
          <a:r>
            <a:rPr lang="ko-KR" altLang="en-US" dirty="0" smtClean="0"/>
            <a:t>학생정보</a:t>
          </a:r>
          <a:endParaRPr lang="ko-KR" altLang="en-US" dirty="0"/>
        </a:p>
      </dgm:t>
    </dgm:pt>
    <dgm:pt modelId="{72DE95ED-F0B5-4171-9817-CD16506E4E7C}" type="parTrans" cxnId="{F3B2F07E-D6A3-4134-A48B-3D53F2C3DD44}">
      <dgm:prSet/>
      <dgm:spPr/>
      <dgm:t>
        <a:bodyPr/>
        <a:lstStyle/>
        <a:p>
          <a:pPr latinLnBrk="1"/>
          <a:endParaRPr lang="ko-KR" altLang="en-US"/>
        </a:p>
      </dgm:t>
    </dgm:pt>
    <dgm:pt modelId="{E97389FC-3D73-4C51-BFBF-678FF698DD39}" type="sibTrans" cxnId="{F3B2F07E-D6A3-4134-A48B-3D53F2C3DD44}">
      <dgm:prSet/>
      <dgm:spPr/>
      <dgm:t>
        <a:bodyPr/>
        <a:lstStyle/>
        <a:p>
          <a:pPr latinLnBrk="1"/>
          <a:endParaRPr lang="ko-KR" altLang="en-US"/>
        </a:p>
      </dgm:t>
    </dgm:pt>
    <dgm:pt modelId="{AD9631E0-2530-48FE-8830-00D4F23772B5}">
      <dgm:prSet/>
      <dgm:spPr/>
      <dgm:t>
        <a:bodyPr/>
        <a:lstStyle/>
        <a:p>
          <a:pPr latinLnBrk="1"/>
          <a:r>
            <a:rPr lang="ko-KR" altLang="en-US" dirty="0" smtClean="0"/>
            <a:t>출결관리</a:t>
          </a:r>
          <a:endParaRPr lang="ko-KR" altLang="en-US" dirty="0"/>
        </a:p>
      </dgm:t>
    </dgm:pt>
    <dgm:pt modelId="{6E6876B8-A793-414C-A6B6-AC98F68F9CBD}" type="parTrans" cxnId="{56B3AB79-9F55-4908-B470-21EA9571E273}">
      <dgm:prSet/>
      <dgm:spPr/>
      <dgm:t>
        <a:bodyPr/>
        <a:lstStyle/>
        <a:p>
          <a:pPr latinLnBrk="1"/>
          <a:endParaRPr lang="ko-KR" altLang="en-US"/>
        </a:p>
      </dgm:t>
    </dgm:pt>
    <dgm:pt modelId="{EFD2C439-43E3-4006-8F0B-2D7E780C5610}" type="sibTrans" cxnId="{56B3AB79-9F55-4908-B470-21EA9571E273}">
      <dgm:prSet/>
      <dgm:spPr/>
      <dgm:t>
        <a:bodyPr/>
        <a:lstStyle/>
        <a:p>
          <a:pPr latinLnBrk="1"/>
          <a:endParaRPr lang="ko-KR" altLang="en-US"/>
        </a:p>
      </dgm:t>
    </dgm:pt>
    <dgm:pt modelId="{7644CEF8-9025-4DF3-8E48-4F93C08E258A}">
      <dgm:prSet/>
      <dgm:spPr/>
      <dgm:t>
        <a:bodyPr/>
        <a:lstStyle/>
        <a:p>
          <a:pPr latinLnBrk="1"/>
          <a:r>
            <a:rPr lang="ko-KR" altLang="en-US" dirty="0" smtClean="0"/>
            <a:t>성적관리</a:t>
          </a:r>
          <a:endParaRPr lang="ko-KR" altLang="en-US" dirty="0"/>
        </a:p>
      </dgm:t>
    </dgm:pt>
    <dgm:pt modelId="{3D2CA5B8-BF34-47AF-B0BA-2D0729EE50A1}" type="parTrans" cxnId="{3C76EEA4-096E-49D4-B056-813C8EC35670}">
      <dgm:prSet/>
      <dgm:spPr/>
      <dgm:t>
        <a:bodyPr/>
        <a:lstStyle/>
        <a:p>
          <a:pPr latinLnBrk="1"/>
          <a:endParaRPr lang="ko-KR" altLang="en-US"/>
        </a:p>
      </dgm:t>
    </dgm:pt>
    <dgm:pt modelId="{46C0E1A8-F160-42E8-BE2B-1F95F7EB3A24}" type="sibTrans" cxnId="{3C76EEA4-096E-49D4-B056-813C8EC35670}">
      <dgm:prSet/>
      <dgm:spPr/>
      <dgm:t>
        <a:bodyPr/>
        <a:lstStyle/>
        <a:p>
          <a:pPr latinLnBrk="1"/>
          <a:endParaRPr lang="ko-KR" altLang="en-US"/>
        </a:p>
      </dgm:t>
    </dgm:pt>
    <dgm:pt modelId="{58E2625F-F0C4-4DE7-A055-61C4DA224BB0}">
      <dgm:prSet/>
      <dgm:spPr/>
      <dgm:t>
        <a:bodyPr/>
        <a:lstStyle/>
        <a:p>
          <a:pPr latinLnBrk="1"/>
          <a:r>
            <a:rPr lang="ko-KR" altLang="en-US" dirty="0" smtClean="0"/>
            <a:t>비밀번호 수정</a:t>
          </a:r>
          <a:endParaRPr lang="ko-KR" altLang="en-US" dirty="0"/>
        </a:p>
      </dgm:t>
    </dgm:pt>
    <dgm:pt modelId="{6DE10261-5996-4C9F-ABB0-071113A89468}" type="parTrans" cxnId="{15DB288D-09A0-4253-81E4-4662F238C123}">
      <dgm:prSet/>
      <dgm:spPr/>
      <dgm:t>
        <a:bodyPr/>
        <a:lstStyle/>
        <a:p>
          <a:pPr latinLnBrk="1"/>
          <a:endParaRPr lang="ko-KR" altLang="en-US"/>
        </a:p>
      </dgm:t>
    </dgm:pt>
    <dgm:pt modelId="{D6F385A1-965A-4B2B-B2EA-446C20C6E705}" type="sibTrans" cxnId="{15DB288D-09A0-4253-81E4-4662F238C123}">
      <dgm:prSet/>
      <dgm:spPr/>
      <dgm:t>
        <a:bodyPr/>
        <a:lstStyle/>
        <a:p>
          <a:pPr latinLnBrk="1"/>
          <a:endParaRPr lang="ko-KR" altLang="en-US"/>
        </a:p>
      </dgm:t>
    </dgm:pt>
    <dgm:pt modelId="{BDE5E9BD-EA4F-414E-B1F1-9BA23E040918}" type="pres">
      <dgm:prSet presAssocID="{12FF3CC2-AF43-4A38-A653-A92B21A95F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EED9D-D07D-406A-AD02-388F5BA87C6F}" type="pres">
      <dgm:prSet presAssocID="{ABAD1A98-DECF-467B-943D-81E3A41B7B79}" presName="root" presStyleCnt="0"/>
      <dgm:spPr/>
    </dgm:pt>
    <dgm:pt modelId="{73256C86-6501-44B8-943B-6B06DBD3A72C}" type="pres">
      <dgm:prSet presAssocID="{ABAD1A98-DECF-467B-943D-81E3A41B7B79}" presName="rootComposite" presStyleCnt="0"/>
      <dgm:spPr/>
    </dgm:pt>
    <dgm:pt modelId="{8849A617-B627-4354-BF62-210355340AAE}" type="pres">
      <dgm:prSet presAssocID="{ABAD1A98-DECF-467B-943D-81E3A41B7B79}" presName="rootText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0BC456-4A93-4844-B97C-07B87E4D6DA4}" type="pres">
      <dgm:prSet presAssocID="{ABAD1A98-DECF-467B-943D-81E3A41B7B79}" presName="rootConnector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A535C2D-5409-40A6-8889-D1AC8FD0B475}" type="pres">
      <dgm:prSet presAssocID="{ABAD1A98-DECF-467B-943D-81E3A41B7B79}" presName="childShape" presStyleCnt="0"/>
      <dgm:spPr/>
    </dgm:pt>
    <dgm:pt modelId="{E42C1CBB-98AF-4C86-8B6A-F39D3324B7C6}" type="pres">
      <dgm:prSet presAssocID="{054DA9A7-9068-4A1D-A800-879661655DE1}" presName="root" presStyleCnt="0"/>
      <dgm:spPr/>
    </dgm:pt>
    <dgm:pt modelId="{9D0A619F-C335-404F-B1F6-6F127BE694DD}" type="pres">
      <dgm:prSet presAssocID="{054DA9A7-9068-4A1D-A800-879661655DE1}" presName="rootComposite" presStyleCnt="0"/>
      <dgm:spPr/>
    </dgm:pt>
    <dgm:pt modelId="{F75688B9-A130-47E9-85D8-334521CE86A0}" type="pres">
      <dgm:prSet presAssocID="{054DA9A7-9068-4A1D-A800-879661655DE1}" presName="rootText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C9EC474-ECD8-4359-B41D-259554FBAD66}" type="pres">
      <dgm:prSet presAssocID="{054DA9A7-9068-4A1D-A800-879661655DE1}" presName="rootConnector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0AA88BC-EF59-44B3-BFB1-73D0B8774851}" type="pres">
      <dgm:prSet presAssocID="{054DA9A7-9068-4A1D-A800-879661655DE1}" presName="childShape" presStyleCnt="0"/>
      <dgm:spPr/>
    </dgm:pt>
    <dgm:pt modelId="{F1284C8D-71AF-4E01-AB43-CE1840F121AE}" type="pres">
      <dgm:prSet presAssocID="{E5A88882-653C-411A-B2E6-5392CAD94229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3DEF1A7-B358-4BFB-A97D-B7BAEA1BC44B}" type="pres">
      <dgm:prSet presAssocID="{82009BA7-592E-4BD9-8DBA-C07156379F0F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CD36E5-971B-44D2-934B-75E746D4B970}" type="pres">
      <dgm:prSet presAssocID="{6DE10261-5996-4C9F-ABB0-071113A89468}" presName="Name13" presStyleLbl="parChTrans1D2" presStyleIdx="1" presStyleCnt="5"/>
      <dgm:spPr/>
    </dgm:pt>
    <dgm:pt modelId="{E8D91AB8-E5BC-404D-AB3A-C7AFFE7F2644}" type="pres">
      <dgm:prSet presAssocID="{58E2625F-F0C4-4DE7-A055-61C4DA224BB0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C8E0E-2559-4238-A9E2-927293D80335}" type="pres">
      <dgm:prSet presAssocID="{00A4D27B-E88D-4B2C-9830-1468A35580BD}" presName="root" presStyleCnt="0"/>
      <dgm:spPr/>
    </dgm:pt>
    <dgm:pt modelId="{0DE29645-9511-4B72-BE49-9F5D29E0D2BD}" type="pres">
      <dgm:prSet presAssocID="{00A4D27B-E88D-4B2C-9830-1468A35580BD}" presName="rootComposite" presStyleCnt="0"/>
      <dgm:spPr/>
    </dgm:pt>
    <dgm:pt modelId="{B01FA081-A8BF-46B2-AD70-5F833D531DC2}" type="pres">
      <dgm:prSet presAssocID="{00A4D27B-E88D-4B2C-9830-1468A35580BD}" presName="rootText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22528E-03A8-4664-A2DC-2CE6EA533D03}" type="pres">
      <dgm:prSet presAssocID="{00A4D27B-E88D-4B2C-9830-1468A35580BD}" presName="rootConnector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229FF89-C9D5-4247-A306-3BA7480095A2}" type="pres">
      <dgm:prSet presAssocID="{00A4D27B-E88D-4B2C-9830-1468A35580BD}" presName="childShape" presStyleCnt="0"/>
      <dgm:spPr/>
    </dgm:pt>
    <dgm:pt modelId="{A7B5D99C-BD1A-4B4E-A9E9-14A623426071}" type="pres">
      <dgm:prSet presAssocID="{4ACBF19C-3E29-48A3-93B4-E7D99AF06A79}" presName="root" presStyleCnt="0"/>
      <dgm:spPr/>
    </dgm:pt>
    <dgm:pt modelId="{BF34CCC9-0A75-46B9-81C3-E28D7626F841}" type="pres">
      <dgm:prSet presAssocID="{4ACBF19C-3E29-48A3-93B4-E7D99AF06A79}" presName="rootComposite" presStyleCnt="0"/>
      <dgm:spPr/>
    </dgm:pt>
    <dgm:pt modelId="{4A6F9A0E-8C02-459E-9114-0E57D278E47B}" type="pres">
      <dgm:prSet presAssocID="{4ACBF19C-3E29-48A3-93B4-E7D99AF06A79}" presName="rootText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0BAA94-1B41-4655-9EB2-32DA0653B89F}" type="pres">
      <dgm:prSet presAssocID="{4ACBF19C-3E29-48A3-93B4-E7D99AF06A79}" presName="rootConnector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8DD3BF9-50EB-4108-8C28-F9E23EBD9422}" type="pres">
      <dgm:prSet presAssocID="{4ACBF19C-3E29-48A3-93B4-E7D99AF06A79}" presName="childShape" presStyleCnt="0"/>
      <dgm:spPr/>
    </dgm:pt>
    <dgm:pt modelId="{6C825C0D-4F3B-4695-AD89-68E71002BC55}" type="pres">
      <dgm:prSet presAssocID="{72DE95ED-F0B5-4171-9817-CD16506E4E7C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73C5F27-3812-42DA-A20A-B7C0EF6D3672}" type="pres">
      <dgm:prSet presAssocID="{6694C815-EB8F-4E0D-AC9E-21B0137917F9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CF54C-D10D-434C-8C4F-50AC523FA062}" type="pres">
      <dgm:prSet presAssocID="{6E6876B8-A793-414C-A6B6-AC98F68F9CBD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B458D1E-539E-4F07-99F7-0A8745D4036D}" type="pres">
      <dgm:prSet presAssocID="{AD9631E0-2530-48FE-8830-00D4F23772B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533775-92BC-4039-8A55-7F79C0083682}" type="pres">
      <dgm:prSet presAssocID="{3D2CA5B8-BF34-47AF-B0BA-2D0729EE50A1}" presName="Name13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A382811-CF01-4EDD-B055-46D3AAA8F498}" type="pres">
      <dgm:prSet presAssocID="{7644CEF8-9025-4DF3-8E48-4F93C08E258A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F32D9B6-73D6-4FC8-99A0-29B877F7D00C}" type="presOf" srcId="{6DE10261-5996-4C9F-ABB0-071113A89468}" destId="{50CD36E5-971B-44D2-934B-75E746D4B970}" srcOrd="0" destOrd="0" presId="urn:microsoft.com/office/officeart/2005/8/layout/hierarchy3"/>
    <dgm:cxn modelId="{56B3AB79-9F55-4908-B470-21EA9571E273}" srcId="{4ACBF19C-3E29-48A3-93B4-E7D99AF06A79}" destId="{AD9631E0-2530-48FE-8830-00D4F23772B5}" srcOrd="1" destOrd="0" parTransId="{6E6876B8-A793-414C-A6B6-AC98F68F9CBD}" sibTransId="{EFD2C439-43E3-4006-8F0B-2D7E780C5610}"/>
    <dgm:cxn modelId="{F565F2E1-ACFA-4D47-ADFA-71ECE3569F24}" type="presOf" srcId="{72DE95ED-F0B5-4171-9817-CD16506E4E7C}" destId="{6C825C0D-4F3B-4695-AD89-68E71002BC55}" srcOrd="0" destOrd="0" presId="urn:microsoft.com/office/officeart/2005/8/layout/hierarchy3"/>
    <dgm:cxn modelId="{F3B2F07E-D6A3-4134-A48B-3D53F2C3DD44}" srcId="{4ACBF19C-3E29-48A3-93B4-E7D99AF06A79}" destId="{6694C815-EB8F-4E0D-AC9E-21B0137917F9}" srcOrd="0" destOrd="0" parTransId="{72DE95ED-F0B5-4171-9817-CD16506E4E7C}" sibTransId="{E97389FC-3D73-4C51-BFBF-678FF698DD39}"/>
    <dgm:cxn modelId="{F1A7519C-F93D-4FBF-94E7-F384C0D01DB4}" srcId="{12FF3CC2-AF43-4A38-A653-A92B21A95FA3}" destId="{4ACBF19C-3E29-48A3-93B4-E7D99AF06A79}" srcOrd="3" destOrd="0" parTransId="{12960241-35BC-49DE-BF48-19BFC0C46547}" sibTransId="{1E841991-B370-494E-8C0E-40C8EBF3D1EF}"/>
    <dgm:cxn modelId="{881303FF-9DB1-4BC3-97C3-CB43943DDA63}" type="presOf" srcId="{4ACBF19C-3E29-48A3-93B4-E7D99AF06A79}" destId="{BC0BAA94-1B41-4655-9EB2-32DA0653B89F}" srcOrd="1" destOrd="0" presId="urn:microsoft.com/office/officeart/2005/8/layout/hierarchy3"/>
    <dgm:cxn modelId="{492FCFA8-6CF5-490F-9CAD-26B4C20D4A25}" srcId="{12FF3CC2-AF43-4A38-A653-A92B21A95FA3}" destId="{ABAD1A98-DECF-467B-943D-81E3A41B7B79}" srcOrd="0" destOrd="0" parTransId="{E475C993-DCC7-41AB-881D-84CABBC5142A}" sibTransId="{AC9FDC8C-73D5-4E4E-BA57-9E19BE8D7D0A}"/>
    <dgm:cxn modelId="{F39160BA-9BA9-4D86-BF27-A0FBA302BD0B}" type="presOf" srcId="{6E6876B8-A793-414C-A6B6-AC98F68F9CBD}" destId="{48ECF54C-D10D-434C-8C4F-50AC523FA062}" srcOrd="0" destOrd="0" presId="urn:microsoft.com/office/officeart/2005/8/layout/hierarchy3"/>
    <dgm:cxn modelId="{379CD043-3AF8-46A2-83EC-04A2873A1ADD}" type="presOf" srcId="{00A4D27B-E88D-4B2C-9830-1468A35580BD}" destId="{2B22528E-03A8-4664-A2DC-2CE6EA533D03}" srcOrd="1" destOrd="0" presId="urn:microsoft.com/office/officeart/2005/8/layout/hierarchy3"/>
    <dgm:cxn modelId="{3C76EEA4-096E-49D4-B056-813C8EC35670}" srcId="{4ACBF19C-3E29-48A3-93B4-E7D99AF06A79}" destId="{7644CEF8-9025-4DF3-8E48-4F93C08E258A}" srcOrd="2" destOrd="0" parTransId="{3D2CA5B8-BF34-47AF-B0BA-2D0729EE50A1}" sibTransId="{46C0E1A8-F160-42E8-BE2B-1F95F7EB3A24}"/>
    <dgm:cxn modelId="{49FDAE38-4064-4308-BE8C-BF017B1E319D}" type="presOf" srcId="{054DA9A7-9068-4A1D-A800-879661655DE1}" destId="{F75688B9-A130-47E9-85D8-334521CE86A0}" srcOrd="0" destOrd="0" presId="urn:microsoft.com/office/officeart/2005/8/layout/hierarchy3"/>
    <dgm:cxn modelId="{60D17C98-9783-4AC3-BE46-667CF21757DD}" type="presOf" srcId="{6694C815-EB8F-4E0D-AC9E-21B0137917F9}" destId="{D73C5F27-3812-42DA-A20A-B7C0EF6D3672}" srcOrd="0" destOrd="0" presId="urn:microsoft.com/office/officeart/2005/8/layout/hierarchy3"/>
    <dgm:cxn modelId="{B9B965F0-5024-44D6-9A0D-D094BDE9EDDF}" srcId="{12FF3CC2-AF43-4A38-A653-A92B21A95FA3}" destId="{054DA9A7-9068-4A1D-A800-879661655DE1}" srcOrd="1" destOrd="0" parTransId="{262A430D-574B-4091-BE2A-15804D179B0C}" sibTransId="{F1637207-041B-4D11-9C4A-B0DDC5146A22}"/>
    <dgm:cxn modelId="{DBFE62B2-58FC-4592-A861-A7376CB39484}" type="presOf" srcId="{ABAD1A98-DECF-467B-943D-81E3A41B7B79}" destId="{C00BC456-4A93-4844-B97C-07B87E4D6DA4}" srcOrd="1" destOrd="0" presId="urn:microsoft.com/office/officeart/2005/8/layout/hierarchy3"/>
    <dgm:cxn modelId="{46AFE324-EACF-4CBC-B3E8-B7019E18CD13}" type="presOf" srcId="{82009BA7-592E-4BD9-8DBA-C07156379F0F}" destId="{03DEF1A7-B358-4BFB-A97D-B7BAEA1BC44B}" srcOrd="0" destOrd="0" presId="urn:microsoft.com/office/officeart/2005/8/layout/hierarchy3"/>
    <dgm:cxn modelId="{CA321343-46F4-4416-8B4E-1295CAEBE6D2}" srcId="{054DA9A7-9068-4A1D-A800-879661655DE1}" destId="{82009BA7-592E-4BD9-8DBA-C07156379F0F}" srcOrd="0" destOrd="0" parTransId="{E5A88882-653C-411A-B2E6-5392CAD94229}" sibTransId="{7D072850-04F7-4A41-960C-BA78A19F06A5}"/>
    <dgm:cxn modelId="{BC44899C-DB89-47D6-8E8A-8F2698C5E5BD}" type="presOf" srcId="{4ACBF19C-3E29-48A3-93B4-E7D99AF06A79}" destId="{4A6F9A0E-8C02-459E-9114-0E57D278E47B}" srcOrd="0" destOrd="0" presId="urn:microsoft.com/office/officeart/2005/8/layout/hierarchy3"/>
    <dgm:cxn modelId="{15DB288D-09A0-4253-81E4-4662F238C123}" srcId="{054DA9A7-9068-4A1D-A800-879661655DE1}" destId="{58E2625F-F0C4-4DE7-A055-61C4DA224BB0}" srcOrd="1" destOrd="0" parTransId="{6DE10261-5996-4C9F-ABB0-071113A89468}" sibTransId="{D6F385A1-965A-4B2B-B2EA-446C20C6E705}"/>
    <dgm:cxn modelId="{B6EAD16A-F095-442D-9D1F-9537BEB0E7C4}" type="presOf" srcId="{ABAD1A98-DECF-467B-943D-81E3A41B7B79}" destId="{8849A617-B627-4354-BF62-210355340AAE}" srcOrd="0" destOrd="0" presId="urn:microsoft.com/office/officeart/2005/8/layout/hierarchy3"/>
    <dgm:cxn modelId="{2393BA19-A2DE-4DCF-B3D2-AD559AAF4A5C}" srcId="{12FF3CC2-AF43-4A38-A653-A92B21A95FA3}" destId="{00A4D27B-E88D-4B2C-9830-1468A35580BD}" srcOrd="2" destOrd="0" parTransId="{0A003925-04F2-4DFC-86CE-40EA5F8EFE7D}" sibTransId="{95835D36-94B7-4DCC-B76A-7AF2B673752F}"/>
    <dgm:cxn modelId="{9759130E-4BB2-450E-8498-8B5511F32171}" type="presOf" srcId="{054DA9A7-9068-4A1D-A800-879661655DE1}" destId="{0C9EC474-ECD8-4359-B41D-259554FBAD66}" srcOrd="1" destOrd="0" presId="urn:microsoft.com/office/officeart/2005/8/layout/hierarchy3"/>
    <dgm:cxn modelId="{6DBC18EE-8917-439D-BB13-EA1DAE63583E}" type="presOf" srcId="{00A4D27B-E88D-4B2C-9830-1468A35580BD}" destId="{B01FA081-A8BF-46B2-AD70-5F833D531DC2}" srcOrd="0" destOrd="0" presId="urn:microsoft.com/office/officeart/2005/8/layout/hierarchy3"/>
    <dgm:cxn modelId="{4539B495-E582-4BE9-AF2F-8EF99ACA0E77}" type="presOf" srcId="{7644CEF8-9025-4DF3-8E48-4F93C08E258A}" destId="{DA382811-CF01-4EDD-B055-46D3AAA8F498}" srcOrd="0" destOrd="0" presId="urn:microsoft.com/office/officeart/2005/8/layout/hierarchy3"/>
    <dgm:cxn modelId="{84FC99C5-3279-48AC-A9DE-0D0B0CF6D2C3}" type="presOf" srcId="{3D2CA5B8-BF34-47AF-B0BA-2D0729EE50A1}" destId="{3D533775-92BC-4039-8A55-7F79C0083682}" srcOrd="0" destOrd="0" presId="urn:microsoft.com/office/officeart/2005/8/layout/hierarchy3"/>
    <dgm:cxn modelId="{EDDD88BB-9AC4-4067-8A3E-7722EFC17B3F}" type="presOf" srcId="{E5A88882-653C-411A-B2E6-5392CAD94229}" destId="{F1284C8D-71AF-4E01-AB43-CE1840F121AE}" srcOrd="0" destOrd="0" presId="urn:microsoft.com/office/officeart/2005/8/layout/hierarchy3"/>
    <dgm:cxn modelId="{3F459C06-9AC7-435D-9655-F48A5C115D4B}" type="presOf" srcId="{58E2625F-F0C4-4DE7-A055-61C4DA224BB0}" destId="{E8D91AB8-E5BC-404D-AB3A-C7AFFE7F2644}" srcOrd="0" destOrd="0" presId="urn:microsoft.com/office/officeart/2005/8/layout/hierarchy3"/>
    <dgm:cxn modelId="{249D4C3F-EE3F-4325-A732-70948485A0DB}" type="presOf" srcId="{AD9631E0-2530-48FE-8830-00D4F23772B5}" destId="{9B458D1E-539E-4F07-99F7-0A8745D4036D}" srcOrd="0" destOrd="0" presId="urn:microsoft.com/office/officeart/2005/8/layout/hierarchy3"/>
    <dgm:cxn modelId="{8585FF14-0546-4EDC-A07E-42201FE7D891}" type="presOf" srcId="{12FF3CC2-AF43-4A38-A653-A92B21A95FA3}" destId="{BDE5E9BD-EA4F-414E-B1F1-9BA23E040918}" srcOrd="0" destOrd="0" presId="urn:microsoft.com/office/officeart/2005/8/layout/hierarchy3"/>
    <dgm:cxn modelId="{1312E4C3-BC82-4C86-9708-401C6B90B003}" type="presParOf" srcId="{BDE5E9BD-EA4F-414E-B1F1-9BA23E040918}" destId="{0FAEED9D-D07D-406A-AD02-388F5BA87C6F}" srcOrd="0" destOrd="0" presId="urn:microsoft.com/office/officeart/2005/8/layout/hierarchy3"/>
    <dgm:cxn modelId="{F18DF2CD-C4DE-400C-86BD-86F51277DA56}" type="presParOf" srcId="{0FAEED9D-D07D-406A-AD02-388F5BA87C6F}" destId="{73256C86-6501-44B8-943B-6B06DBD3A72C}" srcOrd="0" destOrd="0" presId="urn:microsoft.com/office/officeart/2005/8/layout/hierarchy3"/>
    <dgm:cxn modelId="{0AF322EA-1061-417F-9E88-47C614A27A86}" type="presParOf" srcId="{73256C86-6501-44B8-943B-6B06DBD3A72C}" destId="{8849A617-B627-4354-BF62-210355340AAE}" srcOrd="0" destOrd="0" presId="urn:microsoft.com/office/officeart/2005/8/layout/hierarchy3"/>
    <dgm:cxn modelId="{7A9ED6F9-639E-4131-BC7E-8A1B39E78082}" type="presParOf" srcId="{73256C86-6501-44B8-943B-6B06DBD3A72C}" destId="{C00BC456-4A93-4844-B97C-07B87E4D6DA4}" srcOrd="1" destOrd="0" presId="urn:microsoft.com/office/officeart/2005/8/layout/hierarchy3"/>
    <dgm:cxn modelId="{DA730A76-CCAA-413A-A26C-AE648C4216F7}" type="presParOf" srcId="{0FAEED9D-D07D-406A-AD02-388F5BA87C6F}" destId="{FA535C2D-5409-40A6-8889-D1AC8FD0B475}" srcOrd="1" destOrd="0" presId="urn:microsoft.com/office/officeart/2005/8/layout/hierarchy3"/>
    <dgm:cxn modelId="{4D497782-9F55-49D5-8169-D03A93D73BA1}" type="presParOf" srcId="{BDE5E9BD-EA4F-414E-B1F1-9BA23E040918}" destId="{E42C1CBB-98AF-4C86-8B6A-F39D3324B7C6}" srcOrd="1" destOrd="0" presId="urn:microsoft.com/office/officeart/2005/8/layout/hierarchy3"/>
    <dgm:cxn modelId="{0E63BF52-11BA-4A2D-8060-FDBC20FE6567}" type="presParOf" srcId="{E42C1CBB-98AF-4C86-8B6A-F39D3324B7C6}" destId="{9D0A619F-C335-404F-B1F6-6F127BE694DD}" srcOrd="0" destOrd="0" presId="urn:microsoft.com/office/officeart/2005/8/layout/hierarchy3"/>
    <dgm:cxn modelId="{289E2650-4949-427D-A83C-E3423236302F}" type="presParOf" srcId="{9D0A619F-C335-404F-B1F6-6F127BE694DD}" destId="{F75688B9-A130-47E9-85D8-334521CE86A0}" srcOrd="0" destOrd="0" presId="urn:microsoft.com/office/officeart/2005/8/layout/hierarchy3"/>
    <dgm:cxn modelId="{045899AD-377B-4D98-9416-88E78AAE469D}" type="presParOf" srcId="{9D0A619F-C335-404F-B1F6-6F127BE694DD}" destId="{0C9EC474-ECD8-4359-B41D-259554FBAD66}" srcOrd="1" destOrd="0" presId="urn:microsoft.com/office/officeart/2005/8/layout/hierarchy3"/>
    <dgm:cxn modelId="{6D99B9C7-ACCA-4966-978F-8C38A40B8427}" type="presParOf" srcId="{E42C1CBB-98AF-4C86-8B6A-F39D3324B7C6}" destId="{10AA88BC-EF59-44B3-BFB1-73D0B8774851}" srcOrd="1" destOrd="0" presId="urn:microsoft.com/office/officeart/2005/8/layout/hierarchy3"/>
    <dgm:cxn modelId="{4DFBA316-89F7-44E1-A7F4-EA2CB35BEEF9}" type="presParOf" srcId="{10AA88BC-EF59-44B3-BFB1-73D0B8774851}" destId="{F1284C8D-71AF-4E01-AB43-CE1840F121AE}" srcOrd="0" destOrd="0" presId="urn:microsoft.com/office/officeart/2005/8/layout/hierarchy3"/>
    <dgm:cxn modelId="{86693490-2383-4AC6-B4C5-7C9B4919AEC4}" type="presParOf" srcId="{10AA88BC-EF59-44B3-BFB1-73D0B8774851}" destId="{03DEF1A7-B358-4BFB-A97D-B7BAEA1BC44B}" srcOrd="1" destOrd="0" presId="urn:microsoft.com/office/officeart/2005/8/layout/hierarchy3"/>
    <dgm:cxn modelId="{5578F81E-3405-43EC-8A9B-855150BC51F0}" type="presParOf" srcId="{10AA88BC-EF59-44B3-BFB1-73D0B8774851}" destId="{50CD36E5-971B-44D2-934B-75E746D4B970}" srcOrd="2" destOrd="0" presId="urn:microsoft.com/office/officeart/2005/8/layout/hierarchy3"/>
    <dgm:cxn modelId="{FA851DAC-14B3-4347-B31F-9514F5E99FB7}" type="presParOf" srcId="{10AA88BC-EF59-44B3-BFB1-73D0B8774851}" destId="{E8D91AB8-E5BC-404D-AB3A-C7AFFE7F2644}" srcOrd="3" destOrd="0" presId="urn:microsoft.com/office/officeart/2005/8/layout/hierarchy3"/>
    <dgm:cxn modelId="{87489FF2-492F-41C3-9728-D9FAA98AF455}" type="presParOf" srcId="{BDE5E9BD-EA4F-414E-B1F1-9BA23E040918}" destId="{2B0C8E0E-2559-4238-A9E2-927293D80335}" srcOrd="2" destOrd="0" presId="urn:microsoft.com/office/officeart/2005/8/layout/hierarchy3"/>
    <dgm:cxn modelId="{F4AAA78B-4166-43B2-B0BD-12D602BE9E7A}" type="presParOf" srcId="{2B0C8E0E-2559-4238-A9E2-927293D80335}" destId="{0DE29645-9511-4B72-BE49-9F5D29E0D2BD}" srcOrd="0" destOrd="0" presId="urn:microsoft.com/office/officeart/2005/8/layout/hierarchy3"/>
    <dgm:cxn modelId="{FF68D34F-2D80-4D3C-8B78-DBF310F765B5}" type="presParOf" srcId="{0DE29645-9511-4B72-BE49-9F5D29E0D2BD}" destId="{B01FA081-A8BF-46B2-AD70-5F833D531DC2}" srcOrd="0" destOrd="0" presId="urn:microsoft.com/office/officeart/2005/8/layout/hierarchy3"/>
    <dgm:cxn modelId="{70E86BBB-ABDF-4A3D-B691-BC0643E2E728}" type="presParOf" srcId="{0DE29645-9511-4B72-BE49-9F5D29E0D2BD}" destId="{2B22528E-03A8-4664-A2DC-2CE6EA533D03}" srcOrd="1" destOrd="0" presId="urn:microsoft.com/office/officeart/2005/8/layout/hierarchy3"/>
    <dgm:cxn modelId="{CACB0B86-AE03-4394-BBBB-4F030EED251B}" type="presParOf" srcId="{2B0C8E0E-2559-4238-A9E2-927293D80335}" destId="{0229FF89-C9D5-4247-A306-3BA7480095A2}" srcOrd="1" destOrd="0" presId="urn:microsoft.com/office/officeart/2005/8/layout/hierarchy3"/>
    <dgm:cxn modelId="{50884809-371D-460B-A031-B2BD3886025A}" type="presParOf" srcId="{BDE5E9BD-EA4F-414E-B1F1-9BA23E040918}" destId="{A7B5D99C-BD1A-4B4E-A9E9-14A623426071}" srcOrd="3" destOrd="0" presId="urn:microsoft.com/office/officeart/2005/8/layout/hierarchy3"/>
    <dgm:cxn modelId="{4DB15DC1-3CF1-48B6-AE1A-29FE3FF1E2B9}" type="presParOf" srcId="{A7B5D99C-BD1A-4B4E-A9E9-14A623426071}" destId="{BF34CCC9-0A75-46B9-81C3-E28D7626F841}" srcOrd="0" destOrd="0" presId="urn:microsoft.com/office/officeart/2005/8/layout/hierarchy3"/>
    <dgm:cxn modelId="{1ED5C930-F735-4B80-957F-A9F9C0207870}" type="presParOf" srcId="{BF34CCC9-0A75-46B9-81C3-E28D7626F841}" destId="{4A6F9A0E-8C02-459E-9114-0E57D278E47B}" srcOrd="0" destOrd="0" presId="urn:microsoft.com/office/officeart/2005/8/layout/hierarchy3"/>
    <dgm:cxn modelId="{561892E3-EECF-44EC-A4B8-3590832C77F1}" type="presParOf" srcId="{BF34CCC9-0A75-46B9-81C3-E28D7626F841}" destId="{BC0BAA94-1B41-4655-9EB2-32DA0653B89F}" srcOrd="1" destOrd="0" presId="urn:microsoft.com/office/officeart/2005/8/layout/hierarchy3"/>
    <dgm:cxn modelId="{1825E8E2-3C98-41CC-B74C-3E36397758C4}" type="presParOf" srcId="{A7B5D99C-BD1A-4B4E-A9E9-14A623426071}" destId="{F8DD3BF9-50EB-4108-8C28-F9E23EBD9422}" srcOrd="1" destOrd="0" presId="urn:microsoft.com/office/officeart/2005/8/layout/hierarchy3"/>
    <dgm:cxn modelId="{5F0B0FD5-49F9-4C14-A045-CF082F86F65C}" type="presParOf" srcId="{F8DD3BF9-50EB-4108-8C28-F9E23EBD9422}" destId="{6C825C0D-4F3B-4695-AD89-68E71002BC55}" srcOrd="0" destOrd="0" presId="urn:microsoft.com/office/officeart/2005/8/layout/hierarchy3"/>
    <dgm:cxn modelId="{F05225CE-CC0C-47D3-8744-C6139946A332}" type="presParOf" srcId="{F8DD3BF9-50EB-4108-8C28-F9E23EBD9422}" destId="{D73C5F27-3812-42DA-A20A-B7C0EF6D3672}" srcOrd="1" destOrd="0" presId="urn:microsoft.com/office/officeart/2005/8/layout/hierarchy3"/>
    <dgm:cxn modelId="{200257F1-7A48-4288-8BB6-36C0D11BFFE9}" type="presParOf" srcId="{F8DD3BF9-50EB-4108-8C28-F9E23EBD9422}" destId="{48ECF54C-D10D-434C-8C4F-50AC523FA062}" srcOrd="2" destOrd="0" presId="urn:microsoft.com/office/officeart/2005/8/layout/hierarchy3"/>
    <dgm:cxn modelId="{B6F8EC3B-7AFA-46E4-8862-DBF5B756A37D}" type="presParOf" srcId="{F8DD3BF9-50EB-4108-8C28-F9E23EBD9422}" destId="{9B458D1E-539E-4F07-99F7-0A8745D4036D}" srcOrd="3" destOrd="0" presId="urn:microsoft.com/office/officeart/2005/8/layout/hierarchy3"/>
    <dgm:cxn modelId="{6C913806-4623-4DD4-B940-6EBD5C94453F}" type="presParOf" srcId="{F8DD3BF9-50EB-4108-8C28-F9E23EBD9422}" destId="{3D533775-92BC-4039-8A55-7F79C0083682}" srcOrd="4" destOrd="0" presId="urn:microsoft.com/office/officeart/2005/8/layout/hierarchy3"/>
    <dgm:cxn modelId="{0ADDD654-E430-493E-98A6-CDE460F1BCCF}" type="presParOf" srcId="{F8DD3BF9-50EB-4108-8C28-F9E23EBD9422}" destId="{DA382811-CF01-4EDD-B055-46D3AAA8F49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F3CC2-AF43-4A38-A653-A92B21A95FA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CBF19C-3E29-48A3-93B4-E7D99AF06A79}">
      <dgm:prSet custT="1"/>
      <dgm:spPr/>
      <dgm:t>
        <a:bodyPr/>
        <a:lstStyle/>
        <a:p>
          <a:pPr latinLnBrk="1"/>
          <a:r>
            <a:rPr lang="ko-KR" altLang="en-US" sz="1200" dirty="0" smtClean="0"/>
            <a:t>온라인자료</a:t>
          </a:r>
          <a:endParaRPr lang="ko-KR" altLang="en-US" sz="1200" dirty="0"/>
        </a:p>
      </dgm:t>
    </dgm:pt>
    <dgm:pt modelId="{12960241-35BC-49DE-BF48-19BFC0C46547}" type="par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41991-B370-494E-8C0E-40C8EBF3D1EF}" type="sibTrans" cxnId="{F1A7519C-F93D-4FBF-94E7-F384C0D01DB4}">
      <dgm:prSet/>
      <dgm:spPr/>
      <dgm:t>
        <a:bodyPr/>
        <a:lstStyle/>
        <a:p>
          <a:pPr latinLnBrk="1"/>
          <a:endParaRPr lang="ko-KR" altLang="en-US"/>
        </a:p>
      </dgm:t>
    </dgm:pt>
    <dgm:pt modelId="{1E82702F-D0F7-4C55-BAC8-3F54FC506ECE}">
      <dgm:prSet custT="1"/>
      <dgm:spPr/>
      <dgm:t>
        <a:bodyPr/>
        <a:lstStyle/>
        <a:p>
          <a:pPr latinLnBrk="1"/>
          <a:r>
            <a:rPr lang="ko-KR" altLang="en-US" sz="1200" dirty="0" smtClean="0"/>
            <a:t>상담현황</a:t>
          </a:r>
          <a:endParaRPr lang="ko-KR" altLang="en-US" sz="1200" dirty="0"/>
        </a:p>
      </dgm:t>
    </dgm:pt>
    <dgm:pt modelId="{3DD464A3-A314-4827-9A6E-0EDCBEF45AA0}" type="parTrans" cxnId="{42A816B2-4E3C-4A41-A371-CA59D125FDFA}">
      <dgm:prSet/>
      <dgm:spPr/>
      <dgm:t>
        <a:bodyPr/>
        <a:lstStyle/>
        <a:p>
          <a:pPr latinLnBrk="1"/>
          <a:endParaRPr lang="ko-KR" altLang="en-US"/>
        </a:p>
      </dgm:t>
    </dgm:pt>
    <dgm:pt modelId="{47C52DCB-6DC5-42FE-A949-F2221059A913}" type="sibTrans" cxnId="{42A816B2-4E3C-4A41-A371-CA59D125FDFA}">
      <dgm:prSet/>
      <dgm:spPr/>
      <dgm:t>
        <a:bodyPr/>
        <a:lstStyle/>
        <a:p>
          <a:pPr latinLnBrk="1"/>
          <a:endParaRPr lang="ko-KR" altLang="en-US"/>
        </a:p>
      </dgm:t>
    </dgm:pt>
    <dgm:pt modelId="{D698DBB1-FEC8-47E5-9592-447DDD52E7CF}">
      <dgm:prSet custT="1"/>
      <dgm:spPr/>
      <dgm:t>
        <a:bodyPr/>
        <a:lstStyle/>
        <a:p>
          <a:pPr latinLnBrk="1"/>
          <a:r>
            <a:rPr lang="ko-KR" altLang="en-US" sz="1200" dirty="0" smtClean="0"/>
            <a:t>시험등록</a:t>
          </a:r>
          <a:endParaRPr lang="ko-KR" altLang="en-US" sz="1200" dirty="0"/>
        </a:p>
      </dgm:t>
    </dgm:pt>
    <dgm:pt modelId="{926359C5-12A0-454A-BD46-4336D1E49275}" type="parTrans" cxnId="{22CA5693-1FF1-4EB2-BE60-6A8E9434BFCB}">
      <dgm:prSet/>
      <dgm:spPr/>
      <dgm:t>
        <a:bodyPr/>
        <a:lstStyle/>
        <a:p>
          <a:pPr latinLnBrk="1"/>
          <a:endParaRPr lang="ko-KR" altLang="en-US"/>
        </a:p>
      </dgm:t>
    </dgm:pt>
    <dgm:pt modelId="{B96EF9D2-8B8B-46A6-973A-B83656406FBD}" type="sibTrans" cxnId="{22CA5693-1FF1-4EB2-BE60-6A8E9434BFCB}">
      <dgm:prSet/>
      <dgm:spPr/>
      <dgm:t>
        <a:bodyPr/>
        <a:lstStyle/>
        <a:p>
          <a:pPr latinLnBrk="1"/>
          <a:endParaRPr lang="ko-KR" altLang="en-US"/>
        </a:p>
      </dgm:t>
    </dgm:pt>
    <dgm:pt modelId="{BDE5E9BD-EA4F-414E-B1F1-9BA23E040918}" type="pres">
      <dgm:prSet presAssocID="{12FF3CC2-AF43-4A38-A653-A92B21A95F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5D99C-BD1A-4B4E-A9E9-14A623426071}" type="pres">
      <dgm:prSet presAssocID="{4ACBF19C-3E29-48A3-93B4-E7D99AF06A79}" presName="root" presStyleCnt="0"/>
      <dgm:spPr/>
    </dgm:pt>
    <dgm:pt modelId="{BF34CCC9-0A75-46B9-81C3-E28D7626F841}" type="pres">
      <dgm:prSet presAssocID="{4ACBF19C-3E29-48A3-93B4-E7D99AF06A79}" presName="rootComposite" presStyleCnt="0"/>
      <dgm:spPr/>
    </dgm:pt>
    <dgm:pt modelId="{4A6F9A0E-8C02-459E-9114-0E57D278E47B}" type="pres">
      <dgm:prSet presAssocID="{4ACBF19C-3E29-48A3-93B4-E7D99AF06A79}" presName="rootTex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0BAA94-1B41-4655-9EB2-32DA0653B89F}" type="pres">
      <dgm:prSet presAssocID="{4ACBF19C-3E29-48A3-93B4-E7D99AF06A79}" presName="rootConnecto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8DD3BF9-50EB-4108-8C28-F9E23EBD9422}" type="pres">
      <dgm:prSet presAssocID="{4ACBF19C-3E29-48A3-93B4-E7D99AF06A79}" presName="childShape" presStyleCnt="0"/>
      <dgm:spPr/>
    </dgm:pt>
    <dgm:pt modelId="{52AC5C3D-261D-4E51-8C92-C57C85013AFE}" type="pres">
      <dgm:prSet presAssocID="{1E82702F-D0F7-4C55-BAC8-3F54FC506ECE}" presName="root" presStyleCnt="0"/>
      <dgm:spPr/>
    </dgm:pt>
    <dgm:pt modelId="{9E604135-1FE9-4A4A-A7F0-15C5BF98C9F4}" type="pres">
      <dgm:prSet presAssocID="{1E82702F-D0F7-4C55-BAC8-3F54FC506ECE}" presName="rootComposite" presStyleCnt="0"/>
      <dgm:spPr/>
    </dgm:pt>
    <dgm:pt modelId="{E50AD9DD-F45B-46D0-BE36-1E1D2990E607}" type="pres">
      <dgm:prSet presAssocID="{1E82702F-D0F7-4C55-BAC8-3F54FC506ECE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3C5EEA-31BE-4D30-B068-5102A7A0BF77}" type="pres">
      <dgm:prSet presAssocID="{1E82702F-D0F7-4C55-BAC8-3F54FC506ECE}" presName="rootConnecto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767062C-E2A1-4B5A-A8A8-3BA0AF487FEE}" type="pres">
      <dgm:prSet presAssocID="{1E82702F-D0F7-4C55-BAC8-3F54FC506ECE}" presName="childShape" presStyleCnt="0"/>
      <dgm:spPr/>
    </dgm:pt>
    <dgm:pt modelId="{9C102BA3-43D2-424F-B48B-8E4147E4DE0A}" type="pres">
      <dgm:prSet presAssocID="{D698DBB1-FEC8-47E5-9592-447DDD52E7CF}" presName="root" presStyleCnt="0"/>
      <dgm:spPr/>
    </dgm:pt>
    <dgm:pt modelId="{DBF0858B-5183-4C4D-B321-15DC2C1F4AC8}" type="pres">
      <dgm:prSet presAssocID="{D698DBB1-FEC8-47E5-9592-447DDD52E7CF}" presName="rootComposite" presStyleCnt="0"/>
      <dgm:spPr/>
    </dgm:pt>
    <dgm:pt modelId="{6671310C-8A66-469C-BC4A-8243548BC0ED}" type="pres">
      <dgm:prSet presAssocID="{D698DBB1-FEC8-47E5-9592-447DDD52E7CF}" presName="rootTex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45E1A7D-70AF-4939-B606-29804E7858C8}" type="pres">
      <dgm:prSet presAssocID="{D698DBB1-FEC8-47E5-9592-447DDD52E7CF}" presName="rootConnecto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C220DB6-C57A-4656-BB8F-B42266C3D60B}" type="pres">
      <dgm:prSet presAssocID="{D698DBB1-FEC8-47E5-9592-447DDD52E7CF}" presName="childShape" presStyleCnt="0"/>
      <dgm:spPr/>
    </dgm:pt>
  </dgm:ptLst>
  <dgm:cxnLst>
    <dgm:cxn modelId="{A1E602C9-B29F-4809-B9EB-3F0ABB5A5914}" type="presOf" srcId="{1E82702F-D0F7-4C55-BAC8-3F54FC506ECE}" destId="{8F3C5EEA-31BE-4D30-B068-5102A7A0BF77}" srcOrd="1" destOrd="0" presId="urn:microsoft.com/office/officeart/2005/8/layout/hierarchy3"/>
    <dgm:cxn modelId="{BAEAE5C9-EBD3-4D2E-84E8-8ACEAE0A5A31}" type="presOf" srcId="{4ACBF19C-3E29-48A3-93B4-E7D99AF06A79}" destId="{BC0BAA94-1B41-4655-9EB2-32DA0653B89F}" srcOrd="1" destOrd="0" presId="urn:microsoft.com/office/officeart/2005/8/layout/hierarchy3"/>
    <dgm:cxn modelId="{749230C1-6507-4C4D-B9E0-B4E1C876DE69}" type="presOf" srcId="{12FF3CC2-AF43-4A38-A653-A92B21A95FA3}" destId="{BDE5E9BD-EA4F-414E-B1F1-9BA23E040918}" srcOrd="0" destOrd="0" presId="urn:microsoft.com/office/officeart/2005/8/layout/hierarchy3"/>
    <dgm:cxn modelId="{42A816B2-4E3C-4A41-A371-CA59D125FDFA}" srcId="{12FF3CC2-AF43-4A38-A653-A92B21A95FA3}" destId="{1E82702F-D0F7-4C55-BAC8-3F54FC506ECE}" srcOrd="1" destOrd="0" parTransId="{3DD464A3-A314-4827-9A6E-0EDCBEF45AA0}" sibTransId="{47C52DCB-6DC5-42FE-A949-F2221059A913}"/>
    <dgm:cxn modelId="{5974091E-CBF3-4637-B751-3C01C03BE39F}" type="presOf" srcId="{D698DBB1-FEC8-47E5-9592-447DDD52E7CF}" destId="{145E1A7D-70AF-4939-B606-29804E7858C8}" srcOrd="1" destOrd="0" presId="urn:microsoft.com/office/officeart/2005/8/layout/hierarchy3"/>
    <dgm:cxn modelId="{F1A7519C-F93D-4FBF-94E7-F384C0D01DB4}" srcId="{12FF3CC2-AF43-4A38-A653-A92B21A95FA3}" destId="{4ACBF19C-3E29-48A3-93B4-E7D99AF06A79}" srcOrd="0" destOrd="0" parTransId="{12960241-35BC-49DE-BF48-19BFC0C46547}" sibTransId="{1E841991-B370-494E-8C0E-40C8EBF3D1EF}"/>
    <dgm:cxn modelId="{2FECF24D-D5A8-404B-A821-72C9CDB8CECD}" type="presOf" srcId="{4ACBF19C-3E29-48A3-93B4-E7D99AF06A79}" destId="{4A6F9A0E-8C02-459E-9114-0E57D278E47B}" srcOrd="0" destOrd="0" presId="urn:microsoft.com/office/officeart/2005/8/layout/hierarchy3"/>
    <dgm:cxn modelId="{4E1581BD-724C-4149-A740-3CCA306BBEB9}" type="presOf" srcId="{1E82702F-D0F7-4C55-BAC8-3F54FC506ECE}" destId="{E50AD9DD-F45B-46D0-BE36-1E1D2990E607}" srcOrd="0" destOrd="0" presId="urn:microsoft.com/office/officeart/2005/8/layout/hierarchy3"/>
    <dgm:cxn modelId="{22CA5693-1FF1-4EB2-BE60-6A8E9434BFCB}" srcId="{12FF3CC2-AF43-4A38-A653-A92B21A95FA3}" destId="{D698DBB1-FEC8-47E5-9592-447DDD52E7CF}" srcOrd="2" destOrd="0" parTransId="{926359C5-12A0-454A-BD46-4336D1E49275}" sibTransId="{B96EF9D2-8B8B-46A6-973A-B83656406FBD}"/>
    <dgm:cxn modelId="{A2EDCABF-6F73-4995-A5B3-76E1C5AE1784}" type="presOf" srcId="{D698DBB1-FEC8-47E5-9592-447DDD52E7CF}" destId="{6671310C-8A66-469C-BC4A-8243548BC0ED}" srcOrd="0" destOrd="0" presId="urn:microsoft.com/office/officeart/2005/8/layout/hierarchy3"/>
    <dgm:cxn modelId="{84DA39FB-9154-4C6E-B921-54DCC90DAFB7}" type="presParOf" srcId="{BDE5E9BD-EA4F-414E-B1F1-9BA23E040918}" destId="{A7B5D99C-BD1A-4B4E-A9E9-14A623426071}" srcOrd="0" destOrd="0" presId="urn:microsoft.com/office/officeart/2005/8/layout/hierarchy3"/>
    <dgm:cxn modelId="{F63A7572-C180-425C-BAEB-0D4E7B469B1F}" type="presParOf" srcId="{A7B5D99C-BD1A-4B4E-A9E9-14A623426071}" destId="{BF34CCC9-0A75-46B9-81C3-E28D7626F841}" srcOrd="0" destOrd="0" presId="urn:microsoft.com/office/officeart/2005/8/layout/hierarchy3"/>
    <dgm:cxn modelId="{DC309200-C4CB-4C05-8E7F-009DFDB12075}" type="presParOf" srcId="{BF34CCC9-0A75-46B9-81C3-E28D7626F841}" destId="{4A6F9A0E-8C02-459E-9114-0E57D278E47B}" srcOrd="0" destOrd="0" presId="urn:microsoft.com/office/officeart/2005/8/layout/hierarchy3"/>
    <dgm:cxn modelId="{B0F81E67-A60C-46D9-9405-704C6E5123C6}" type="presParOf" srcId="{BF34CCC9-0A75-46B9-81C3-E28D7626F841}" destId="{BC0BAA94-1B41-4655-9EB2-32DA0653B89F}" srcOrd="1" destOrd="0" presId="urn:microsoft.com/office/officeart/2005/8/layout/hierarchy3"/>
    <dgm:cxn modelId="{8F3D0A59-6F62-4CD2-8E2F-91C5DB754FE3}" type="presParOf" srcId="{A7B5D99C-BD1A-4B4E-A9E9-14A623426071}" destId="{F8DD3BF9-50EB-4108-8C28-F9E23EBD9422}" srcOrd="1" destOrd="0" presId="urn:microsoft.com/office/officeart/2005/8/layout/hierarchy3"/>
    <dgm:cxn modelId="{CC04EB2B-A335-4121-8FDF-9335135F9AFE}" type="presParOf" srcId="{BDE5E9BD-EA4F-414E-B1F1-9BA23E040918}" destId="{52AC5C3D-261D-4E51-8C92-C57C85013AFE}" srcOrd="1" destOrd="0" presId="urn:microsoft.com/office/officeart/2005/8/layout/hierarchy3"/>
    <dgm:cxn modelId="{C2599907-E49C-4D5E-A66A-27231D006C3E}" type="presParOf" srcId="{52AC5C3D-261D-4E51-8C92-C57C85013AFE}" destId="{9E604135-1FE9-4A4A-A7F0-15C5BF98C9F4}" srcOrd="0" destOrd="0" presId="urn:microsoft.com/office/officeart/2005/8/layout/hierarchy3"/>
    <dgm:cxn modelId="{D34E8CB0-1BC8-443C-B30A-D34FDB5F42F5}" type="presParOf" srcId="{9E604135-1FE9-4A4A-A7F0-15C5BF98C9F4}" destId="{E50AD9DD-F45B-46D0-BE36-1E1D2990E607}" srcOrd="0" destOrd="0" presId="urn:microsoft.com/office/officeart/2005/8/layout/hierarchy3"/>
    <dgm:cxn modelId="{3CD857ED-8E0D-4BAE-88F7-3017F8455C5A}" type="presParOf" srcId="{9E604135-1FE9-4A4A-A7F0-15C5BF98C9F4}" destId="{8F3C5EEA-31BE-4D30-B068-5102A7A0BF77}" srcOrd="1" destOrd="0" presId="urn:microsoft.com/office/officeart/2005/8/layout/hierarchy3"/>
    <dgm:cxn modelId="{6074D012-226E-4F96-ABD7-1B4D268B0630}" type="presParOf" srcId="{52AC5C3D-261D-4E51-8C92-C57C85013AFE}" destId="{C767062C-E2A1-4B5A-A8A8-3BA0AF487FEE}" srcOrd="1" destOrd="0" presId="urn:microsoft.com/office/officeart/2005/8/layout/hierarchy3"/>
    <dgm:cxn modelId="{F151A4B5-F3DD-486C-A3A0-ABC7052BDE64}" type="presParOf" srcId="{BDE5E9BD-EA4F-414E-B1F1-9BA23E040918}" destId="{9C102BA3-43D2-424F-B48B-8E4147E4DE0A}" srcOrd="2" destOrd="0" presId="urn:microsoft.com/office/officeart/2005/8/layout/hierarchy3"/>
    <dgm:cxn modelId="{AEF84A7E-B5B7-48A1-B624-D5C592BD88F4}" type="presParOf" srcId="{9C102BA3-43D2-424F-B48B-8E4147E4DE0A}" destId="{DBF0858B-5183-4C4D-B321-15DC2C1F4AC8}" srcOrd="0" destOrd="0" presId="urn:microsoft.com/office/officeart/2005/8/layout/hierarchy3"/>
    <dgm:cxn modelId="{0DEBE90F-82FD-4B06-BEE3-A4A114740B27}" type="presParOf" srcId="{DBF0858B-5183-4C4D-B321-15DC2C1F4AC8}" destId="{6671310C-8A66-469C-BC4A-8243548BC0ED}" srcOrd="0" destOrd="0" presId="urn:microsoft.com/office/officeart/2005/8/layout/hierarchy3"/>
    <dgm:cxn modelId="{1C796EC1-49C0-4E49-B2E4-F6ABB879FAD4}" type="presParOf" srcId="{DBF0858B-5183-4C4D-B321-15DC2C1F4AC8}" destId="{145E1A7D-70AF-4939-B606-29804E7858C8}" srcOrd="1" destOrd="0" presId="urn:microsoft.com/office/officeart/2005/8/layout/hierarchy3"/>
    <dgm:cxn modelId="{0D16BEE0-D90B-4FD9-9713-52C4A6F5CEF3}" type="presParOf" srcId="{9C102BA3-43D2-424F-B48B-8E4147E4DE0A}" destId="{DC220DB6-C57A-4656-BB8F-B42266C3D60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2F87-CFF0-41D0-B416-F803AFE6E08D}">
      <dsp:nvSpPr>
        <dsp:cNvPr id="0" name=""/>
        <dsp:cNvSpPr/>
      </dsp:nvSpPr>
      <dsp:spPr>
        <a:xfrm>
          <a:off x="3621" y="565520"/>
          <a:ext cx="1234930" cy="617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메인 페이지</a:t>
          </a:r>
          <a:endParaRPr lang="ko-KR" altLang="en-US" sz="1100" kern="1200" dirty="0"/>
        </a:p>
      </dsp:txBody>
      <dsp:txXfrm>
        <a:off x="21706" y="583605"/>
        <a:ext cx="1198760" cy="581295"/>
      </dsp:txXfrm>
    </dsp:sp>
    <dsp:sp modelId="{BFD69B3F-8108-40D9-A4C4-9D0EF0880808}">
      <dsp:nvSpPr>
        <dsp:cNvPr id="0" name=""/>
        <dsp:cNvSpPr/>
      </dsp:nvSpPr>
      <dsp:spPr>
        <a:xfrm>
          <a:off x="127114" y="1182985"/>
          <a:ext cx="123493" cy="46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8"/>
              </a:lnTo>
              <a:lnTo>
                <a:pt x="123493" y="463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B7914-7C1D-4997-B5DE-D56953A60B2C}">
      <dsp:nvSpPr>
        <dsp:cNvPr id="0" name=""/>
        <dsp:cNvSpPr/>
      </dsp:nvSpPr>
      <dsp:spPr>
        <a:xfrm>
          <a:off x="250607" y="1337351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기본         메인 페이지</a:t>
          </a:r>
          <a:endParaRPr lang="ko-KR" altLang="en-US" sz="1300" kern="1200" dirty="0"/>
        </a:p>
      </dsp:txBody>
      <dsp:txXfrm>
        <a:off x="268692" y="1355436"/>
        <a:ext cx="951774" cy="581295"/>
      </dsp:txXfrm>
    </dsp:sp>
    <dsp:sp modelId="{9217A47D-E7BF-405D-BE19-E3B29FC260F9}">
      <dsp:nvSpPr>
        <dsp:cNvPr id="0" name=""/>
        <dsp:cNvSpPr/>
      </dsp:nvSpPr>
      <dsp:spPr>
        <a:xfrm>
          <a:off x="1547284" y="565520"/>
          <a:ext cx="1234930" cy="617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로그인</a:t>
          </a:r>
          <a:endParaRPr lang="ko-KR" altLang="en-US" sz="1100" kern="1200" dirty="0"/>
        </a:p>
      </dsp:txBody>
      <dsp:txXfrm>
        <a:off x="1565369" y="583605"/>
        <a:ext cx="1198760" cy="581295"/>
      </dsp:txXfrm>
    </dsp:sp>
    <dsp:sp modelId="{640BE7DC-60B1-4782-A364-2642727FF42D}">
      <dsp:nvSpPr>
        <dsp:cNvPr id="0" name=""/>
        <dsp:cNvSpPr/>
      </dsp:nvSpPr>
      <dsp:spPr>
        <a:xfrm>
          <a:off x="1670777" y="1182985"/>
          <a:ext cx="123493" cy="46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8"/>
              </a:lnTo>
              <a:lnTo>
                <a:pt x="123493" y="463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3F55-C735-4AF4-81DC-BBA15B940084}">
      <dsp:nvSpPr>
        <dsp:cNvPr id="0" name=""/>
        <dsp:cNvSpPr/>
      </dsp:nvSpPr>
      <dsp:spPr>
        <a:xfrm>
          <a:off x="1794270" y="1337351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학생           로그인</a:t>
          </a:r>
          <a:endParaRPr lang="ko-KR" altLang="en-US" sz="1100" kern="1200" dirty="0"/>
        </a:p>
      </dsp:txBody>
      <dsp:txXfrm>
        <a:off x="1812355" y="1355436"/>
        <a:ext cx="951774" cy="581295"/>
      </dsp:txXfrm>
    </dsp:sp>
    <dsp:sp modelId="{DF49E30F-F5F6-4DAA-8084-FA49B688E7CA}">
      <dsp:nvSpPr>
        <dsp:cNvPr id="0" name=""/>
        <dsp:cNvSpPr/>
      </dsp:nvSpPr>
      <dsp:spPr>
        <a:xfrm>
          <a:off x="1670777" y="1182985"/>
          <a:ext cx="123493" cy="123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30"/>
              </a:lnTo>
              <a:lnTo>
                <a:pt x="123493" y="1234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329FA-0AAF-4224-BC73-C5EEEC68F743}">
      <dsp:nvSpPr>
        <dsp:cNvPr id="0" name=""/>
        <dsp:cNvSpPr/>
      </dsp:nvSpPr>
      <dsp:spPr>
        <a:xfrm>
          <a:off x="1794270" y="2109183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학부모        로그인</a:t>
          </a:r>
          <a:endParaRPr lang="en-US" altLang="ko-KR" sz="1100" kern="1200" dirty="0" smtClean="0"/>
        </a:p>
      </dsp:txBody>
      <dsp:txXfrm>
        <a:off x="1812355" y="2127268"/>
        <a:ext cx="951774" cy="581295"/>
      </dsp:txXfrm>
    </dsp:sp>
    <dsp:sp modelId="{D787CEE2-FDE4-449A-BC9E-4411FD46A840}">
      <dsp:nvSpPr>
        <dsp:cNvPr id="0" name=""/>
        <dsp:cNvSpPr/>
      </dsp:nvSpPr>
      <dsp:spPr>
        <a:xfrm>
          <a:off x="1670777" y="1182985"/>
          <a:ext cx="123493" cy="200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761"/>
              </a:lnTo>
              <a:lnTo>
                <a:pt x="123493" y="2006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FDBE8-7A71-45E3-A8D1-7D3588C6466E}">
      <dsp:nvSpPr>
        <dsp:cNvPr id="0" name=""/>
        <dsp:cNvSpPr/>
      </dsp:nvSpPr>
      <dsp:spPr>
        <a:xfrm>
          <a:off x="1794270" y="2881014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선생님        로그인</a:t>
          </a:r>
          <a:endParaRPr lang="ko-KR" altLang="en-US" sz="1100" kern="1200" dirty="0"/>
        </a:p>
      </dsp:txBody>
      <dsp:txXfrm>
        <a:off x="1812355" y="2899099"/>
        <a:ext cx="951774" cy="581295"/>
      </dsp:txXfrm>
    </dsp:sp>
    <dsp:sp modelId="{F75C9BF4-3F13-4C11-A26E-2EFE8738AFB0}">
      <dsp:nvSpPr>
        <dsp:cNvPr id="0" name=""/>
        <dsp:cNvSpPr/>
      </dsp:nvSpPr>
      <dsp:spPr>
        <a:xfrm>
          <a:off x="3090946" y="565520"/>
          <a:ext cx="1234930" cy="617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회원가입</a:t>
          </a:r>
          <a:endParaRPr lang="ko-KR" altLang="en-US" sz="1100" kern="1200" dirty="0"/>
        </a:p>
      </dsp:txBody>
      <dsp:txXfrm>
        <a:off x="3109031" y="583605"/>
        <a:ext cx="1198760" cy="581295"/>
      </dsp:txXfrm>
    </dsp:sp>
    <dsp:sp modelId="{2B15DCC1-990C-4BE0-B8EA-A969206D00F0}">
      <dsp:nvSpPr>
        <dsp:cNvPr id="0" name=""/>
        <dsp:cNvSpPr/>
      </dsp:nvSpPr>
      <dsp:spPr>
        <a:xfrm>
          <a:off x="3214439" y="1182985"/>
          <a:ext cx="123493" cy="46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8"/>
              </a:lnTo>
              <a:lnTo>
                <a:pt x="123493" y="463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07C0-7165-42F2-80A1-CEB1B3FDCB23}">
      <dsp:nvSpPr>
        <dsp:cNvPr id="0" name=""/>
        <dsp:cNvSpPr/>
      </dsp:nvSpPr>
      <dsp:spPr>
        <a:xfrm>
          <a:off x="3337932" y="1337351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학생           회원가입</a:t>
          </a:r>
          <a:endParaRPr lang="ko-KR" altLang="en-US" sz="1100" kern="1200" dirty="0"/>
        </a:p>
      </dsp:txBody>
      <dsp:txXfrm>
        <a:off x="3356017" y="1355436"/>
        <a:ext cx="951774" cy="581295"/>
      </dsp:txXfrm>
    </dsp:sp>
    <dsp:sp modelId="{711A3F9D-129C-4AF8-9A96-F2AF2D962E26}">
      <dsp:nvSpPr>
        <dsp:cNvPr id="0" name=""/>
        <dsp:cNvSpPr/>
      </dsp:nvSpPr>
      <dsp:spPr>
        <a:xfrm>
          <a:off x="3214439" y="1182985"/>
          <a:ext cx="123493" cy="123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30"/>
              </a:lnTo>
              <a:lnTo>
                <a:pt x="123493" y="1234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B632B-701E-4B2A-BFF9-7994EAE000FB}">
      <dsp:nvSpPr>
        <dsp:cNvPr id="0" name=""/>
        <dsp:cNvSpPr/>
      </dsp:nvSpPr>
      <dsp:spPr>
        <a:xfrm>
          <a:off x="3337932" y="2109183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학부모        회원가입</a:t>
          </a:r>
          <a:endParaRPr lang="ko-KR" altLang="en-US" sz="1100" kern="1200" dirty="0"/>
        </a:p>
      </dsp:txBody>
      <dsp:txXfrm>
        <a:off x="3356017" y="2127268"/>
        <a:ext cx="951774" cy="581295"/>
      </dsp:txXfrm>
    </dsp:sp>
    <dsp:sp modelId="{A8651032-FE81-43BA-AF11-54A08315F589}">
      <dsp:nvSpPr>
        <dsp:cNvPr id="0" name=""/>
        <dsp:cNvSpPr/>
      </dsp:nvSpPr>
      <dsp:spPr>
        <a:xfrm>
          <a:off x="3214439" y="1182985"/>
          <a:ext cx="123493" cy="200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761"/>
              </a:lnTo>
              <a:lnTo>
                <a:pt x="123493" y="2006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87199-EEA7-434B-A7CC-FD0B165A348F}">
      <dsp:nvSpPr>
        <dsp:cNvPr id="0" name=""/>
        <dsp:cNvSpPr/>
      </dsp:nvSpPr>
      <dsp:spPr>
        <a:xfrm>
          <a:off x="3337932" y="2881014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선생님        회원가입</a:t>
          </a:r>
          <a:endParaRPr lang="ko-KR" altLang="en-US" sz="1100" kern="1200" dirty="0"/>
        </a:p>
      </dsp:txBody>
      <dsp:txXfrm>
        <a:off x="3356017" y="2899099"/>
        <a:ext cx="951774" cy="581295"/>
      </dsp:txXfrm>
    </dsp:sp>
    <dsp:sp modelId="{20B5C94E-9D27-4E29-9D6C-84AD6A1F11B8}">
      <dsp:nvSpPr>
        <dsp:cNvPr id="0" name=""/>
        <dsp:cNvSpPr/>
      </dsp:nvSpPr>
      <dsp:spPr>
        <a:xfrm>
          <a:off x="4634609" y="565520"/>
          <a:ext cx="1234930" cy="617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마이 페이지</a:t>
          </a:r>
          <a:endParaRPr lang="ko-KR" altLang="en-US" sz="1100" kern="1200" dirty="0"/>
        </a:p>
      </dsp:txBody>
      <dsp:txXfrm>
        <a:off x="4652694" y="583605"/>
        <a:ext cx="1198760" cy="581295"/>
      </dsp:txXfrm>
    </dsp:sp>
    <dsp:sp modelId="{5DB8E37B-ED45-4195-9926-43BA71BFA54A}">
      <dsp:nvSpPr>
        <dsp:cNvPr id="0" name=""/>
        <dsp:cNvSpPr/>
      </dsp:nvSpPr>
      <dsp:spPr>
        <a:xfrm>
          <a:off x="4758102" y="1182985"/>
          <a:ext cx="123493" cy="46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8"/>
              </a:lnTo>
              <a:lnTo>
                <a:pt x="123493" y="463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8A75A-4C4B-42A5-8A67-DFF0E4869345}">
      <dsp:nvSpPr>
        <dsp:cNvPr id="0" name=""/>
        <dsp:cNvSpPr/>
      </dsp:nvSpPr>
      <dsp:spPr>
        <a:xfrm>
          <a:off x="4881595" y="1337351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정보수정</a:t>
          </a:r>
          <a:endParaRPr lang="ko-KR" altLang="en-US" sz="1100" kern="1200" dirty="0"/>
        </a:p>
      </dsp:txBody>
      <dsp:txXfrm>
        <a:off x="4899680" y="1355436"/>
        <a:ext cx="951774" cy="581295"/>
      </dsp:txXfrm>
    </dsp:sp>
    <dsp:sp modelId="{2392DB2F-6BFE-437D-A64B-04CFDEE1B75C}">
      <dsp:nvSpPr>
        <dsp:cNvPr id="0" name=""/>
        <dsp:cNvSpPr/>
      </dsp:nvSpPr>
      <dsp:spPr>
        <a:xfrm>
          <a:off x="4758102" y="1182985"/>
          <a:ext cx="123493" cy="123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30"/>
              </a:lnTo>
              <a:lnTo>
                <a:pt x="123493" y="1234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57E4A-01FD-4EF3-8E53-DB38749DF27D}">
      <dsp:nvSpPr>
        <dsp:cNvPr id="0" name=""/>
        <dsp:cNvSpPr/>
      </dsp:nvSpPr>
      <dsp:spPr>
        <a:xfrm>
          <a:off x="4881595" y="2109183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비밀번호 수정</a:t>
          </a:r>
          <a:endParaRPr lang="ko-KR" altLang="en-US" sz="1100" kern="1200" dirty="0"/>
        </a:p>
      </dsp:txBody>
      <dsp:txXfrm>
        <a:off x="4899680" y="2127268"/>
        <a:ext cx="951774" cy="581295"/>
      </dsp:txXfrm>
    </dsp:sp>
    <dsp:sp modelId="{0D0F004E-3585-42B4-8B99-1F32ED529267}">
      <dsp:nvSpPr>
        <dsp:cNvPr id="0" name=""/>
        <dsp:cNvSpPr/>
      </dsp:nvSpPr>
      <dsp:spPr>
        <a:xfrm>
          <a:off x="4758102" y="1182985"/>
          <a:ext cx="123493" cy="200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761"/>
              </a:lnTo>
              <a:lnTo>
                <a:pt x="123493" y="2006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29160-89F0-48EB-B99B-D4F4579627A7}">
      <dsp:nvSpPr>
        <dsp:cNvPr id="0" name=""/>
        <dsp:cNvSpPr/>
      </dsp:nvSpPr>
      <dsp:spPr>
        <a:xfrm>
          <a:off x="4881595" y="2881014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출결 현황</a:t>
          </a:r>
          <a:endParaRPr lang="ko-KR" altLang="en-US" sz="1100" kern="1200" dirty="0"/>
        </a:p>
      </dsp:txBody>
      <dsp:txXfrm>
        <a:off x="4899680" y="2899099"/>
        <a:ext cx="951774" cy="581295"/>
      </dsp:txXfrm>
    </dsp:sp>
    <dsp:sp modelId="{9A95B433-2BD5-4EAD-8B0D-169E1CA4A018}">
      <dsp:nvSpPr>
        <dsp:cNvPr id="0" name=""/>
        <dsp:cNvSpPr/>
      </dsp:nvSpPr>
      <dsp:spPr>
        <a:xfrm>
          <a:off x="6178272" y="565520"/>
          <a:ext cx="1234930" cy="617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마이 페이지</a:t>
          </a:r>
          <a:endParaRPr lang="ko-KR" altLang="en-US" sz="1100" kern="1200" dirty="0"/>
        </a:p>
      </dsp:txBody>
      <dsp:txXfrm>
        <a:off x="6196357" y="583605"/>
        <a:ext cx="1198760" cy="581295"/>
      </dsp:txXfrm>
    </dsp:sp>
    <dsp:sp modelId="{9120FBC5-9E3A-4F73-8D88-0900B478A73C}">
      <dsp:nvSpPr>
        <dsp:cNvPr id="0" name=""/>
        <dsp:cNvSpPr/>
      </dsp:nvSpPr>
      <dsp:spPr>
        <a:xfrm>
          <a:off x="6301765" y="1182985"/>
          <a:ext cx="123493" cy="46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8"/>
              </a:lnTo>
              <a:lnTo>
                <a:pt x="123493" y="463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66765-8D78-4A65-BD4F-111965E0FC51}">
      <dsp:nvSpPr>
        <dsp:cNvPr id="0" name=""/>
        <dsp:cNvSpPr/>
      </dsp:nvSpPr>
      <dsp:spPr>
        <a:xfrm>
          <a:off x="6425258" y="1337351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자녀 정보    확인</a:t>
          </a:r>
          <a:endParaRPr lang="ko-KR" altLang="en-US" sz="1100" kern="1200" dirty="0"/>
        </a:p>
      </dsp:txBody>
      <dsp:txXfrm>
        <a:off x="6443343" y="1355436"/>
        <a:ext cx="951774" cy="581295"/>
      </dsp:txXfrm>
    </dsp:sp>
    <dsp:sp modelId="{3C2581A6-DD4F-4358-9552-35BA71F91E05}">
      <dsp:nvSpPr>
        <dsp:cNvPr id="0" name=""/>
        <dsp:cNvSpPr/>
      </dsp:nvSpPr>
      <dsp:spPr>
        <a:xfrm>
          <a:off x="6301765" y="1182985"/>
          <a:ext cx="123493" cy="123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30"/>
              </a:lnTo>
              <a:lnTo>
                <a:pt x="123493" y="12349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C0EE-735C-4883-AD32-C280E3115D8A}">
      <dsp:nvSpPr>
        <dsp:cNvPr id="0" name=""/>
        <dsp:cNvSpPr/>
      </dsp:nvSpPr>
      <dsp:spPr>
        <a:xfrm>
          <a:off x="6425258" y="2109183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자녀 추가  등록</a:t>
          </a:r>
          <a:endParaRPr lang="ko-KR" altLang="en-US" sz="1300" kern="1200" dirty="0"/>
        </a:p>
      </dsp:txBody>
      <dsp:txXfrm>
        <a:off x="6443343" y="2127268"/>
        <a:ext cx="951774" cy="581295"/>
      </dsp:txXfrm>
    </dsp:sp>
    <dsp:sp modelId="{5486CCBA-C882-4786-BEA3-C8D6F9EA8BA0}">
      <dsp:nvSpPr>
        <dsp:cNvPr id="0" name=""/>
        <dsp:cNvSpPr/>
      </dsp:nvSpPr>
      <dsp:spPr>
        <a:xfrm>
          <a:off x="6301765" y="1182985"/>
          <a:ext cx="123493" cy="200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761"/>
              </a:lnTo>
              <a:lnTo>
                <a:pt x="123493" y="2006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D7C66-2B65-4140-BA20-AC3ECB96CDD1}">
      <dsp:nvSpPr>
        <dsp:cNvPr id="0" name=""/>
        <dsp:cNvSpPr/>
      </dsp:nvSpPr>
      <dsp:spPr>
        <a:xfrm>
          <a:off x="6425258" y="2881014"/>
          <a:ext cx="987944" cy="617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결제내역</a:t>
          </a:r>
          <a:endParaRPr lang="ko-KR" altLang="en-US" sz="1300" kern="1200" dirty="0"/>
        </a:p>
      </dsp:txBody>
      <dsp:txXfrm>
        <a:off x="6443343" y="2899099"/>
        <a:ext cx="951774" cy="581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445B6-0F11-4ABC-AF90-3E26BC647A05}">
      <dsp:nvSpPr>
        <dsp:cNvPr id="0" name=""/>
        <dsp:cNvSpPr/>
      </dsp:nvSpPr>
      <dsp:spPr>
        <a:xfrm>
          <a:off x="6337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학원소개</a:t>
          </a:r>
          <a:endParaRPr lang="ko-KR" altLang="en-US" sz="1100" kern="1200" dirty="0"/>
        </a:p>
      </dsp:txBody>
      <dsp:txXfrm>
        <a:off x="21293" y="530399"/>
        <a:ext cx="991349" cy="480718"/>
      </dsp:txXfrm>
    </dsp:sp>
    <dsp:sp modelId="{922B150A-11DA-4DA3-BA15-854DDB311B5F}">
      <dsp:nvSpPr>
        <dsp:cNvPr id="0" name=""/>
        <dsp:cNvSpPr/>
      </dsp:nvSpPr>
      <dsp:spPr>
        <a:xfrm>
          <a:off x="1282914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모집요강</a:t>
          </a:r>
          <a:endParaRPr lang="ko-KR" altLang="en-US" sz="1100" kern="1200" dirty="0"/>
        </a:p>
      </dsp:txBody>
      <dsp:txXfrm>
        <a:off x="1297870" y="530399"/>
        <a:ext cx="991349" cy="480718"/>
      </dsp:txXfrm>
    </dsp:sp>
    <dsp:sp modelId="{F435E8EB-E187-49D5-AFC9-AEF54328B545}">
      <dsp:nvSpPr>
        <dsp:cNvPr id="0" name=""/>
        <dsp:cNvSpPr/>
      </dsp:nvSpPr>
      <dsp:spPr>
        <a:xfrm>
          <a:off x="2559492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커뮤니티</a:t>
          </a:r>
          <a:endParaRPr lang="ko-KR" altLang="en-US" sz="1100" kern="1200" dirty="0"/>
        </a:p>
      </dsp:txBody>
      <dsp:txXfrm>
        <a:off x="2574448" y="530399"/>
        <a:ext cx="991349" cy="480718"/>
      </dsp:txXfrm>
    </dsp:sp>
    <dsp:sp modelId="{E880EC8E-2284-4C3D-A99B-857963557284}">
      <dsp:nvSpPr>
        <dsp:cNvPr id="0" name=""/>
        <dsp:cNvSpPr/>
      </dsp:nvSpPr>
      <dsp:spPr>
        <a:xfrm>
          <a:off x="2661618" y="1026074"/>
          <a:ext cx="102126" cy="38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73"/>
              </a:lnTo>
              <a:lnTo>
                <a:pt x="102126" y="382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A3CE-3594-43A3-B6C7-BB09114F2F94}">
      <dsp:nvSpPr>
        <dsp:cNvPr id="0" name=""/>
        <dsp:cNvSpPr/>
      </dsp:nvSpPr>
      <dsp:spPr>
        <a:xfrm>
          <a:off x="2763744" y="1153732"/>
          <a:ext cx="817009" cy="510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문의하기</a:t>
          </a:r>
          <a:endParaRPr lang="ko-KR" altLang="en-US" sz="1100" kern="1200" dirty="0"/>
        </a:p>
      </dsp:txBody>
      <dsp:txXfrm>
        <a:off x="2778700" y="1168688"/>
        <a:ext cx="787097" cy="480718"/>
      </dsp:txXfrm>
    </dsp:sp>
    <dsp:sp modelId="{8EBC2236-CD73-44F9-8C3E-E27A37659659}">
      <dsp:nvSpPr>
        <dsp:cNvPr id="0" name=""/>
        <dsp:cNvSpPr/>
      </dsp:nvSpPr>
      <dsp:spPr>
        <a:xfrm>
          <a:off x="2661618" y="1026074"/>
          <a:ext cx="102126" cy="102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261"/>
              </a:lnTo>
              <a:lnTo>
                <a:pt x="102126" y="1021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DED29-303E-42B9-912D-ED1ACACDD1A5}">
      <dsp:nvSpPr>
        <dsp:cNvPr id="0" name=""/>
        <dsp:cNvSpPr/>
      </dsp:nvSpPr>
      <dsp:spPr>
        <a:xfrm>
          <a:off x="2763744" y="1792020"/>
          <a:ext cx="817009" cy="510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자주하는    질문</a:t>
          </a:r>
          <a:endParaRPr lang="ko-KR" altLang="en-US" sz="1100" kern="1200" dirty="0"/>
        </a:p>
      </dsp:txBody>
      <dsp:txXfrm>
        <a:off x="2778700" y="1806976"/>
        <a:ext cx="787097" cy="480718"/>
      </dsp:txXfrm>
    </dsp:sp>
    <dsp:sp modelId="{3426B1DE-BEF6-4C35-9FE0-0874FAD8BCD7}">
      <dsp:nvSpPr>
        <dsp:cNvPr id="0" name=""/>
        <dsp:cNvSpPr/>
      </dsp:nvSpPr>
      <dsp:spPr>
        <a:xfrm>
          <a:off x="2661618" y="1026074"/>
          <a:ext cx="102126" cy="1659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550"/>
              </a:lnTo>
              <a:lnTo>
                <a:pt x="102126" y="16595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6C673-4862-4FC9-B4F6-C1AA61AEEB99}">
      <dsp:nvSpPr>
        <dsp:cNvPr id="0" name=""/>
        <dsp:cNvSpPr/>
      </dsp:nvSpPr>
      <dsp:spPr>
        <a:xfrm>
          <a:off x="2763744" y="2430309"/>
          <a:ext cx="817009" cy="510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온라인   자료</a:t>
          </a:r>
          <a:endParaRPr lang="ko-KR" altLang="en-US" sz="1100" kern="1200" dirty="0"/>
        </a:p>
      </dsp:txBody>
      <dsp:txXfrm>
        <a:off x="2778700" y="2445265"/>
        <a:ext cx="787097" cy="480718"/>
      </dsp:txXfrm>
    </dsp:sp>
    <dsp:sp modelId="{2D2684F1-65AB-476D-B2AD-1E46FD10D45C}">
      <dsp:nvSpPr>
        <dsp:cNvPr id="0" name=""/>
        <dsp:cNvSpPr/>
      </dsp:nvSpPr>
      <dsp:spPr>
        <a:xfrm>
          <a:off x="3836069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상담</a:t>
          </a:r>
          <a:endParaRPr lang="ko-KR" altLang="en-US" sz="1100" kern="1200" dirty="0"/>
        </a:p>
      </dsp:txBody>
      <dsp:txXfrm>
        <a:off x="3851025" y="530399"/>
        <a:ext cx="991349" cy="480718"/>
      </dsp:txXfrm>
    </dsp:sp>
    <dsp:sp modelId="{D2249756-A576-43C7-8217-9DCF6D2A8BA7}">
      <dsp:nvSpPr>
        <dsp:cNvPr id="0" name=""/>
        <dsp:cNvSpPr/>
      </dsp:nvSpPr>
      <dsp:spPr>
        <a:xfrm>
          <a:off x="3938195" y="1026074"/>
          <a:ext cx="102126" cy="38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73"/>
              </a:lnTo>
              <a:lnTo>
                <a:pt x="102126" y="382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5523C-FC80-435F-926E-381889FEAB92}">
      <dsp:nvSpPr>
        <dsp:cNvPr id="0" name=""/>
        <dsp:cNvSpPr/>
      </dsp:nvSpPr>
      <dsp:spPr>
        <a:xfrm>
          <a:off x="4040322" y="1153732"/>
          <a:ext cx="817009" cy="510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상담예약</a:t>
          </a:r>
          <a:endParaRPr lang="ko-KR" altLang="en-US" sz="1100" kern="1200" dirty="0"/>
        </a:p>
      </dsp:txBody>
      <dsp:txXfrm>
        <a:off x="4055278" y="1168688"/>
        <a:ext cx="787097" cy="480718"/>
      </dsp:txXfrm>
    </dsp:sp>
    <dsp:sp modelId="{9B737DF9-9399-4F53-9963-DAB4E01D8835}">
      <dsp:nvSpPr>
        <dsp:cNvPr id="0" name=""/>
        <dsp:cNvSpPr/>
      </dsp:nvSpPr>
      <dsp:spPr>
        <a:xfrm>
          <a:off x="3938195" y="1026074"/>
          <a:ext cx="102126" cy="102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261"/>
              </a:lnTo>
              <a:lnTo>
                <a:pt x="102126" y="1021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89BBB-95D8-4E0E-A58C-33B15628E9DD}">
      <dsp:nvSpPr>
        <dsp:cNvPr id="0" name=""/>
        <dsp:cNvSpPr/>
      </dsp:nvSpPr>
      <dsp:spPr>
        <a:xfrm>
          <a:off x="4040322" y="1792020"/>
          <a:ext cx="817009" cy="510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상담취소</a:t>
          </a:r>
          <a:endParaRPr lang="ko-KR" altLang="en-US" sz="1100" kern="1200" dirty="0"/>
        </a:p>
      </dsp:txBody>
      <dsp:txXfrm>
        <a:off x="4055278" y="1806976"/>
        <a:ext cx="787097" cy="480718"/>
      </dsp:txXfrm>
    </dsp:sp>
    <dsp:sp modelId="{738883A6-2D19-47FB-B30D-99E08B95CAF2}">
      <dsp:nvSpPr>
        <dsp:cNvPr id="0" name=""/>
        <dsp:cNvSpPr/>
      </dsp:nvSpPr>
      <dsp:spPr>
        <a:xfrm>
          <a:off x="5112647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결제</a:t>
          </a:r>
          <a:endParaRPr lang="ko-KR" altLang="en-US" sz="1100" kern="1200" dirty="0"/>
        </a:p>
      </dsp:txBody>
      <dsp:txXfrm>
        <a:off x="5127603" y="530399"/>
        <a:ext cx="991349" cy="480718"/>
      </dsp:txXfrm>
    </dsp:sp>
    <dsp:sp modelId="{0AB62B08-1A1A-4052-8AC1-A94FF5F89B2F}">
      <dsp:nvSpPr>
        <dsp:cNvPr id="0" name=""/>
        <dsp:cNvSpPr/>
      </dsp:nvSpPr>
      <dsp:spPr>
        <a:xfrm>
          <a:off x="6389224" y="515443"/>
          <a:ext cx="1021261" cy="510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TEST</a:t>
          </a:r>
          <a:endParaRPr lang="ko-KR" altLang="en-US" sz="1100" kern="1200" dirty="0"/>
        </a:p>
      </dsp:txBody>
      <dsp:txXfrm>
        <a:off x="6404180" y="530399"/>
        <a:ext cx="991349" cy="48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9A617-B627-4354-BF62-210355340AAE}">
      <dsp:nvSpPr>
        <dsp:cNvPr id="0" name=""/>
        <dsp:cNvSpPr/>
      </dsp:nvSpPr>
      <dsp:spPr>
        <a:xfrm>
          <a:off x="298028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강사용         메인 페이지</a:t>
          </a:r>
          <a:endParaRPr lang="ko-KR" altLang="en-US" sz="1200" kern="1200" dirty="0"/>
        </a:p>
      </dsp:txBody>
      <dsp:txXfrm>
        <a:off x="314985" y="18011"/>
        <a:ext cx="1123968" cy="545027"/>
      </dsp:txXfrm>
    </dsp:sp>
    <dsp:sp modelId="{F75688B9-A130-47E9-85D8-334521CE86A0}">
      <dsp:nvSpPr>
        <dsp:cNvPr id="0" name=""/>
        <dsp:cNvSpPr/>
      </dsp:nvSpPr>
      <dsp:spPr>
        <a:xfrm>
          <a:off x="1745381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마이 페이지</a:t>
          </a:r>
          <a:endParaRPr lang="ko-KR" altLang="en-US" sz="1200" kern="1200" dirty="0"/>
        </a:p>
      </dsp:txBody>
      <dsp:txXfrm>
        <a:off x="1762338" y="18011"/>
        <a:ext cx="1123968" cy="545027"/>
      </dsp:txXfrm>
    </dsp:sp>
    <dsp:sp modelId="{F1284C8D-71AF-4E01-AB43-CE1840F121AE}">
      <dsp:nvSpPr>
        <dsp:cNvPr id="0" name=""/>
        <dsp:cNvSpPr/>
      </dsp:nvSpPr>
      <dsp:spPr>
        <a:xfrm>
          <a:off x="1861170" y="579995"/>
          <a:ext cx="115788" cy="43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206"/>
              </a:lnTo>
              <a:lnTo>
                <a:pt x="115788" y="43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EF1A7-B358-4BFB-A97D-B7BAEA1BC44B}">
      <dsp:nvSpPr>
        <dsp:cNvPr id="0" name=""/>
        <dsp:cNvSpPr/>
      </dsp:nvSpPr>
      <dsp:spPr>
        <a:xfrm>
          <a:off x="1976958" y="724730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정보수정</a:t>
          </a:r>
          <a:endParaRPr lang="ko-KR" altLang="en-US" sz="1200" kern="1200" dirty="0"/>
        </a:p>
      </dsp:txBody>
      <dsp:txXfrm>
        <a:off x="1993915" y="741687"/>
        <a:ext cx="892392" cy="545027"/>
      </dsp:txXfrm>
    </dsp:sp>
    <dsp:sp modelId="{50CD36E5-971B-44D2-934B-75E746D4B970}">
      <dsp:nvSpPr>
        <dsp:cNvPr id="0" name=""/>
        <dsp:cNvSpPr/>
      </dsp:nvSpPr>
      <dsp:spPr>
        <a:xfrm>
          <a:off x="1861170" y="579995"/>
          <a:ext cx="115788" cy="1157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882"/>
              </a:lnTo>
              <a:lnTo>
                <a:pt x="115788" y="1157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91AB8-E5BC-404D-AB3A-C7AFFE7F2644}">
      <dsp:nvSpPr>
        <dsp:cNvPr id="0" name=""/>
        <dsp:cNvSpPr/>
      </dsp:nvSpPr>
      <dsp:spPr>
        <a:xfrm>
          <a:off x="1976958" y="1448407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비밀번호 수정</a:t>
          </a:r>
          <a:endParaRPr lang="ko-KR" altLang="en-US" sz="1200" kern="1200" dirty="0"/>
        </a:p>
      </dsp:txBody>
      <dsp:txXfrm>
        <a:off x="1993915" y="1465364"/>
        <a:ext cx="892392" cy="545027"/>
      </dsp:txXfrm>
    </dsp:sp>
    <dsp:sp modelId="{B01FA081-A8BF-46B2-AD70-5F833D531DC2}">
      <dsp:nvSpPr>
        <dsp:cNvPr id="0" name=""/>
        <dsp:cNvSpPr/>
      </dsp:nvSpPr>
      <dsp:spPr>
        <a:xfrm>
          <a:off x="3192735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공지사항</a:t>
          </a:r>
          <a:endParaRPr lang="ko-KR" altLang="en-US" sz="1200" kern="1200" dirty="0"/>
        </a:p>
      </dsp:txBody>
      <dsp:txXfrm>
        <a:off x="3209692" y="18011"/>
        <a:ext cx="1123968" cy="545027"/>
      </dsp:txXfrm>
    </dsp:sp>
    <dsp:sp modelId="{4A6F9A0E-8C02-459E-9114-0E57D278E47B}">
      <dsp:nvSpPr>
        <dsp:cNvPr id="0" name=""/>
        <dsp:cNvSpPr/>
      </dsp:nvSpPr>
      <dsp:spPr>
        <a:xfrm>
          <a:off x="4640088" y="1054"/>
          <a:ext cx="1157882" cy="57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수업관리</a:t>
          </a:r>
          <a:endParaRPr lang="ko-KR" altLang="en-US" sz="1200" kern="1200" dirty="0"/>
        </a:p>
      </dsp:txBody>
      <dsp:txXfrm>
        <a:off x="4657045" y="18011"/>
        <a:ext cx="1123968" cy="545027"/>
      </dsp:txXfrm>
    </dsp:sp>
    <dsp:sp modelId="{6C825C0D-4F3B-4695-AD89-68E71002BC55}">
      <dsp:nvSpPr>
        <dsp:cNvPr id="0" name=""/>
        <dsp:cNvSpPr/>
      </dsp:nvSpPr>
      <dsp:spPr>
        <a:xfrm>
          <a:off x="4755877" y="579995"/>
          <a:ext cx="115788" cy="43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206"/>
              </a:lnTo>
              <a:lnTo>
                <a:pt x="115788" y="43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C5F27-3812-42DA-A20A-B7C0EF6D3672}">
      <dsp:nvSpPr>
        <dsp:cNvPr id="0" name=""/>
        <dsp:cNvSpPr/>
      </dsp:nvSpPr>
      <dsp:spPr>
        <a:xfrm>
          <a:off x="4871665" y="724730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학생정보</a:t>
          </a:r>
          <a:endParaRPr lang="ko-KR" altLang="en-US" sz="1200" kern="1200" dirty="0"/>
        </a:p>
      </dsp:txBody>
      <dsp:txXfrm>
        <a:off x="4888622" y="741687"/>
        <a:ext cx="892392" cy="545027"/>
      </dsp:txXfrm>
    </dsp:sp>
    <dsp:sp modelId="{48ECF54C-D10D-434C-8C4F-50AC523FA062}">
      <dsp:nvSpPr>
        <dsp:cNvPr id="0" name=""/>
        <dsp:cNvSpPr/>
      </dsp:nvSpPr>
      <dsp:spPr>
        <a:xfrm>
          <a:off x="4755877" y="579995"/>
          <a:ext cx="115788" cy="1157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882"/>
              </a:lnTo>
              <a:lnTo>
                <a:pt x="115788" y="11578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58D1E-539E-4F07-99F7-0A8745D4036D}">
      <dsp:nvSpPr>
        <dsp:cNvPr id="0" name=""/>
        <dsp:cNvSpPr/>
      </dsp:nvSpPr>
      <dsp:spPr>
        <a:xfrm>
          <a:off x="4871665" y="1448407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출결관리</a:t>
          </a:r>
          <a:endParaRPr lang="ko-KR" altLang="en-US" sz="1200" kern="1200" dirty="0"/>
        </a:p>
      </dsp:txBody>
      <dsp:txXfrm>
        <a:off x="4888622" y="1465364"/>
        <a:ext cx="892392" cy="545027"/>
      </dsp:txXfrm>
    </dsp:sp>
    <dsp:sp modelId="{3D533775-92BC-4039-8A55-7F79C0083682}">
      <dsp:nvSpPr>
        <dsp:cNvPr id="0" name=""/>
        <dsp:cNvSpPr/>
      </dsp:nvSpPr>
      <dsp:spPr>
        <a:xfrm>
          <a:off x="4755877" y="579995"/>
          <a:ext cx="115788" cy="188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59"/>
              </a:lnTo>
              <a:lnTo>
                <a:pt x="115788" y="188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82811-CF01-4EDD-B055-46D3AAA8F498}">
      <dsp:nvSpPr>
        <dsp:cNvPr id="0" name=""/>
        <dsp:cNvSpPr/>
      </dsp:nvSpPr>
      <dsp:spPr>
        <a:xfrm>
          <a:off x="4871665" y="2172084"/>
          <a:ext cx="926306" cy="57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성적관리</a:t>
          </a:r>
          <a:endParaRPr lang="ko-KR" altLang="en-US" sz="1200" kern="1200" dirty="0"/>
        </a:p>
      </dsp:txBody>
      <dsp:txXfrm>
        <a:off x="4888622" y="2189041"/>
        <a:ext cx="892392" cy="545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F9A0E-8C02-459E-9114-0E57D278E47B}">
      <dsp:nvSpPr>
        <dsp:cNvPr id="0" name=""/>
        <dsp:cNvSpPr/>
      </dsp:nvSpPr>
      <dsp:spPr>
        <a:xfrm>
          <a:off x="492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온라인자료</a:t>
          </a:r>
          <a:endParaRPr lang="ko-KR" altLang="en-US" sz="1200" kern="1200" dirty="0"/>
        </a:p>
      </dsp:txBody>
      <dsp:txXfrm>
        <a:off x="17360" y="276854"/>
        <a:ext cx="1118110" cy="542187"/>
      </dsp:txXfrm>
    </dsp:sp>
    <dsp:sp modelId="{E50AD9DD-F45B-46D0-BE36-1E1D2990E607}">
      <dsp:nvSpPr>
        <dsp:cNvPr id="0" name=""/>
        <dsp:cNvSpPr/>
      </dsp:nvSpPr>
      <dsp:spPr>
        <a:xfrm>
          <a:off x="1440300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상담현황</a:t>
          </a:r>
          <a:endParaRPr lang="ko-KR" altLang="en-US" sz="1200" kern="1200" dirty="0"/>
        </a:p>
      </dsp:txBody>
      <dsp:txXfrm>
        <a:off x="1457168" y="276854"/>
        <a:ext cx="1118110" cy="542187"/>
      </dsp:txXfrm>
    </dsp:sp>
    <dsp:sp modelId="{6671310C-8A66-469C-BC4A-8243548BC0ED}">
      <dsp:nvSpPr>
        <dsp:cNvPr id="0" name=""/>
        <dsp:cNvSpPr/>
      </dsp:nvSpPr>
      <dsp:spPr>
        <a:xfrm>
          <a:off x="2880109" y="259986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시험등록</a:t>
          </a:r>
          <a:endParaRPr lang="ko-KR" altLang="en-US" sz="1200" kern="1200" dirty="0"/>
        </a:p>
      </dsp:txBody>
      <dsp:txXfrm>
        <a:off x="2896977" y="276854"/>
        <a:ext cx="1118110" cy="54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804431886"/>
              </p:ext>
            </p:extLst>
          </p:nvPr>
        </p:nvGraphicFramePr>
        <p:xfrm>
          <a:off x="971600" y="517128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62075498"/>
              </p:ext>
            </p:extLst>
          </p:nvPr>
        </p:nvGraphicFramePr>
        <p:xfrm>
          <a:off x="971600" y="3861048"/>
          <a:ext cx="741682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1886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사용자 사이트 </a:t>
            </a:r>
            <a:r>
              <a:rPr lang="ko-KR" altLang="en-US" sz="2800" b="1" dirty="0" err="1" smtClean="0"/>
              <a:t>맵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기본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7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3265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사용자 사이트 </a:t>
            </a:r>
            <a:r>
              <a:rPr lang="ko-KR" altLang="en-US" sz="2800" b="1" dirty="0" err="1" smtClean="0"/>
              <a:t>맵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강사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81386149"/>
              </p:ext>
            </p:extLst>
          </p:nvPr>
        </p:nvGraphicFramePr>
        <p:xfrm>
          <a:off x="1524000" y="1397000"/>
          <a:ext cx="609600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147871745"/>
              </p:ext>
            </p:extLst>
          </p:nvPr>
        </p:nvGraphicFramePr>
        <p:xfrm>
          <a:off x="1835696" y="4205312"/>
          <a:ext cx="4032448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0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최유민</dc:creator>
  <cp:lastModifiedBy>김태일</cp:lastModifiedBy>
  <cp:revision>24</cp:revision>
  <dcterms:created xsi:type="dcterms:W3CDTF">2020-10-23T05:48:54Z</dcterms:created>
  <dcterms:modified xsi:type="dcterms:W3CDTF">2020-12-02T02:13:41Z</dcterms:modified>
</cp:coreProperties>
</file>