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F3CC2-AF43-4A38-A653-A92B21A95FA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BAD1A98-DECF-467B-943D-81E3A41B7B79}">
      <dgm:prSet phldrT="[텍스트]"/>
      <dgm:spPr/>
      <dgm:t>
        <a:bodyPr/>
        <a:lstStyle/>
        <a:p>
          <a:pPr latinLnBrk="1"/>
          <a:r>
            <a:rPr lang="ko-KR" altLang="en-US" dirty="0" smtClean="0"/>
            <a:t>강사용         메인 페이지</a:t>
          </a:r>
          <a:endParaRPr lang="ko-KR" altLang="en-US" dirty="0"/>
        </a:p>
      </dgm:t>
    </dgm:pt>
    <dgm:pt modelId="{E475C993-DCC7-41AB-881D-84CABBC5142A}" type="parTrans" cxnId="{492FCFA8-6CF5-490F-9CAD-26B4C20D4A25}">
      <dgm:prSet/>
      <dgm:spPr/>
      <dgm:t>
        <a:bodyPr/>
        <a:lstStyle/>
        <a:p>
          <a:pPr latinLnBrk="1"/>
          <a:endParaRPr lang="ko-KR" altLang="en-US"/>
        </a:p>
      </dgm:t>
    </dgm:pt>
    <dgm:pt modelId="{AC9FDC8C-73D5-4E4E-BA57-9E19BE8D7D0A}" type="sibTrans" cxnId="{492FCFA8-6CF5-490F-9CAD-26B4C20D4A25}">
      <dgm:prSet/>
      <dgm:spPr/>
      <dgm:t>
        <a:bodyPr/>
        <a:lstStyle/>
        <a:p>
          <a:pPr latinLnBrk="1"/>
          <a:endParaRPr lang="ko-KR" altLang="en-US"/>
        </a:p>
      </dgm:t>
    </dgm:pt>
    <dgm:pt modelId="{054DA9A7-9068-4A1D-A800-879661655DE1}">
      <dgm:prSet/>
      <dgm:spPr/>
      <dgm:t>
        <a:bodyPr/>
        <a:lstStyle/>
        <a:p>
          <a:pPr latinLnBrk="1"/>
          <a:r>
            <a:rPr lang="ko-KR" altLang="en-US" dirty="0" smtClean="0"/>
            <a:t>마이 페이지</a:t>
          </a:r>
          <a:endParaRPr lang="ko-KR" altLang="en-US" dirty="0"/>
        </a:p>
      </dgm:t>
    </dgm:pt>
    <dgm:pt modelId="{262A430D-574B-4091-BE2A-15804D179B0C}" type="parTrans" cxnId="{B9B965F0-5024-44D6-9A0D-D094BDE9EDDF}">
      <dgm:prSet/>
      <dgm:spPr/>
      <dgm:t>
        <a:bodyPr/>
        <a:lstStyle/>
        <a:p>
          <a:pPr latinLnBrk="1"/>
          <a:endParaRPr lang="ko-KR" altLang="en-US"/>
        </a:p>
      </dgm:t>
    </dgm:pt>
    <dgm:pt modelId="{F1637207-041B-4D11-9C4A-B0DDC5146A22}" type="sibTrans" cxnId="{B9B965F0-5024-44D6-9A0D-D094BDE9EDDF}">
      <dgm:prSet/>
      <dgm:spPr/>
      <dgm:t>
        <a:bodyPr/>
        <a:lstStyle/>
        <a:p>
          <a:pPr latinLnBrk="1"/>
          <a:endParaRPr lang="ko-KR" altLang="en-US"/>
        </a:p>
      </dgm:t>
    </dgm:pt>
    <dgm:pt modelId="{82009BA7-592E-4BD9-8DBA-C07156379F0F}">
      <dgm:prSet/>
      <dgm:spPr/>
      <dgm:t>
        <a:bodyPr/>
        <a:lstStyle/>
        <a:p>
          <a:pPr latinLnBrk="1"/>
          <a:r>
            <a:rPr lang="ko-KR" altLang="en-US" dirty="0" smtClean="0"/>
            <a:t>정보수정</a:t>
          </a:r>
          <a:endParaRPr lang="ko-KR" altLang="en-US" dirty="0"/>
        </a:p>
      </dgm:t>
    </dgm:pt>
    <dgm:pt modelId="{E5A88882-653C-411A-B2E6-5392CAD94229}" type="parTrans" cxnId="{CA321343-46F4-4416-8B4E-1295CAEBE6D2}">
      <dgm:prSet/>
      <dgm:spPr/>
      <dgm:t>
        <a:bodyPr/>
        <a:lstStyle/>
        <a:p>
          <a:pPr latinLnBrk="1"/>
          <a:endParaRPr lang="ko-KR" altLang="en-US"/>
        </a:p>
      </dgm:t>
    </dgm:pt>
    <dgm:pt modelId="{7D072850-04F7-4A41-960C-BA78A19F06A5}" type="sibTrans" cxnId="{CA321343-46F4-4416-8B4E-1295CAEBE6D2}">
      <dgm:prSet/>
      <dgm:spPr/>
      <dgm:t>
        <a:bodyPr/>
        <a:lstStyle/>
        <a:p>
          <a:pPr latinLnBrk="1"/>
          <a:endParaRPr lang="ko-KR" altLang="en-US"/>
        </a:p>
      </dgm:t>
    </dgm:pt>
    <dgm:pt modelId="{00A4D27B-E88D-4B2C-9830-1468A35580BD}">
      <dgm:prSet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0A003925-04F2-4DFC-86CE-40EA5F8EFE7D}" type="parTrans" cxnId="{2393BA19-A2DE-4DCF-B3D2-AD559AAF4A5C}">
      <dgm:prSet/>
      <dgm:spPr/>
      <dgm:t>
        <a:bodyPr/>
        <a:lstStyle/>
        <a:p>
          <a:pPr latinLnBrk="1"/>
          <a:endParaRPr lang="ko-KR" altLang="en-US"/>
        </a:p>
      </dgm:t>
    </dgm:pt>
    <dgm:pt modelId="{95835D36-94B7-4DCC-B76A-7AF2B673752F}" type="sibTrans" cxnId="{2393BA19-A2DE-4DCF-B3D2-AD559AAF4A5C}">
      <dgm:prSet/>
      <dgm:spPr/>
      <dgm:t>
        <a:bodyPr/>
        <a:lstStyle/>
        <a:p>
          <a:pPr latinLnBrk="1"/>
          <a:endParaRPr lang="ko-KR" altLang="en-US"/>
        </a:p>
      </dgm:t>
    </dgm:pt>
    <dgm:pt modelId="{4ACBF19C-3E29-48A3-93B4-E7D99AF06A79}">
      <dgm:prSet/>
      <dgm:spPr/>
      <dgm:t>
        <a:bodyPr/>
        <a:lstStyle/>
        <a:p>
          <a:pPr latinLnBrk="1"/>
          <a:r>
            <a:rPr lang="ko-KR" altLang="en-US" dirty="0" smtClean="0"/>
            <a:t>수업관리</a:t>
          </a:r>
          <a:endParaRPr lang="ko-KR" altLang="en-US" dirty="0"/>
        </a:p>
      </dgm:t>
    </dgm:pt>
    <dgm:pt modelId="{12960241-35BC-49DE-BF48-19BFC0C46547}" type="parTrans" cxnId="{F1A7519C-F93D-4FBF-94E7-F384C0D01DB4}">
      <dgm:prSet/>
      <dgm:spPr/>
      <dgm:t>
        <a:bodyPr/>
        <a:lstStyle/>
        <a:p>
          <a:pPr latinLnBrk="1"/>
          <a:endParaRPr lang="ko-KR" altLang="en-US"/>
        </a:p>
      </dgm:t>
    </dgm:pt>
    <dgm:pt modelId="{1E841991-B370-494E-8C0E-40C8EBF3D1EF}" type="sibTrans" cxnId="{F1A7519C-F93D-4FBF-94E7-F384C0D01DB4}">
      <dgm:prSet/>
      <dgm:spPr/>
      <dgm:t>
        <a:bodyPr/>
        <a:lstStyle/>
        <a:p>
          <a:pPr latinLnBrk="1"/>
          <a:endParaRPr lang="ko-KR" altLang="en-US"/>
        </a:p>
      </dgm:t>
    </dgm:pt>
    <dgm:pt modelId="{6694C815-EB8F-4E0D-AC9E-21B0137917F9}">
      <dgm:prSet/>
      <dgm:spPr/>
      <dgm:t>
        <a:bodyPr/>
        <a:lstStyle/>
        <a:p>
          <a:pPr latinLnBrk="1"/>
          <a:r>
            <a:rPr lang="ko-KR" altLang="en-US" dirty="0" smtClean="0"/>
            <a:t>학생정보</a:t>
          </a:r>
          <a:endParaRPr lang="ko-KR" altLang="en-US" dirty="0"/>
        </a:p>
      </dgm:t>
    </dgm:pt>
    <dgm:pt modelId="{72DE95ED-F0B5-4171-9817-CD16506E4E7C}" type="parTrans" cxnId="{F3B2F07E-D6A3-4134-A48B-3D53F2C3DD44}">
      <dgm:prSet/>
      <dgm:spPr/>
      <dgm:t>
        <a:bodyPr/>
        <a:lstStyle/>
        <a:p>
          <a:pPr latinLnBrk="1"/>
          <a:endParaRPr lang="ko-KR" altLang="en-US"/>
        </a:p>
      </dgm:t>
    </dgm:pt>
    <dgm:pt modelId="{E97389FC-3D73-4C51-BFBF-678FF698DD39}" type="sibTrans" cxnId="{F3B2F07E-D6A3-4134-A48B-3D53F2C3DD44}">
      <dgm:prSet/>
      <dgm:spPr/>
      <dgm:t>
        <a:bodyPr/>
        <a:lstStyle/>
        <a:p>
          <a:pPr latinLnBrk="1"/>
          <a:endParaRPr lang="ko-KR" altLang="en-US"/>
        </a:p>
      </dgm:t>
    </dgm:pt>
    <dgm:pt modelId="{AD9631E0-2530-48FE-8830-00D4F23772B5}">
      <dgm:prSet/>
      <dgm:spPr/>
      <dgm:t>
        <a:bodyPr/>
        <a:lstStyle/>
        <a:p>
          <a:pPr latinLnBrk="1"/>
          <a:r>
            <a:rPr lang="ko-KR" altLang="en-US" dirty="0" smtClean="0"/>
            <a:t>출결관리</a:t>
          </a:r>
          <a:endParaRPr lang="ko-KR" altLang="en-US" dirty="0"/>
        </a:p>
      </dgm:t>
    </dgm:pt>
    <dgm:pt modelId="{6E6876B8-A793-414C-A6B6-AC98F68F9CBD}" type="parTrans" cxnId="{56B3AB79-9F55-4908-B470-21EA9571E273}">
      <dgm:prSet/>
      <dgm:spPr/>
      <dgm:t>
        <a:bodyPr/>
        <a:lstStyle/>
        <a:p>
          <a:pPr latinLnBrk="1"/>
          <a:endParaRPr lang="ko-KR" altLang="en-US"/>
        </a:p>
      </dgm:t>
    </dgm:pt>
    <dgm:pt modelId="{EFD2C439-43E3-4006-8F0B-2D7E780C5610}" type="sibTrans" cxnId="{56B3AB79-9F55-4908-B470-21EA9571E273}">
      <dgm:prSet/>
      <dgm:spPr/>
      <dgm:t>
        <a:bodyPr/>
        <a:lstStyle/>
        <a:p>
          <a:pPr latinLnBrk="1"/>
          <a:endParaRPr lang="ko-KR" altLang="en-US"/>
        </a:p>
      </dgm:t>
    </dgm:pt>
    <dgm:pt modelId="{7644CEF8-9025-4DF3-8E48-4F93C08E258A}">
      <dgm:prSet/>
      <dgm:spPr/>
      <dgm:t>
        <a:bodyPr/>
        <a:lstStyle/>
        <a:p>
          <a:pPr latinLnBrk="1"/>
          <a:r>
            <a:rPr lang="ko-KR" altLang="en-US" dirty="0" smtClean="0"/>
            <a:t>성적관리</a:t>
          </a:r>
          <a:endParaRPr lang="ko-KR" altLang="en-US" dirty="0"/>
        </a:p>
      </dgm:t>
    </dgm:pt>
    <dgm:pt modelId="{3D2CA5B8-BF34-47AF-B0BA-2D0729EE50A1}" type="parTrans" cxnId="{3C76EEA4-096E-49D4-B056-813C8EC35670}">
      <dgm:prSet/>
      <dgm:spPr/>
      <dgm:t>
        <a:bodyPr/>
        <a:lstStyle/>
        <a:p>
          <a:pPr latinLnBrk="1"/>
          <a:endParaRPr lang="ko-KR" altLang="en-US"/>
        </a:p>
      </dgm:t>
    </dgm:pt>
    <dgm:pt modelId="{46C0E1A8-F160-42E8-BE2B-1F95F7EB3A24}" type="sibTrans" cxnId="{3C76EEA4-096E-49D4-B056-813C8EC35670}">
      <dgm:prSet/>
      <dgm:spPr/>
      <dgm:t>
        <a:bodyPr/>
        <a:lstStyle/>
        <a:p>
          <a:pPr latinLnBrk="1"/>
          <a:endParaRPr lang="ko-KR" altLang="en-US"/>
        </a:p>
      </dgm:t>
    </dgm:pt>
    <dgm:pt modelId="{BDE5E9BD-EA4F-414E-B1F1-9BA23E040918}" type="pres">
      <dgm:prSet presAssocID="{12FF3CC2-AF43-4A38-A653-A92B21A95FA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AEED9D-D07D-406A-AD02-388F5BA87C6F}" type="pres">
      <dgm:prSet presAssocID="{ABAD1A98-DECF-467B-943D-81E3A41B7B79}" presName="root" presStyleCnt="0"/>
      <dgm:spPr/>
    </dgm:pt>
    <dgm:pt modelId="{73256C86-6501-44B8-943B-6B06DBD3A72C}" type="pres">
      <dgm:prSet presAssocID="{ABAD1A98-DECF-467B-943D-81E3A41B7B79}" presName="rootComposite" presStyleCnt="0"/>
      <dgm:spPr/>
    </dgm:pt>
    <dgm:pt modelId="{8849A617-B627-4354-BF62-210355340AAE}" type="pres">
      <dgm:prSet presAssocID="{ABAD1A98-DECF-467B-943D-81E3A41B7B79}" presName="rootText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0BC456-4A93-4844-B97C-07B87E4D6DA4}" type="pres">
      <dgm:prSet presAssocID="{ABAD1A98-DECF-467B-943D-81E3A41B7B79}" presName="rootConnector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A535C2D-5409-40A6-8889-D1AC8FD0B475}" type="pres">
      <dgm:prSet presAssocID="{ABAD1A98-DECF-467B-943D-81E3A41B7B79}" presName="childShape" presStyleCnt="0"/>
      <dgm:spPr/>
    </dgm:pt>
    <dgm:pt modelId="{E42C1CBB-98AF-4C86-8B6A-F39D3324B7C6}" type="pres">
      <dgm:prSet presAssocID="{054DA9A7-9068-4A1D-A800-879661655DE1}" presName="root" presStyleCnt="0"/>
      <dgm:spPr/>
    </dgm:pt>
    <dgm:pt modelId="{9D0A619F-C335-404F-B1F6-6F127BE694DD}" type="pres">
      <dgm:prSet presAssocID="{054DA9A7-9068-4A1D-A800-879661655DE1}" presName="rootComposite" presStyleCnt="0"/>
      <dgm:spPr/>
    </dgm:pt>
    <dgm:pt modelId="{F75688B9-A130-47E9-85D8-334521CE86A0}" type="pres">
      <dgm:prSet presAssocID="{054DA9A7-9068-4A1D-A800-879661655DE1}" presName="rootText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C9EC474-ECD8-4359-B41D-259554FBAD66}" type="pres">
      <dgm:prSet presAssocID="{054DA9A7-9068-4A1D-A800-879661655DE1}" presName="rootConnector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0AA88BC-EF59-44B3-BFB1-73D0B8774851}" type="pres">
      <dgm:prSet presAssocID="{054DA9A7-9068-4A1D-A800-879661655DE1}" presName="childShape" presStyleCnt="0"/>
      <dgm:spPr/>
    </dgm:pt>
    <dgm:pt modelId="{F1284C8D-71AF-4E01-AB43-CE1840F121AE}" type="pres">
      <dgm:prSet presAssocID="{E5A88882-653C-411A-B2E6-5392CAD94229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3DEF1A7-B358-4BFB-A97D-B7BAEA1BC44B}" type="pres">
      <dgm:prSet presAssocID="{82009BA7-592E-4BD9-8DBA-C07156379F0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C8E0E-2559-4238-A9E2-927293D80335}" type="pres">
      <dgm:prSet presAssocID="{00A4D27B-E88D-4B2C-9830-1468A35580BD}" presName="root" presStyleCnt="0"/>
      <dgm:spPr/>
    </dgm:pt>
    <dgm:pt modelId="{0DE29645-9511-4B72-BE49-9F5D29E0D2BD}" type="pres">
      <dgm:prSet presAssocID="{00A4D27B-E88D-4B2C-9830-1468A35580BD}" presName="rootComposite" presStyleCnt="0"/>
      <dgm:spPr/>
    </dgm:pt>
    <dgm:pt modelId="{B01FA081-A8BF-46B2-AD70-5F833D531DC2}" type="pres">
      <dgm:prSet presAssocID="{00A4D27B-E88D-4B2C-9830-1468A35580BD}" presName="rootText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B22528E-03A8-4664-A2DC-2CE6EA533D03}" type="pres">
      <dgm:prSet presAssocID="{00A4D27B-E88D-4B2C-9830-1468A35580BD}" presName="rootConnector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229FF89-C9D5-4247-A306-3BA7480095A2}" type="pres">
      <dgm:prSet presAssocID="{00A4D27B-E88D-4B2C-9830-1468A35580BD}" presName="childShape" presStyleCnt="0"/>
      <dgm:spPr/>
    </dgm:pt>
    <dgm:pt modelId="{A7B5D99C-BD1A-4B4E-A9E9-14A623426071}" type="pres">
      <dgm:prSet presAssocID="{4ACBF19C-3E29-48A3-93B4-E7D99AF06A79}" presName="root" presStyleCnt="0"/>
      <dgm:spPr/>
    </dgm:pt>
    <dgm:pt modelId="{BF34CCC9-0A75-46B9-81C3-E28D7626F841}" type="pres">
      <dgm:prSet presAssocID="{4ACBF19C-3E29-48A3-93B4-E7D99AF06A79}" presName="rootComposite" presStyleCnt="0"/>
      <dgm:spPr/>
    </dgm:pt>
    <dgm:pt modelId="{4A6F9A0E-8C02-459E-9114-0E57D278E47B}" type="pres">
      <dgm:prSet presAssocID="{4ACBF19C-3E29-48A3-93B4-E7D99AF06A79}" presName="rootText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0BAA94-1B41-4655-9EB2-32DA0653B89F}" type="pres">
      <dgm:prSet presAssocID="{4ACBF19C-3E29-48A3-93B4-E7D99AF06A79}" presName="rootConnector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8DD3BF9-50EB-4108-8C28-F9E23EBD9422}" type="pres">
      <dgm:prSet presAssocID="{4ACBF19C-3E29-48A3-93B4-E7D99AF06A79}" presName="childShape" presStyleCnt="0"/>
      <dgm:spPr/>
    </dgm:pt>
    <dgm:pt modelId="{6C825C0D-4F3B-4695-AD89-68E71002BC55}" type="pres">
      <dgm:prSet presAssocID="{72DE95ED-F0B5-4171-9817-CD16506E4E7C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73C5F27-3812-42DA-A20A-B7C0EF6D3672}" type="pres">
      <dgm:prSet presAssocID="{6694C815-EB8F-4E0D-AC9E-21B0137917F9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CF54C-D10D-434C-8C4F-50AC523FA062}" type="pres">
      <dgm:prSet presAssocID="{6E6876B8-A793-414C-A6B6-AC98F68F9CBD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B458D1E-539E-4F07-99F7-0A8745D4036D}" type="pres">
      <dgm:prSet presAssocID="{AD9631E0-2530-48FE-8830-00D4F23772B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533775-92BC-4039-8A55-7F79C0083682}" type="pres">
      <dgm:prSet presAssocID="{3D2CA5B8-BF34-47AF-B0BA-2D0729EE50A1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A382811-CF01-4EDD-B055-46D3AAA8F498}" type="pres">
      <dgm:prSet presAssocID="{7644CEF8-9025-4DF3-8E48-4F93C08E258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DDB86DE-F74F-4AB5-B4E2-5BA3984F5817}" type="presOf" srcId="{054DA9A7-9068-4A1D-A800-879661655DE1}" destId="{F75688B9-A130-47E9-85D8-334521CE86A0}" srcOrd="0" destOrd="0" presId="urn:microsoft.com/office/officeart/2005/8/layout/hierarchy3"/>
    <dgm:cxn modelId="{AAB7A903-9612-47BD-99DF-2EE7E8897B10}" type="presOf" srcId="{12FF3CC2-AF43-4A38-A653-A92B21A95FA3}" destId="{BDE5E9BD-EA4F-414E-B1F1-9BA23E040918}" srcOrd="0" destOrd="0" presId="urn:microsoft.com/office/officeart/2005/8/layout/hierarchy3"/>
    <dgm:cxn modelId="{F5BFD156-4677-44E7-9836-60A480C1733B}" type="presOf" srcId="{3D2CA5B8-BF34-47AF-B0BA-2D0729EE50A1}" destId="{3D533775-92BC-4039-8A55-7F79C0083682}" srcOrd="0" destOrd="0" presId="urn:microsoft.com/office/officeart/2005/8/layout/hierarchy3"/>
    <dgm:cxn modelId="{56B3AB79-9F55-4908-B470-21EA9571E273}" srcId="{4ACBF19C-3E29-48A3-93B4-E7D99AF06A79}" destId="{AD9631E0-2530-48FE-8830-00D4F23772B5}" srcOrd="1" destOrd="0" parTransId="{6E6876B8-A793-414C-A6B6-AC98F68F9CBD}" sibTransId="{EFD2C439-43E3-4006-8F0B-2D7E780C5610}"/>
    <dgm:cxn modelId="{F3B2F07E-D6A3-4134-A48B-3D53F2C3DD44}" srcId="{4ACBF19C-3E29-48A3-93B4-E7D99AF06A79}" destId="{6694C815-EB8F-4E0D-AC9E-21B0137917F9}" srcOrd="0" destOrd="0" parTransId="{72DE95ED-F0B5-4171-9817-CD16506E4E7C}" sibTransId="{E97389FC-3D73-4C51-BFBF-678FF698DD39}"/>
    <dgm:cxn modelId="{710AC740-DD1C-459D-AD72-E22BC7C6706E}" type="presOf" srcId="{6E6876B8-A793-414C-A6B6-AC98F68F9CBD}" destId="{48ECF54C-D10D-434C-8C4F-50AC523FA062}" srcOrd="0" destOrd="0" presId="urn:microsoft.com/office/officeart/2005/8/layout/hierarchy3"/>
    <dgm:cxn modelId="{F1A7519C-F93D-4FBF-94E7-F384C0D01DB4}" srcId="{12FF3CC2-AF43-4A38-A653-A92B21A95FA3}" destId="{4ACBF19C-3E29-48A3-93B4-E7D99AF06A79}" srcOrd="3" destOrd="0" parTransId="{12960241-35BC-49DE-BF48-19BFC0C46547}" sibTransId="{1E841991-B370-494E-8C0E-40C8EBF3D1EF}"/>
    <dgm:cxn modelId="{FFFC4DB8-F836-4BD0-AD64-931F9C4F2C1A}" type="presOf" srcId="{E5A88882-653C-411A-B2E6-5392CAD94229}" destId="{F1284C8D-71AF-4E01-AB43-CE1840F121AE}" srcOrd="0" destOrd="0" presId="urn:microsoft.com/office/officeart/2005/8/layout/hierarchy3"/>
    <dgm:cxn modelId="{203FB15D-245A-4D24-A947-66BA13DD8836}" type="presOf" srcId="{4ACBF19C-3E29-48A3-93B4-E7D99AF06A79}" destId="{4A6F9A0E-8C02-459E-9114-0E57D278E47B}" srcOrd="0" destOrd="0" presId="urn:microsoft.com/office/officeart/2005/8/layout/hierarchy3"/>
    <dgm:cxn modelId="{97CDF77B-9154-4F6B-A8C4-166007EDD762}" type="presOf" srcId="{ABAD1A98-DECF-467B-943D-81E3A41B7B79}" destId="{C00BC456-4A93-4844-B97C-07B87E4D6DA4}" srcOrd="1" destOrd="0" presId="urn:microsoft.com/office/officeart/2005/8/layout/hierarchy3"/>
    <dgm:cxn modelId="{492FCFA8-6CF5-490F-9CAD-26B4C20D4A25}" srcId="{12FF3CC2-AF43-4A38-A653-A92B21A95FA3}" destId="{ABAD1A98-DECF-467B-943D-81E3A41B7B79}" srcOrd="0" destOrd="0" parTransId="{E475C993-DCC7-41AB-881D-84CABBC5142A}" sibTransId="{AC9FDC8C-73D5-4E4E-BA57-9E19BE8D7D0A}"/>
    <dgm:cxn modelId="{3C76EEA4-096E-49D4-B056-813C8EC35670}" srcId="{4ACBF19C-3E29-48A3-93B4-E7D99AF06A79}" destId="{7644CEF8-9025-4DF3-8E48-4F93C08E258A}" srcOrd="2" destOrd="0" parTransId="{3D2CA5B8-BF34-47AF-B0BA-2D0729EE50A1}" sibTransId="{46C0E1A8-F160-42E8-BE2B-1F95F7EB3A24}"/>
    <dgm:cxn modelId="{B9B965F0-5024-44D6-9A0D-D094BDE9EDDF}" srcId="{12FF3CC2-AF43-4A38-A653-A92B21A95FA3}" destId="{054DA9A7-9068-4A1D-A800-879661655DE1}" srcOrd="1" destOrd="0" parTransId="{262A430D-574B-4091-BE2A-15804D179B0C}" sibTransId="{F1637207-041B-4D11-9C4A-B0DDC5146A22}"/>
    <dgm:cxn modelId="{4CF1CC30-EC06-4B99-A536-CBA92E5254A8}" type="presOf" srcId="{AD9631E0-2530-48FE-8830-00D4F23772B5}" destId="{9B458D1E-539E-4F07-99F7-0A8745D4036D}" srcOrd="0" destOrd="0" presId="urn:microsoft.com/office/officeart/2005/8/layout/hierarchy3"/>
    <dgm:cxn modelId="{2C2292C1-DCA4-46BA-9EE7-C9648406E9A0}" type="presOf" srcId="{054DA9A7-9068-4A1D-A800-879661655DE1}" destId="{0C9EC474-ECD8-4359-B41D-259554FBAD66}" srcOrd="1" destOrd="0" presId="urn:microsoft.com/office/officeart/2005/8/layout/hierarchy3"/>
    <dgm:cxn modelId="{CA321343-46F4-4416-8B4E-1295CAEBE6D2}" srcId="{054DA9A7-9068-4A1D-A800-879661655DE1}" destId="{82009BA7-592E-4BD9-8DBA-C07156379F0F}" srcOrd="0" destOrd="0" parTransId="{E5A88882-653C-411A-B2E6-5392CAD94229}" sibTransId="{7D072850-04F7-4A41-960C-BA78A19F06A5}"/>
    <dgm:cxn modelId="{ECDC2126-673F-4E87-9DF3-70C94FE7EF5C}" type="presOf" srcId="{4ACBF19C-3E29-48A3-93B4-E7D99AF06A79}" destId="{BC0BAA94-1B41-4655-9EB2-32DA0653B89F}" srcOrd="1" destOrd="0" presId="urn:microsoft.com/office/officeart/2005/8/layout/hierarchy3"/>
    <dgm:cxn modelId="{0FAC016E-9E99-4F2A-8D9D-28D0EA249625}" type="presOf" srcId="{7644CEF8-9025-4DF3-8E48-4F93C08E258A}" destId="{DA382811-CF01-4EDD-B055-46D3AAA8F498}" srcOrd="0" destOrd="0" presId="urn:microsoft.com/office/officeart/2005/8/layout/hierarchy3"/>
    <dgm:cxn modelId="{26E3AD62-A12B-4D5A-A672-A96A26056784}" type="presOf" srcId="{6694C815-EB8F-4E0D-AC9E-21B0137917F9}" destId="{D73C5F27-3812-42DA-A20A-B7C0EF6D3672}" srcOrd="0" destOrd="0" presId="urn:microsoft.com/office/officeart/2005/8/layout/hierarchy3"/>
    <dgm:cxn modelId="{2393BA19-A2DE-4DCF-B3D2-AD559AAF4A5C}" srcId="{12FF3CC2-AF43-4A38-A653-A92B21A95FA3}" destId="{00A4D27B-E88D-4B2C-9830-1468A35580BD}" srcOrd="2" destOrd="0" parTransId="{0A003925-04F2-4DFC-86CE-40EA5F8EFE7D}" sibTransId="{95835D36-94B7-4DCC-B76A-7AF2B673752F}"/>
    <dgm:cxn modelId="{5CC951DD-3F6A-4D36-B036-EEE03A040E1A}" type="presOf" srcId="{00A4D27B-E88D-4B2C-9830-1468A35580BD}" destId="{B01FA081-A8BF-46B2-AD70-5F833D531DC2}" srcOrd="0" destOrd="0" presId="urn:microsoft.com/office/officeart/2005/8/layout/hierarchy3"/>
    <dgm:cxn modelId="{776EEE41-D36F-43E7-92FE-3C16FBE0A7AB}" type="presOf" srcId="{ABAD1A98-DECF-467B-943D-81E3A41B7B79}" destId="{8849A617-B627-4354-BF62-210355340AAE}" srcOrd="0" destOrd="0" presId="urn:microsoft.com/office/officeart/2005/8/layout/hierarchy3"/>
    <dgm:cxn modelId="{56DBA4DC-33C4-4128-9EFB-72500C80EDE6}" type="presOf" srcId="{00A4D27B-E88D-4B2C-9830-1468A35580BD}" destId="{2B22528E-03A8-4664-A2DC-2CE6EA533D03}" srcOrd="1" destOrd="0" presId="urn:microsoft.com/office/officeart/2005/8/layout/hierarchy3"/>
    <dgm:cxn modelId="{9F5541DC-61B2-4BFC-83AA-13AB4BB65E44}" type="presOf" srcId="{72DE95ED-F0B5-4171-9817-CD16506E4E7C}" destId="{6C825C0D-4F3B-4695-AD89-68E71002BC55}" srcOrd="0" destOrd="0" presId="urn:microsoft.com/office/officeart/2005/8/layout/hierarchy3"/>
    <dgm:cxn modelId="{4B0D420D-D444-493E-8014-0AEC431A7247}" type="presOf" srcId="{82009BA7-592E-4BD9-8DBA-C07156379F0F}" destId="{03DEF1A7-B358-4BFB-A97D-B7BAEA1BC44B}" srcOrd="0" destOrd="0" presId="urn:microsoft.com/office/officeart/2005/8/layout/hierarchy3"/>
    <dgm:cxn modelId="{B9FCF59F-5B68-4975-BF9D-FC424134DBDE}" type="presParOf" srcId="{BDE5E9BD-EA4F-414E-B1F1-9BA23E040918}" destId="{0FAEED9D-D07D-406A-AD02-388F5BA87C6F}" srcOrd="0" destOrd="0" presId="urn:microsoft.com/office/officeart/2005/8/layout/hierarchy3"/>
    <dgm:cxn modelId="{A1D84145-E4F9-44A8-B499-80C6B61AF8D4}" type="presParOf" srcId="{0FAEED9D-D07D-406A-AD02-388F5BA87C6F}" destId="{73256C86-6501-44B8-943B-6B06DBD3A72C}" srcOrd="0" destOrd="0" presId="urn:microsoft.com/office/officeart/2005/8/layout/hierarchy3"/>
    <dgm:cxn modelId="{1A81FD17-8CF5-4129-9509-04094538D0BD}" type="presParOf" srcId="{73256C86-6501-44B8-943B-6B06DBD3A72C}" destId="{8849A617-B627-4354-BF62-210355340AAE}" srcOrd="0" destOrd="0" presId="urn:microsoft.com/office/officeart/2005/8/layout/hierarchy3"/>
    <dgm:cxn modelId="{78CF4B30-A173-4112-8A37-D987B0A4AA94}" type="presParOf" srcId="{73256C86-6501-44B8-943B-6B06DBD3A72C}" destId="{C00BC456-4A93-4844-B97C-07B87E4D6DA4}" srcOrd="1" destOrd="0" presId="urn:microsoft.com/office/officeart/2005/8/layout/hierarchy3"/>
    <dgm:cxn modelId="{583E736E-9C1A-462C-9FDA-2D104253649B}" type="presParOf" srcId="{0FAEED9D-D07D-406A-AD02-388F5BA87C6F}" destId="{FA535C2D-5409-40A6-8889-D1AC8FD0B475}" srcOrd="1" destOrd="0" presId="urn:microsoft.com/office/officeart/2005/8/layout/hierarchy3"/>
    <dgm:cxn modelId="{B0B90F87-E6E9-4F15-AFC8-90954427DEFF}" type="presParOf" srcId="{BDE5E9BD-EA4F-414E-B1F1-9BA23E040918}" destId="{E42C1CBB-98AF-4C86-8B6A-F39D3324B7C6}" srcOrd="1" destOrd="0" presId="urn:microsoft.com/office/officeart/2005/8/layout/hierarchy3"/>
    <dgm:cxn modelId="{5C6A59A2-C550-4699-BC45-200912C6328B}" type="presParOf" srcId="{E42C1CBB-98AF-4C86-8B6A-F39D3324B7C6}" destId="{9D0A619F-C335-404F-B1F6-6F127BE694DD}" srcOrd="0" destOrd="0" presId="urn:microsoft.com/office/officeart/2005/8/layout/hierarchy3"/>
    <dgm:cxn modelId="{6E0D5294-4FD9-40E6-9F1A-E38ACA070F28}" type="presParOf" srcId="{9D0A619F-C335-404F-B1F6-6F127BE694DD}" destId="{F75688B9-A130-47E9-85D8-334521CE86A0}" srcOrd="0" destOrd="0" presId="urn:microsoft.com/office/officeart/2005/8/layout/hierarchy3"/>
    <dgm:cxn modelId="{5D0DF3E2-143E-43FF-8E01-0D1BD2B31077}" type="presParOf" srcId="{9D0A619F-C335-404F-B1F6-6F127BE694DD}" destId="{0C9EC474-ECD8-4359-B41D-259554FBAD66}" srcOrd="1" destOrd="0" presId="urn:microsoft.com/office/officeart/2005/8/layout/hierarchy3"/>
    <dgm:cxn modelId="{21BE8D9B-A9A1-4E47-9F71-58A16887A025}" type="presParOf" srcId="{E42C1CBB-98AF-4C86-8B6A-F39D3324B7C6}" destId="{10AA88BC-EF59-44B3-BFB1-73D0B8774851}" srcOrd="1" destOrd="0" presId="urn:microsoft.com/office/officeart/2005/8/layout/hierarchy3"/>
    <dgm:cxn modelId="{997D55BB-51CC-459D-8FC8-89BD3F7D8302}" type="presParOf" srcId="{10AA88BC-EF59-44B3-BFB1-73D0B8774851}" destId="{F1284C8D-71AF-4E01-AB43-CE1840F121AE}" srcOrd="0" destOrd="0" presId="urn:microsoft.com/office/officeart/2005/8/layout/hierarchy3"/>
    <dgm:cxn modelId="{480319C5-9C25-4CD2-8EE8-1472F1D1DDF0}" type="presParOf" srcId="{10AA88BC-EF59-44B3-BFB1-73D0B8774851}" destId="{03DEF1A7-B358-4BFB-A97D-B7BAEA1BC44B}" srcOrd="1" destOrd="0" presId="urn:microsoft.com/office/officeart/2005/8/layout/hierarchy3"/>
    <dgm:cxn modelId="{878F8346-8E71-4607-A9A0-A252AB1ED8CC}" type="presParOf" srcId="{BDE5E9BD-EA4F-414E-B1F1-9BA23E040918}" destId="{2B0C8E0E-2559-4238-A9E2-927293D80335}" srcOrd="2" destOrd="0" presId="urn:microsoft.com/office/officeart/2005/8/layout/hierarchy3"/>
    <dgm:cxn modelId="{D9E6A3A7-2EB2-4BD4-8713-E8368F2F1DD6}" type="presParOf" srcId="{2B0C8E0E-2559-4238-A9E2-927293D80335}" destId="{0DE29645-9511-4B72-BE49-9F5D29E0D2BD}" srcOrd="0" destOrd="0" presId="urn:microsoft.com/office/officeart/2005/8/layout/hierarchy3"/>
    <dgm:cxn modelId="{0351F811-C07D-4F0E-B48D-FCEA416C034A}" type="presParOf" srcId="{0DE29645-9511-4B72-BE49-9F5D29E0D2BD}" destId="{B01FA081-A8BF-46B2-AD70-5F833D531DC2}" srcOrd="0" destOrd="0" presId="urn:microsoft.com/office/officeart/2005/8/layout/hierarchy3"/>
    <dgm:cxn modelId="{E5CE632A-58FF-4B6B-A0D6-AC46755E5B16}" type="presParOf" srcId="{0DE29645-9511-4B72-BE49-9F5D29E0D2BD}" destId="{2B22528E-03A8-4664-A2DC-2CE6EA533D03}" srcOrd="1" destOrd="0" presId="urn:microsoft.com/office/officeart/2005/8/layout/hierarchy3"/>
    <dgm:cxn modelId="{7AB8F59D-132E-4236-B3C6-70FEAE3C3EA6}" type="presParOf" srcId="{2B0C8E0E-2559-4238-A9E2-927293D80335}" destId="{0229FF89-C9D5-4247-A306-3BA7480095A2}" srcOrd="1" destOrd="0" presId="urn:microsoft.com/office/officeart/2005/8/layout/hierarchy3"/>
    <dgm:cxn modelId="{EA4F8BED-326F-4F0A-B014-14CFB7E1F2E9}" type="presParOf" srcId="{BDE5E9BD-EA4F-414E-B1F1-9BA23E040918}" destId="{A7B5D99C-BD1A-4B4E-A9E9-14A623426071}" srcOrd="3" destOrd="0" presId="urn:microsoft.com/office/officeart/2005/8/layout/hierarchy3"/>
    <dgm:cxn modelId="{08829DDD-CF46-4CEA-AC48-BC33E8654BD6}" type="presParOf" srcId="{A7B5D99C-BD1A-4B4E-A9E9-14A623426071}" destId="{BF34CCC9-0A75-46B9-81C3-E28D7626F841}" srcOrd="0" destOrd="0" presId="urn:microsoft.com/office/officeart/2005/8/layout/hierarchy3"/>
    <dgm:cxn modelId="{E5B03DE5-699B-4FEE-A9E6-6629F7AE3E41}" type="presParOf" srcId="{BF34CCC9-0A75-46B9-81C3-E28D7626F841}" destId="{4A6F9A0E-8C02-459E-9114-0E57D278E47B}" srcOrd="0" destOrd="0" presId="urn:microsoft.com/office/officeart/2005/8/layout/hierarchy3"/>
    <dgm:cxn modelId="{382AA9C0-B586-4D07-9BFF-6A734F7FD1C9}" type="presParOf" srcId="{BF34CCC9-0A75-46B9-81C3-E28D7626F841}" destId="{BC0BAA94-1B41-4655-9EB2-32DA0653B89F}" srcOrd="1" destOrd="0" presId="urn:microsoft.com/office/officeart/2005/8/layout/hierarchy3"/>
    <dgm:cxn modelId="{3020B7AA-B18C-4B65-A68A-9F89DDDBB4E0}" type="presParOf" srcId="{A7B5D99C-BD1A-4B4E-A9E9-14A623426071}" destId="{F8DD3BF9-50EB-4108-8C28-F9E23EBD9422}" srcOrd="1" destOrd="0" presId="urn:microsoft.com/office/officeart/2005/8/layout/hierarchy3"/>
    <dgm:cxn modelId="{90F895D3-F8C5-4531-B2CB-1F41E5DCCEA4}" type="presParOf" srcId="{F8DD3BF9-50EB-4108-8C28-F9E23EBD9422}" destId="{6C825C0D-4F3B-4695-AD89-68E71002BC55}" srcOrd="0" destOrd="0" presId="urn:microsoft.com/office/officeart/2005/8/layout/hierarchy3"/>
    <dgm:cxn modelId="{E344B2D7-AC1A-438C-A18B-EA1C15791C30}" type="presParOf" srcId="{F8DD3BF9-50EB-4108-8C28-F9E23EBD9422}" destId="{D73C5F27-3812-42DA-A20A-B7C0EF6D3672}" srcOrd="1" destOrd="0" presId="urn:microsoft.com/office/officeart/2005/8/layout/hierarchy3"/>
    <dgm:cxn modelId="{CEB41943-2736-4889-9EB6-4721179F1B4B}" type="presParOf" srcId="{F8DD3BF9-50EB-4108-8C28-F9E23EBD9422}" destId="{48ECF54C-D10D-434C-8C4F-50AC523FA062}" srcOrd="2" destOrd="0" presId="urn:microsoft.com/office/officeart/2005/8/layout/hierarchy3"/>
    <dgm:cxn modelId="{12C1D97A-BBF8-4487-B8A9-99C427E1E789}" type="presParOf" srcId="{F8DD3BF9-50EB-4108-8C28-F9E23EBD9422}" destId="{9B458D1E-539E-4F07-99F7-0A8745D4036D}" srcOrd="3" destOrd="0" presId="urn:microsoft.com/office/officeart/2005/8/layout/hierarchy3"/>
    <dgm:cxn modelId="{A3D467FE-E73C-4711-A8B1-6CE2DCCE40B4}" type="presParOf" srcId="{F8DD3BF9-50EB-4108-8C28-F9E23EBD9422}" destId="{3D533775-92BC-4039-8A55-7F79C0083682}" srcOrd="4" destOrd="0" presId="urn:microsoft.com/office/officeart/2005/8/layout/hierarchy3"/>
    <dgm:cxn modelId="{EF2CF04A-2716-4757-A156-EA7D75E25826}" type="presParOf" srcId="{F8DD3BF9-50EB-4108-8C28-F9E23EBD9422}" destId="{DA382811-CF01-4EDD-B055-46D3AAA8F49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F3CC2-AF43-4A38-A653-A92B21A95FA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CBF19C-3E29-48A3-93B4-E7D99AF06A79}">
      <dgm:prSet custT="1"/>
      <dgm:spPr/>
      <dgm:t>
        <a:bodyPr/>
        <a:lstStyle/>
        <a:p>
          <a:pPr latinLnBrk="1"/>
          <a:r>
            <a:rPr lang="ko-KR" altLang="en-US" sz="1200" dirty="0" smtClean="0"/>
            <a:t>온라인자료</a:t>
          </a:r>
          <a:endParaRPr lang="ko-KR" altLang="en-US" sz="1200" dirty="0"/>
        </a:p>
      </dgm:t>
    </dgm:pt>
    <dgm:pt modelId="{12960241-35BC-49DE-BF48-19BFC0C46547}" type="parTrans" cxnId="{F1A7519C-F93D-4FBF-94E7-F384C0D01DB4}">
      <dgm:prSet/>
      <dgm:spPr/>
      <dgm:t>
        <a:bodyPr/>
        <a:lstStyle/>
        <a:p>
          <a:pPr latinLnBrk="1"/>
          <a:endParaRPr lang="ko-KR" altLang="en-US"/>
        </a:p>
      </dgm:t>
    </dgm:pt>
    <dgm:pt modelId="{1E841991-B370-494E-8C0E-40C8EBF3D1EF}" type="sibTrans" cxnId="{F1A7519C-F93D-4FBF-94E7-F384C0D01DB4}">
      <dgm:prSet/>
      <dgm:spPr/>
      <dgm:t>
        <a:bodyPr/>
        <a:lstStyle/>
        <a:p>
          <a:pPr latinLnBrk="1"/>
          <a:endParaRPr lang="ko-KR" altLang="en-US"/>
        </a:p>
      </dgm:t>
    </dgm:pt>
    <dgm:pt modelId="{1E82702F-D0F7-4C55-BAC8-3F54FC506ECE}">
      <dgm:prSet custT="1"/>
      <dgm:spPr/>
      <dgm:t>
        <a:bodyPr/>
        <a:lstStyle/>
        <a:p>
          <a:pPr latinLnBrk="1"/>
          <a:r>
            <a:rPr lang="ko-KR" altLang="en-US" sz="1200" dirty="0" smtClean="0"/>
            <a:t>상담현황</a:t>
          </a:r>
          <a:endParaRPr lang="ko-KR" altLang="en-US" sz="1200" dirty="0"/>
        </a:p>
      </dgm:t>
    </dgm:pt>
    <dgm:pt modelId="{3DD464A3-A314-4827-9A6E-0EDCBEF45AA0}" type="parTrans" cxnId="{42A816B2-4E3C-4A41-A371-CA59D125FDFA}">
      <dgm:prSet/>
      <dgm:spPr/>
      <dgm:t>
        <a:bodyPr/>
        <a:lstStyle/>
        <a:p>
          <a:pPr latinLnBrk="1"/>
          <a:endParaRPr lang="ko-KR" altLang="en-US"/>
        </a:p>
      </dgm:t>
    </dgm:pt>
    <dgm:pt modelId="{47C52DCB-6DC5-42FE-A949-F2221059A913}" type="sibTrans" cxnId="{42A816B2-4E3C-4A41-A371-CA59D125FDFA}">
      <dgm:prSet/>
      <dgm:spPr/>
      <dgm:t>
        <a:bodyPr/>
        <a:lstStyle/>
        <a:p>
          <a:pPr latinLnBrk="1"/>
          <a:endParaRPr lang="ko-KR" altLang="en-US"/>
        </a:p>
      </dgm:t>
    </dgm:pt>
    <dgm:pt modelId="{D698DBB1-FEC8-47E5-9592-447DDD52E7CF}">
      <dgm:prSet custT="1"/>
      <dgm:spPr/>
      <dgm:t>
        <a:bodyPr/>
        <a:lstStyle/>
        <a:p>
          <a:pPr latinLnBrk="1"/>
          <a:r>
            <a:rPr lang="ko-KR" altLang="en-US" sz="1200" dirty="0" smtClean="0"/>
            <a:t>시험등록</a:t>
          </a:r>
          <a:endParaRPr lang="ko-KR" altLang="en-US" sz="1200" dirty="0"/>
        </a:p>
      </dgm:t>
    </dgm:pt>
    <dgm:pt modelId="{926359C5-12A0-454A-BD46-4336D1E49275}" type="parTrans" cxnId="{22CA5693-1FF1-4EB2-BE60-6A8E9434BFCB}">
      <dgm:prSet/>
      <dgm:spPr/>
      <dgm:t>
        <a:bodyPr/>
        <a:lstStyle/>
        <a:p>
          <a:pPr latinLnBrk="1"/>
          <a:endParaRPr lang="ko-KR" altLang="en-US"/>
        </a:p>
      </dgm:t>
    </dgm:pt>
    <dgm:pt modelId="{B96EF9D2-8B8B-46A6-973A-B83656406FBD}" type="sibTrans" cxnId="{22CA5693-1FF1-4EB2-BE60-6A8E9434BFCB}">
      <dgm:prSet/>
      <dgm:spPr/>
      <dgm:t>
        <a:bodyPr/>
        <a:lstStyle/>
        <a:p>
          <a:pPr latinLnBrk="1"/>
          <a:endParaRPr lang="ko-KR" altLang="en-US"/>
        </a:p>
      </dgm:t>
    </dgm:pt>
    <dgm:pt modelId="{BDE5E9BD-EA4F-414E-B1F1-9BA23E040918}" type="pres">
      <dgm:prSet presAssocID="{12FF3CC2-AF43-4A38-A653-A92B21A95FA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B5D99C-BD1A-4B4E-A9E9-14A623426071}" type="pres">
      <dgm:prSet presAssocID="{4ACBF19C-3E29-48A3-93B4-E7D99AF06A79}" presName="root" presStyleCnt="0"/>
      <dgm:spPr/>
    </dgm:pt>
    <dgm:pt modelId="{BF34CCC9-0A75-46B9-81C3-E28D7626F841}" type="pres">
      <dgm:prSet presAssocID="{4ACBF19C-3E29-48A3-93B4-E7D99AF06A79}" presName="rootComposite" presStyleCnt="0"/>
      <dgm:spPr/>
    </dgm:pt>
    <dgm:pt modelId="{4A6F9A0E-8C02-459E-9114-0E57D278E47B}" type="pres">
      <dgm:prSet presAssocID="{4ACBF19C-3E29-48A3-93B4-E7D99AF06A79}" presName="rootText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C0BAA94-1B41-4655-9EB2-32DA0653B89F}" type="pres">
      <dgm:prSet presAssocID="{4ACBF19C-3E29-48A3-93B4-E7D99AF06A79}" presName="rootConnecto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8DD3BF9-50EB-4108-8C28-F9E23EBD9422}" type="pres">
      <dgm:prSet presAssocID="{4ACBF19C-3E29-48A3-93B4-E7D99AF06A79}" presName="childShape" presStyleCnt="0"/>
      <dgm:spPr/>
    </dgm:pt>
    <dgm:pt modelId="{52AC5C3D-261D-4E51-8C92-C57C85013AFE}" type="pres">
      <dgm:prSet presAssocID="{1E82702F-D0F7-4C55-BAC8-3F54FC506ECE}" presName="root" presStyleCnt="0"/>
      <dgm:spPr/>
    </dgm:pt>
    <dgm:pt modelId="{9E604135-1FE9-4A4A-A7F0-15C5BF98C9F4}" type="pres">
      <dgm:prSet presAssocID="{1E82702F-D0F7-4C55-BAC8-3F54FC506ECE}" presName="rootComposite" presStyleCnt="0"/>
      <dgm:spPr/>
    </dgm:pt>
    <dgm:pt modelId="{E50AD9DD-F45B-46D0-BE36-1E1D2990E607}" type="pres">
      <dgm:prSet presAssocID="{1E82702F-D0F7-4C55-BAC8-3F54FC506ECE}" presName="rootText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F3C5EEA-31BE-4D30-B068-5102A7A0BF77}" type="pres">
      <dgm:prSet presAssocID="{1E82702F-D0F7-4C55-BAC8-3F54FC506ECE}" presName="rootConnecto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767062C-E2A1-4B5A-A8A8-3BA0AF487FEE}" type="pres">
      <dgm:prSet presAssocID="{1E82702F-D0F7-4C55-BAC8-3F54FC506ECE}" presName="childShape" presStyleCnt="0"/>
      <dgm:spPr/>
    </dgm:pt>
    <dgm:pt modelId="{9C102BA3-43D2-424F-B48B-8E4147E4DE0A}" type="pres">
      <dgm:prSet presAssocID="{D698DBB1-FEC8-47E5-9592-447DDD52E7CF}" presName="root" presStyleCnt="0"/>
      <dgm:spPr/>
    </dgm:pt>
    <dgm:pt modelId="{DBF0858B-5183-4C4D-B321-15DC2C1F4AC8}" type="pres">
      <dgm:prSet presAssocID="{D698DBB1-FEC8-47E5-9592-447DDD52E7CF}" presName="rootComposite" presStyleCnt="0"/>
      <dgm:spPr/>
    </dgm:pt>
    <dgm:pt modelId="{6671310C-8A66-469C-BC4A-8243548BC0ED}" type="pres">
      <dgm:prSet presAssocID="{D698DBB1-FEC8-47E5-9592-447DDD52E7CF}" presName="rootText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45E1A7D-70AF-4939-B606-29804E7858C8}" type="pres">
      <dgm:prSet presAssocID="{D698DBB1-FEC8-47E5-9592-447DDD52E7CF}" presName="rootConnecto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C220DB6-C57A-4656-BB8F-B42266C3D60B}" type="pres">
      <dgm:prSet presAssocID="{D698DBB1-FEC8-47E5-9592-447DDD52E7CF}" presName="childShape" presStyleCnt="0"/>
      <dgm:spPr/>
    </dgm:pt>
  </dgm:ptLst>
  <dgm:cxnLst>
    <dgm:cxn modelId="{A1229538-7C7D-46AE-86A8-990C07963006}" type="presOf" srcId="{12FF3CC2-AF43-4A38-A653-A92B21A95FA3}" destId="{BDE5E9BD-EA4F-414E-B1F1-9BA23E040918}" srcOrd="0" destOrd="0" presId="urn:microsoft.com/office/officeart/2005/8/layout/hierarchy3"/>
    <dgm:cxn modelId="{22CA5693-1FF1-4EB2-BE60-6A8E9434BFCB}" srcId="{12FF3CC2-AF43-4A38-A653-A92B21A95FA3}" destId="{D698DBB1-FEC8-47E5-9592-447DDD52E7CF}" srcOrd="2" destOrd="0" parTransId="{926359C5-12A0-454A-BD46-4336D1E49275}" sibTransId="{B96EF9D2-8B8B-46A6-973A-B83656406FBD}"/>
    <dgm:cxn modelId="{154459BB-266D-44FA-AAE8-C74621695B3A}" type="presOf" srcId="{1E82702F-D0F7-4C55-BAC8-3F54FC506ECE}" destId="{E50AD9DD-F45B-46D0-BE36-1E1D2990E607}" srcOrd="0" destOrd="0" presId="urn:microsoft.com/office/officeart/2005/8/layout/hierarchy3"/>
    <dgm:cxn modelId="{F1A7519C-F93D-4FBF-94E7-F384C0D01DB4}" srcId="{12FF3CC2-AF43-4A38-A653-A92B21A95FA3}" destId="{4ACBF19C-3E29-48A3-93B4-E7D99AF06A79}" srcOrd="0" destOrd="0" parTransId="{12960241-35BC-49DE-BF48-19BFC0C46547}" sibTransId="{1E841991-B370-494E-8C0E-40C8EBF3D1EF}"/>
    <dgm:cxn modelId="{4E4E1C9D-D01F-42CE-B0F6-48DFC7E3A547}" type="presOf" srcId="{D698DBB1-FEC8-47E5-9592-447DDD52E7CF}" destId="{6671310C-8A66-469C-BC4A-8243548BC0ED}" srcOrd="0" destOrd="0" presId="urn:microsoft.com/office/officeart/2005/8/layout/hierarchy3"/>
    <dgm:cxn modelId="{42A816B2-4E3C-4A41-A371-CA59D125FDFA}" srcId="{12FF3CC2-AF43-4A38-A653-A92B21A95FA3}" destId="{1E82702F-D0F7-4C55-BAC8-3F54FC506ECE}" srcOrd="1" destOrd="0" parTransId="{3DD464A3-A314-4827-9A6E-0EDCBEF45AA0}" sibTransId="{47C52DCB-6DC5-42FE-A949-F2221059A913}"/>
    <dgm:cxn modelId="{314409AA-9331-4BEE-9C08-4328D8B9AC55}" type="presOf" srcId="{1E82702F-D0F7-4C55-BAC8-3F54FC506ECE}" destId="{8F3C5EEA-31BE-4D30-B068-5102A7A0BF77}" srcOrd="1" destOrd="0" presId="urn:microsoft.com/office/officeart/2005/8/layout/hierarchy3"/>
    <dgm:cxn modelId="{D3A7BAE8-792A-46F0-A6B9-BA4488B365B7}" type="presOf" srcId="{4ACBF19C-3E29-48A3-93B4-E7D99AF06A79}" destId="{4A6F9A0E-8C02-459E-9114-0E57D278E47B}" srcOrd="0" destOrd="0" presId="urn:microsoft.com/office/officeart/2005/8/layout/hierarchy3"/>
    <dgm:cxn modelId="{C203376D-DEA6-4109-9149-0A89644B967B}" type="presOf" srcId="{D698DBB1-FEC8-47E5-9592-447DDD52E7CF}" destId="{145E1A7D-70AF-4939-B606-29804E7858C8}" srcOrd="1" destOrd="0" presId="urn:microsoft.com/office/officeart/2005/8/layout/hierarchy3"/>
    <dgm:cxn modelId="{D2E88C55-8AF8-4CB1-8961-A3E2DC76C2C2}" type="presOf" srcId="{4ACBF19C-3E29-48A3-93B4-E7D99AF06A79}" destId="{BC0BAA94-1B41-4655-9EB2-32DA0653B89F}" srcOrd="1" destOrd="0" presId="urn:microsoft.com/office/officeart/2005/8/layout/hierarchy3"/>
    <dgm:cxn modelId="{1D2E19F9-2228-4996-9108-E143206CCCF3}" type="presParOf" srcId="{BDE5E9BD-EA4F-414E-B1F1-9BA23E040918}" destId="{A7B5D99C-BD1A-4B4E-A9E9-14A623426071}" srcOrd="0" destOrd="0" presId="urn:microsoft.com/office/officeart/2005/8/layout/hierarchy3"/>
    <dgm:cxn modelId="{B972D426-C072-49AE-BB0B-01C59834968F}" type="presParOf" srcId="{A7B5D99C-BD1A-4B4E-A9E9-14A623426071}" destId="{BF34CCC9-0A75-46B9-81C3-E28D7626F841}" srcOrd="0" destOrd="0" presId="urn:microsoft.com/office/officeart/2005/8/layout/hierarchy3"/>
    <dgm:cxn modelId="{B6C11C5E-792D-4393-B2D4-E59F0D41052E}" type="presParOf" srcId="{BF34CCC9-0A75-46B9-81C3-E28D7626F841}" destId="{4A6F9A0E-8C02-459E-9114-0E57D278E47B}" srcOrd="0" destOrd="0" presId="urn:microsoft.com/office/officeart/2005/8/layout/hierarchy3"/>
    <dgm:cxn modelId="{B0BEFDEF-CCFA-43A8-8904-02FCEB4CFA10}" type="presParOf" srcId="{BF34CCC9-0A75-46B9-81C3-E28D7626F841}" destId="{BC0BAA94-1B41-4655-9EB2-32DA0653B89F}" srcOrd="1" destOrd="0" presId="urn:microsoft.com/office/officeart/2005/8/layout/hierarchy3"/>
    <dgm:cxn modelId="{9E1FFFC2-5155-4974-80C8-EC09AB7B3825}" type="presParOf" srcId="{A7B5D99C-BD1A-4B4E-A9E9-14A623426071}" destId="{F8DD3BF9-50EB-4108-8C28-F9E23EBD9422}" srcOrd="1" destOrd="0" presId="urn:microsoft.com/office/officeart/2005/8/layout/hierarchy3"/>
    <dgm:cxn modelId="{A60FB1EB-A962-4E31-AE37-805CBDEB6721}" type="presParOf" srcId="{BDE5E9BD-EA4F-414E-B1F1-9BA23E040918}" destId="{52AC5C3D-261D-4E51-8C92-C57C85013AFE}" srcOrd="1" destOrd="0" presId="urn:microsoft.com/office/officeart/2005/8/layout/hierarchy3"/>
    <dgm:cxn modelId="{AE215636-6DDB-492A-B0E5-52E742C71DA5}" type="presParOf" srcId="{52AC5C3D-261D-4E51-8C92-C57C85013AFE}" destId="{9E604135-1FE9-4A4A-A7F0-15C5BF98C9F4}" srcOrd="0" destOrd="0" presId="urn:microsoft.com/office/officeart/2005/8/layout/hierarchy3"/>
    <dgm:cxn modelId="{258DBA4B-5D9C-4C50-AE8B-1179985D8C95}" type="presParOf" srcId="{9E604135-1FE9-4A4A-A7F0-15C5BF98C9F4}" destId="{E50AD9DD-F45B-46D0-BE36-1E1D2990E607}" srcOrd="0" destOrd="0" presId="urn:microsoft.com/office/officeart/2005/8/layout/hierarchy3"/>
    <dgm:cxn modelId="{81349F20-2C48-433D-B68E-87B614EE1F56}" type="presParOf" srcId="{9E604135-1FE9-4A4A-A7F0-15C5BF98C9F4}" destId="{8F3C5EEA-31BE-4D30-B068-5102A7A0BF77}" srcOrd="1" destOrd="0" presId="urn:microsoft.com/office/officeart/2005/8/layout/hierarchy3"/>
    <dgm:cxn modelId="{6AC09688-E2FA-41EC-B2A5-CB0DA9A8CA31}" type="presParOf" srcId="{52AC5C3D-261D-4E51-8C92-C57C85013AFE}" destId="{C767062C-E2A1-4B5A-A8A8-3BA0AF487FEE}" srcOrd="1" destOrd="0" presId="urn:microsoft.com/office/officeart/2005/8/layout/hierarchy3"/>
    <dgm:cxn modelId="{B945B912-93CF-4B78-8778-7A9EDF1ED578}" type="presParOf" srcId="{BDE5E9BD-EA4F-414E-B1F1-9BA23E040918}" destId="{9C102BA3-43D2-424F-B48B-8E4147E4DE0A}" srcOrd="2" destOrd="0" presId="urn:microsoft.com/office/officeart/2005/8/layout/hierarchy3"/>
    <dgm:cxn modelId="{BFAB8DBD-B834-4B42-A9B7-EE9ECC8AAA70}" type="presParOf" srcId="{9C102BA3-43D2-424F-B48B-8E4147E4DE0A}" destId="{DBF0858B-5183-4C4D-B321-15DC2C1F4AC8}" srcOrd="0" destOrd="0" presId="urn:microsoft.com/office/officeart/2005/8/layout/hierarchy3"/>
    <dgm:cxn modelId="{DF7E2496-642B-4B37-A974-1FDF1809A4F6}" type="presParOf" srcId="{DBF0858B-5183-4C4D-B321-15DC2C1F4AC8}" destId="{6671310C-8A66-469C-BC4A-8243548BC0ED}" srcOrd="0" destOrd="0" presId="urn:microsoft.com/office/officeart/2005/8/layout/hierarchy3"/>
    <dgm:cxn modelId="{FF4BC010-F9B7-4AFD-B759-BEF453A9C33A}" type="presParOf" srcId="{DBF0858B-5183-4C4D-B321-15DC2C1F4AC8}" destId="{145E1A7D-70AF-4939-B606-29804E7858C8}" srcOrd="1" destOrd="0" presId="urn:microsoft.com/office/officeart/2005/8/layout/hierarchy3"/>
    <dgm:cxn modelId="{9DC9ED83-2723-47FF-8049-12B3FAE92997}" type="presParOf" srcId="{9C102BA3-43D2-424F-B48B-8E4147E4DE0A}" destId="{DC220DB6-C57A-4656-BB8F-B42266C3D60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9A617-B627-4354-BF62-210355340AAE}">
      <dsp:nvSpPr>
        <dsp:cNvPr id="0" name=""/>
        <dsp:cNvSpPr/>
      </dsp:nvSpPr>
      <dsp:spPr>
        <a:xfrm>
          <a:off x="298028" y="1054"/>
          <a:ext cx="1157882" cy="57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강사용         메인 페이지</a:t>
          </a:r>
          <a:endParaRPr lang="ko-KR" altLang="en-US" sz="1200" kern="1200" dirty="0"/>
        </a:p>
      </dsp:txBody>
      <dsp:txXfrm>
        <a:off x="314985" y="18011"/>
        <a:ext cx="1123968" cy="545027"/>
      </dsp:txXfrm>
    </dsp:sp>
    <dsp:sp modelId="{F75688B9-A130-47E9-85D8-334521CE86A0}">
      <dsp:nvSpPr>
        <dsp:cNvPr id="0" name=""/>
        <dsp:cNvSpPr/>
      </dsp:nvSpPr>
      <dsp:spPr>
        <a:xfrm>
          <a:off x="1745381" y="1054"/>
          <a:ext cx="1157882" cy="57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마이 페이지</a:t>
          </a:r>
          <a:endParaRPr lang="ko-KR" altLang="en-US" sz="1200" kern="1200" dirty="0"/>
        </a:p>
      </dsp:txBody>
      <dsp:txXfrm>
        <a:off x="1762338" y="18011"/>
        <a:ext cx="1123968" cy="545027"/>
      </dsp:txXfrm>
    </dsp:sp>
    <dsp:sp modelId="{F1284C8D-71AF-4E01-AB43-CE1840F121AE}">
      <dsp:nvSpPr>
        <dsp:cNvPr id="0" name=""/>
        <dsp:cNvSpPr/>
      </dsp:nvSpPr>
      <dsp:spPr>
        <a:xfrm>
          <a:off x="1861170" y="579995"/>
          <a:ext cx="115788" cy="43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206"/>
              </a:lnTo>
              <a:lnTo>
                <a:pt x="115788" y="434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EF1A7-B358-4BFB-A97D-B7BAEA1BC44B}">
      <dsp:nvSpPr>
        <dsp:cNvPr id="0" name=""/>
        <dsp:cNvSpPr/>
      </dsp:nvSpPr>
      <dsp:spPr>
        <a:xfrm>
          <a:off x="1976958" y="724730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정보수정</a:t>
          </a:r>
          <a:endParaRPr lang="ko-KR" altLang="en-US" sz="1600" kern="1200" dirty="0"/>
        </a:p>
      </dsp:txBody>
      <dsp:txXfrm>
        <a:off x="1993915" y="741687"/>
        <a:ext cx="892392" cy="545027"/>
      </dsp:txXfrm>
    </dsp:sp>
    <dsp:sp modelId="{B01FA081-A8BF-46B2-AD70-5F833D531DC2}">
      <dsp:nvSpPr>
        <dsp:cNvPr id="0" name=""/>
        <dsp:cNvSpPr/>
      </dsp:nvSpPr>
      <dsp:spPr>
        <a:xfrm>
          <a:off x="3192735" y="1054"/>
          <a:ext cx="1157882" cy="57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공지사항</a:t>
          </a:r>
          <a:endParaRPr lang="ko-KR" altLang="en-US" sz="1200" kern="1200" dirty="0"/>
        </a:p>
      </dsp:txBody>
      <dsp:txXfrm>
        <a:off x="3209692" y="18011"/>
        <a:ext cx="1123968" cy="545027"/>
      </dsp:txXfrm>
    </dsp:sp>
    <dsp:sp modelId="{4A6F9A0E-8C02-459E-9114-0E57D278E47B}">
      <dsp:nvSpPr>
        <dsp:cNvPr id="0" name=""/>
        <dsp:cNvSpPr/>
      </dsp:nvSpPr>
      <dsp:spPr>
        <a:xfrm>
          <a:off x="4640088" y="1054"/>
          <a:ext cx="1157882" cy="57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수업관리</a:t>
          </a:r>
          <a:endParaRPr lang="ko-KR" altLang="en-US" sz="1200" kern="1200" dirty="0"/>
        </a:p>
      </dsp:txBody>
      <dsp:txXfrm>
        <a:off x="4657045" y="18011"/>
        <a:ext cx="1123968" cy="545027"/>
      </dsp:txXfrm>
    </dsp:sp>
    <dsp:sp modelId="{6C825C0D-4F3B-4695-AD89-68E71002BC55}">
      <dsp:nvSpPr>
        <dsp:cNvPr id="0" name=""/>
        <dsp:cNvSpPr/>
      </dsp:nvSpPr>
      <dsp:spPr>
        <a:xfrm>
          <a:off x="4755877" y="579995"/>
          <a:ext cx="115788" cy="43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206"/>
              </a:lnTo>
              <a:lnTo>
                <a:pt x="115788" y="434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C5F27-3812-42DA-A20A-B7C0EF6D3672}">
      <dsp:nvSpPr>
        <dsp:cNvPr id="0" name=""/>
        <dsp:cNvSpPr/>
      </dsp:nvSpPr>
      <dsp:spPr>
        <a:xfrm>
          <a:off x="4871665" y="724730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학생정보</a:t>
          </a:r>
          <a:endParaRPr lang="ko-KR" altLang="en-US" sz="1600" kern="1200" dirty="0"/>
        </a:p>
      </dsp:txBody>
      <dsp:txXfrm>
        <a:off x="4888622" y="741687"/>
        <a:ext cx="892392" cy="545027"/>
      </dsp:txXfrm>
    </dsp:sp>
    <dsp:sp modelId="{48ECF54C-D10D-434C-8C4F-50AC523FA062}">
      <dsp:nvSpPr>
        <dsp:cNvPr id="0" name=""/>
        <dsp:cNvSpPr/>
      </dsp:nvSpPr>
      <dsp:spPr>
        <a:xfrm>
          <a:off x="4755877" y="579995"/>
          <a:ext cx="115788" cy="1157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882"/>
              </a:lnTo>
              <a:lnTo>
                <a:pt x="115788" y="11578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58D1E-539E-4F07-99F7-0A8745D4036D}">
      <dsp:nvSpPr>
        <dsp:cNvPr id="0" name=""/>
        <dsp:cNvSpPr/>
      </dsp:nvSpPr>
      <dsp:spPr>
        <a:xfrm>
          <a:off x="4871665" y="1448407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출결관리</a:t>
          </a:r>
          <a:endParaRPr lang="ko-KR" altLang="en-US" sz="1600" kern="1200" dirty="0"/>
        </a:p>
      </dsp:txBody>
      <dsp:txXfrm>
        <a:off x="4888622" y="1465364"/>
        <a:ext cx="892392" cy="545027"/>
      </dsp:txXfrm>
    </dsp:sp>
    <dsp:sp modelId="{3D533775-92BC-4039-8A55-7F79C0083682}">
      <dsp:nvSpPr>
        <dsp:cNvPr id="0" name=""/>
        <dsp:cNvSpPr/>
      </dsp:nvSpPr>
      <dsp:spPr>
        <a:xfrm>
          <a:off x="4755877" y="579995"/>
          <a:ext cx="115788" cy="188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559"/>
              </a:lnTo>
              <a:lnTo>
                <a:pt x="115788" y="18815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82811-CF01-4EDD-B055-46D3AAA8F498}">
      <dsp:nvSpPr>
        <dsp:cNvPr id="0" name=""/>
        <dsp:cNvSpPr/>
      </dsp:nvSpPr>
      <dsp:spPr>
        <a:xfrm>
          <a:off x="4871665" y="2172084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성적관리</a:t>
          </a:r>
          <a:endParaRPr lang="ko-KR" altLang="en-US" sz="1600" kern="1200" dirty="0"/>
        </a:p>
      </dsp:txBody>
      <dsp:txXfrm>
        <a:off x="4888622" y="2189041"/>
        <a:ext cx="892392" cy="545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F9A0E-8C02-459E-9114-0E57D278E47B}">
      <dsp:nvSpPr>
        <dsp:cNvPr id="0" name=""/>
        <dsp:cNvSpPr/>
      </dsp:nvSpPr>
      <dsp:spPr>
        <a:xfrm>
          <a:off x="492" y="259986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온라인자료</a:t>
          </a:r>
          <a:endParaRPr lang="ko-KR" altLang="en-US" sz="1200" kern="1200" dirty="0"/>
        </a:p>
      </dsp:txBody>
      <dsp:txXfrm>
        <a:off x="17360" y="276854"/>
        <a:ext cx="1118110" cy="542187"/>
      </dsp:txXfrm>
    </dsp:sp>
    <dsp:sp modelId="{E50AD9DD-F45B-46D0-BE36-1E1D2990E607}">
      <dsp:nvSpPr>
        <dsp:cNvPr id="0" name=""/>
        <dsp:cNvSpPr/>
      </dsp:nvSpPr>
      <dsp:spPr>
        <a:xfrm>
          <a:off x="1440300" y="259986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상담현황</a:t>
          </a:r>
          <a:endParaRPr lang="ko-KR" altLang="en-US" sz="1200" kern="1200" dirty="0"/>
        </a:p>
      </dsp:txBody>
      <dsp:txXfrm>
        <a:off x="1457168" y="276854"/>
        <a:ext cx="1118110" cy="542187"/>
      </dsp:txXfrm>
    </dsp:sp>
    <dsp:sp modelId="{6671310C-8A66-469C-BC4A-8243548BC0ED}">
      <dsp:nvSpPr>
        <dsp:cNvPr id="0" name=""/>
        <dsp:cNvSpPr/>
      </dsp:nvSpPr>
      <dsp:spPr>
        <a:xfrm>
          <a:off x="2880109" y="259986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시험등록</a:t>
          </a:r>
          <a:endParaRPr lang="ko-KR" altLang="en-US" sz="1200" kern="1200" dirty="0"/>
        </a:p>
      </dsp:txBody>
      <dsp:txXfrm>
        <a:off x="2896977" y="276854"/>
        <a:ext cx="1118110" cy="54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9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0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6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5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1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8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7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375497980"/>
              </p:ext>
            </p:extLst>
          </p:nvPr>
        </p:nvGraphicFramePr>
        <p:xfrm>
          <a:off x="1524000" y="1397000"/>
          <a:ext cx="6096000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9712" y="3326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사용자 사이트 </a:t>
            </a:r>
            <a:r>
              <a:rPr lang="ko-KR" altLang="en-US" sz="2800" b="1" dirty="0" err="1" smtClean="0"/>
              <a:t>맵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강사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403599478"/>
              </p:ext>
            </p:extLst>
          </p:nvPr>
        </p:nvGraphicFramePr>
        <p:xfrm>
          <a:off x="1835696" y="4205312"/>
          <a:ext cx="4032448" cy="10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0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최유민</dc:creator>
  <cp:lastModifiedBy>최유민</cp:lastModifiedBy>
  <cp:revision>13</cp:revision>
  <dcterms:created xsi:type="dcterms:W3CDTF">2020-10-23T05:48:54Z</dcterms:created>
  <dcterms:modified xsi:type="dcterms:W3CDTF">2020-12-01T23:56:17Z</dcterms:modified>
</cp:coreProperties>
</file>