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7" r:id="rId3"/>
  </p:sldMasterIdLst>
  <p:notesMasterIdLst>
    <p:notesMasterId r:id="rId22"/>
  </p:notesMasterIdLst>
  <p:sldIdLst>
    <p:sldId id="346" r:id="rId4"/>
    <p:sldId id="279" r:id="rId5"/>
    <p:sldId id="349" r:id="rId6"/>
    <p:sldId id="350" r:id="rId7"/>
    <p:sldId id="351" r:id="rId8"/>
    <p:sldId id="352" r:id="rId9"/>
    <p:sldId id="353" r:id="rId10"/>
    <p:sldId id="354" r:id="rId11"/>
    <p:sldId id="317" r:id="rId12"/>
    <p:sldId id="299" r:id="rId13"/>
    <p:sldId id="300" r:id="rId14"/>
    <p:sldId id="318" r:id="rId15"/>
    <p:sldId id="303" r:id="rId16"/>
    <p:sldId id="347" r:id="rId17"/>
    <p:sldId id="334" r:id="rId18"/>
    <p:sldId id="343" r:id="rId19"/>
    <p:sldId id="348" r:id="rId20"/>
    <p:sldId id="32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ABA9813D-BCB5-4BD2-8CFE-16BFE2996FE0}">
          <p14:sldIdLst>
            <p14:sldId id="346"/>
            <p14:sldId id="279"/>
            <p14:sldId id="349"/>
            <p14:sldId id="350"/>
            <p14:sldId id="351"/>
            <p14:sldId id="352"/>
            <p14:sldId id="353"/>
            <p14:sldId id="354"/>
            <p14:sldId id="317"/>
            <p14:sldId id="299"/>
            <p14:sldId id="300"/>
            <p14:sldId id="318"/>
            <p14:sldId id="303"/>
            <p14:sldId id="347"/>
            <p14:sldId id="334"/>
            <p14:sldId id="343"/>
            <p14:sldId id="348"/>
            <p14:sldId id="3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6" autoAdjust="0"/>
    <p:restoredTop sz="94660"/>
  </p:normalViewPr>
  <p:slideViewPr>
    <p:cSldViewPr>
      <p:cViewPr varScale="1">
        <p:scale>
          <a:sx n="75" d="100"/>
          <a:sy n="75" d="100"/>
        </p:scale>
        <p:origin x="-90" y="-8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3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FA5FF-9769-4C3B-9B96-53860F17EEE6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0D4E5-EB64-4470-A4EA-B748A0282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9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23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49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66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5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bg>
      <p:bgPr>
        <a:gradFill>
          <a:gsLst>
            <a:gs pos="50000">
              <a:srgbClr val="FAEFF5"/>
            </a:gs>
            <a:gs pos="100000">
              <a:srgbClr val="81ADD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10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세로 제목 및 텍스트">
    <p:bg>
      <p:bgPr>
        <a:blipFill dpi="0" rotWithShape="1">
          <a:blip r:embed="rId2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42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071947" y="6608808"/>
            <a:ext cx="1055821" cy="249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Page</a:t>
            </a:r>
            <a:endParaRPr lang="ko-KR" altLang="en-US" sz="10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cxnSp>
        <p:nvCxnSpPr>
          <p:cNvPr id="26" name="Shape 28"/>
          <p:cNvCxnSpPr/>
          <p:nvPr/>
        </p:nvCxnSpPr>
        <p:spPr>
          <a:xfrm>
            <a:off x="8124815" y="6605570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직사각형 24"/>
          <p:cNvSpPr/>
          <p:nvPr/>
        </p:nvSpPr>
        <p:spPr>
          <a:xfrm>
            <a:off x="7071947" y="2361"/>
            <a:ext cx="1055821" cy="249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설계자</a:t>
            </a:r>
            <a:endParaRPr lang="ko-KR" altLang="en-US" sz="10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71946" y="260649"/>
            <a:ext cx="2072054" cy="2611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 화면 설명</a:t>
            </a:r>
            <a:endParaRPr lang="ko-KR" altLang="en-US" sz="10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38078" y="-877"/>
            <a:ext cx="1126076" cy="249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분류</a:t>
            </a:r>
            <a:endParaRPr lang="ko-KR" altLang="en-US" sz="10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5616" y="11457"/>
            <a:ext cx="1512168" cy="232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아테네</a:t>
            </a:r>
            <a:endParaRPr lang="ko-KR" altLang="en-US" sz="10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115616" cy="249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Project</a:t>
            </a:r>
            <a:r>
              <a:rPr lang="en-US" altLang="ko-KR" sz="1000" baseline="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 Name</a:t>
            </a:r>
            <a:endParaRPr lang="ko-KR" altLang="en-US" sz="10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cxnSp>
        <p:nvCxnSpPr>
          <p:cNvPr id="8" name="Shape 24"/>
          <p:cNvCxnSpPr/>
          <p:nvPr/>
        </p:nvCxnSpPr>
        <p:spPr>
          <a:xfrm>
            <a:off x="0" y="249192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28"/>
          <p:cNvCxnSpPr/>
          <p:nvPr/>
        </p:nvCxnSpPr>
        <p:spPr>
          <a:xfrm>
            <a:off x="2633007" y="1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28"/>
          <p:cNvCxnSpPr/>
          <p:nvPr/>
        </p:nvCxnSpPr>
        <p:spPr>
          <a:xfrm>
            <a:off x="1115616" y="2362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28"/>
          <p:cNvCxnSpPr/>
          <p:nvPr/>
        </p:nvCxnSpPr>
        <p:spPr>
          <a:xfrm>
            <a:off x="3755522" y="2362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Shape 24"/>
          <p:cNvCxnSpPr/>
          <p:nvPr/>
        </p:nvCxnSpPr>
        <p:spPr>
          <a:xfrm>
            <a:off x="7071947" y="521783"/>
            <a:ext cx="2072055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8"/>
          <p:cNvCxnSpPr/>
          <p:nvPr/>
        </p:nvCxnSpPr>
        <p:spPr>
          <a:xfrm>
            <a:off x="8124815" y="-877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23"/>
          <p:cNvCxnSpPr/>
          <p:nvPr/>
        </p:nvCxnSpPr>
        <p:spPr>
          <a:xfrm>
            <a:off x="7071946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hape 24"/>
          <p:cNvCxnSpPr/>
          <p:nvPr/>
        </p:nvCxnSpPr>
        <p:spPr>
          <a:xfrm>
            <a:off x="7071947" y="6605571"/>
            <a:ext cx="2072055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3913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38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40152" y="3573016"/>
            <a:ext cx="29233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팀장 공민우</a:t>
            </a:r>
            <a:endParaRPr lang="en-US" altLang="ko-KR" sz="3200" b="1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3200" b="1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부팀장</a:t>
            </a:r>
            <a:r>
              <a:rPr lang="ko-KR" altLang="en-US" sz="32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김태일</a:t>
            </a:r>
            <a:endParaRPr lang="en-US" altLang="ko-KR" sz="3200" b="1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32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팀원 최병훈</a:t>
            </a:r>
            <a:endParaRPr lang="en-US" altLang="ko-KR" sz="3200" b="1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32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팀원 문승한</a:t>
            </a:r>
            <a:endParaRPr lang="en-US" altLang="ko-KR" sz="3200" b="1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32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팀원 김찬중</a:t>
            </a:r>
            <a:endParaRPr lang="en-US" altLang="ko-KR" sz="3200" b="1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32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팀원 이동현</a:t>
            </a:r>
            <a:endParaRPr lang="en-US" altLang="ko-KR" sz="3200" b="1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26064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아테네</a:t>
            </a:r>
            <a:r>
              <a:rPr lang="ko-KR" altLang="en-US" sz="18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ko-KR" altLang="en-US" sz="18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학원</a:t>
            </a:r>
            <a:r>
              <a:rPr lang="ko-KR" altLang="en-US" sz="1800" b="1" baseline="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관리 프로그램</a:t>
            </a:r>
            <a:endParaRPr lang="en-US" altLang="ko-KR" sz="1800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5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07504" y="295275"/>
            <a:ext cx="8928992" cy="6260803"/>
            <a:chOff x="448575" y="439949"/>
            <a:chExt cx="11360990" cy="6116128"/>
          </a:xfrm>
        </p:grpSpPr>
        <p:sp>
          <p:nvSpPr>
            <p:cNvPr id="18" name="양쪽 모서리가 둥근 사각형 17"/>
            <p:cNvSpPr/>
            <p:nvPr/>
          </p:nvSpPr>
          <p:spPr>
            <a:xfrm rot="16200000">
              <a:off x="-1828799" y="2717323"/>
              <a:ext cx="6116128" cy="1561379"/>
            </a:xfrm>
            <a:prstGeom prst="round2SameRect">
              <a:avLst>
                <a:gd name="adj1" fmla="val 7482"/>
                <a:gd name="adj2" fmla="val 0"/>
              </a:avLst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양쪽 모서리가 둥근 사각형 18"/>
            <p:cNvSpPr/>
            <p:nvPr/>
          </p:nvSpPr>
          <p:spPr>
            <a:xfrm rot="16200000">
              <a:off x="3851696" y="-1401792"/>
              <a:ext cx="6116128" cy="9799610"/>
            </a:xfrm>
            <a:prstGeom prst="round2SameRect">
              <a:avLst>
                <a:gd name="adj1" fmla="val 0"/>
                <a:gd name="adj2" fmla="val 169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양쪽 모서리가 둥근 사각형 19"/>
          <p:cNvSpPr/>
          <p:nvPr/>
        </p:nvSpPr>
        <p:spPr>
          <a:xfrm rot="16200000">
            <a:off x="-2823455" y="3226233"/>
            <a:ext cx="6260803" cy="398884"/>
          </a:xfrm>
          <a:prstGeom prst="round2SameRect">
            <a:avLst>
              <a:gd name="adj1" fmla="val 25263"/>
              <a:gd name="adj2" fmla="val 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292100" dist="38100" algn="l" rotWithShape="0">
              <a:srgbClr val="FFCCCC">
                <a:alpha val="16863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25947" y="548564"/>
            <a:ext cx="162000" cy="157689"/>
            <a:chOff x="444218" y="523875"/>
            <a:chExt cx="216000" cy="157689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444218" y="523875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44218" y="593719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44218" y="66356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75631"/>
              </p:ext>
            </p:extLst>
          </p:nvPr>
        </p:nvGraphicFramePr>
        <p:xfrm>
          <a:off x="107505" y="2464486"/>
          <a:ext cx="398885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885"/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>
                        <a:alpha val="16863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27" name="Group 12"/>
          <p:cNvGrpSpPr>
            <a:grpSpLocks noChangeAspect="1"/>
          </p:cNvGrpSpPr>
          <p:nvPr/>
        </p:nvGrpSpPr>
        <p:grpSpPr bwMode="auto">
          <a:xfrm>
            <a:off x="220943" y="1308976"/>
            <a:ext cx="172008" cy="182437"/>
            <a:chOff x="6124" y="305"/>
            <a:chExt cx="841" cy="66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0" name="Picture 19" descr="C:\Users\User\Downloads\iconfinder_report-service-statistics-call-performance_3709732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43" y="2609592"/>
            <a:ext cx="182508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1" descr="C:\Users\User\Downloads\iconfinder_Daily_active_user_3448018 (1)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2" y="1956712"/>
            <a:ext cx="217669" cy="2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37" y="3228062"/>
            <a:ext cx="207772" cy="277029"/>
          </a:xfrm>
          <a:prstGeom prst="rect">
            <a:avLst/>
          </a:prstGeom>
        </p:spPr>
      </p:pic>
      <p:pic>
        <p:nvPicPr>
          <p:cNvPr id="34" name="Picture 18" descr="C:\Users\User\Downloads\iconfinder_complaint-report-feedback-dissatisfaction-expression_3709751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83" y="4485118"/>
            <a:ext cx="236926" cy="31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1326750" y="356659"/>
            <a:ext cx="7709747" cy="64633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500" kern="0" dirty="0" smtClean="0">
                <a:solidFill>
                  <a:schemeClr val="tx2"/>
                </a:solidFill>
                <a:latin typeface="UhBee ZZIBA" pitchFamily="66" charset="-127"/>
                <a:ea typeface="UhBee ZZIBA" pitchFamily="66" charset="-127"/>
              </a:rPr>
              <a:t>개발환경</a:t>
            </a:r>
            <a:endParaRPr lang="en-US" altLang="ko-KR" sz="2500" kern="0" dirty="0">
              <a:solidFill>
                <a:schemeClr val="tx2"/>
              </a:solidFill>
              <a:latin typeface="UhBee ZZIBA" pitchFamily="66" charset="-127"/>
              <a:ea typeface="UhBee ZZIBA" pitchFamily="66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73404" y="1719396"/>
            <a:ext cx="1373044" cy="387798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Develop OS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DB Server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Java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Web Server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Django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100" kern="0" dirty="0">
                <a:latin typeface="배달의민족 주아" pitchFamily="18" charset="-127"/>
                <a:ea typeface="배달의민족 주아" pitchFamily="18" charset="-127"/>
              </a:rPr>
              <a:t>]</a:t>
            </a: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Framework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1100" kern="0" dirty="0" smtClean="0">
                <a:latin typeface="배달의민족 주아" pitchFamily="18" charset="-127"/>
                <a:ea typeface="배달의민족 주아" pitchFamily="18" charset="-127"/>
              </a:rPr>
              <a:t>웹 표준 준수</a:t>
            </a:r>
            <a:endParaRPr lang="en-US" altLang="ko-KR" sz="1100" kern="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Develop language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Database Modeling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Documentation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1100" kern="0" dirty="0" smtClean="0">
                <a:latin typeface="배달의민족 주아" pitchFamily="18" charset="-127"/>
                <a:ea typeface="배달의민족 주아" pitchFamily="18" charset="-127"/>
              </a:rPr>
              <a:t>형상관리</a:t>
            </a:r>
            <a:endParaRPr lang="en-US" altLang="ko-KR" sz="1100" kern="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Plugin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Develop Toll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API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203848" y="1719773"/>
            <a:ext cx="288032" cy="337015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: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: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: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latin typeface="배달의민족 주아" pitchFamily="18" charset="-127"/>
                <a:ea typeface="배달의민족 주아" pitchFamily="18" charset="-127"/>
              </a:rPr>
              <a:t>: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latin typeface="배달의민족 주아" pitchFamily="18" charset="-127"/>
                <a:ea typeface="배달의민족 주아" pitchFamily="18" charset="-127"/>
              </a:rPr>
              <a:t>: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:</a:t>
            </a:r>
            <a:endParaRPr lang="en-US" altLang="ko-KR" sz="1100" kern="0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: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latin typeface="배달의민족 주아" pitchFamily="18" charset="-127"/>
                <a:ea typeface="배달의민족 주아" pitchFamily="18" charset="-127"/>
              </a:rPr>
              <a:t>: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latin typeface="배달의민족 주아" pitchFamily="18" charset="-127"/>
                <a:ea typeface="배달의민족 주아" pitchFamily="18" charset="-127"/>
              </a:rPr>
              <a:t>: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latin typeface="배달의민족 주아" pitchFamily="18" charset="-127"/>
                <a:ea typeface="배달의민족 주아" pitchFamily="18" charset="-127"/>
              </a:rPr>
              <a:t>: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latin typeface="배달의민족 주아" pitchFamily="18" charset="-127"/>
                <a:ea typeface="배달의민족 주아" pitchFamily="18" charset="-127"/>
              </a:rPr>
              <a:t>: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latin typeface="배달의민족 주아" pitchFamily="18" charset="-127"/>
                <a:ea typeface="배달의민족 주아" pitchFamily="18" charset="-127"/>
              </a:rPr>
              <a:t>: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:</a:t>
            </a:r>
            <a:endParaRPr lang="en-US" altLang="ko-KR" sz="1100" kern="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78956" y="1719395"/>
            <a:ext cx="3829348" cy="362406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Windows10 Pro 64 bit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MySQL 8.0.20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latin typeface="배달의민족 주아" pitchFamily="18" charset="-127"/>
                <a:ea typeface="배달의민족 주아" pitchFamily="18" charset="-127"/>
              </a:rPr>
              <a:t>PYTHON 3.8.4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Tomcat 9.0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latin typeface="배달의민족 주아" pitchFamily="18" charset="-127"/>
                <a:ea typeface="배달의민족 주아" pitchFamily="18" charset="-127"/>
              </a:rPr>
              <a:t>Django </a:t>
            </a: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3.1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HTML5, CSS3, JSP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Java, HTML5, CSS3, jQuery, JSP, JavaScript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 smtClean="0">
                <a:latin typeface="배달의민족 주아" pitchFamily="18" charset="-127"/>
                <a:ea typeface="배달의민족 주아" pitchFamily="18" charset="-127"/>
              </a:rPr>
              <a:t>논리적</a:t>
            </a: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(Logic) </a:t>
            </a:r>
            <a:r>
              <a:rPr lang="ko-KR" altLang="en-US" sz="1100" kern="0" dirty="0" smtClean="0">
                <a:latin typeface="배달의민족 주아" pitchFamily="18" charset="-127"/>
                <a:ea typeface="배달의민족 주아" pitchFamily="18" charset="-127"/>
              </a:rPr>
              <a:t>모델링</a:t>
            </a: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1100" kern="0" dirty="0" smtClean="0">
                <a:latin typeface="배달의민족 주아" pitchFamily="18" charset="-127"/>
                <a:ea typeface="배달의민족 주아" pitchFamily="18" charset="-127"/>
              </a:rPr>
              <a:t>물리적</a:t>
            </a: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(Physical) </a:t>
            </a:r>
            <a:r>
              <a:rPr lang="ko-KR" altLang="en-US" sz="1100" kern="0" dirty="0" smtClean="0">
                <a:latin typeface="배달의민족 주아" pitchFamily="18" charset="-127"/>
                <a:ea typeface="배달의민족 주아" pitchFamily="18" charset="-127"/>
              </a:rPr>
              <a:t>모델링</a:t>
            </a:r>
            <a:endParaRPr lang="en-US" altLang="ko-KR" sz="1100" kern="0" dirty="0">
              <a:latin typeface="배달의민족 주아" pitchFamily="18" charset="-127"/>
              <a:ea typeface="배달의민족 주아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Microsoft ( PowerPoint, Excel ), </a:t>
            </a:r>
            <a:r>
              <a:rPr lang="ko-KR" altLang="en-US" sz="1100" kern="0" dirty="0" smtClean="0">
                <a:latin typeface="배달의민족 주아" pitchFamily="18" charset="-127"/>
                <a:ea typeface="배달의민족 주아" pitchFamily="18" charset="-127"/>
              </a:rPr>
              <a:t>한컴오피스 한글</a:t>
            </a:r>
            <a:endParaRPr lang="en-US" altLang="ko-KR" sz="1100" kern="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Git version 2.25.1, Source Tree 3.3.8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Bootstrap 3.3.2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Spring toll suite 3.9.11, SQL Developer 19.2.1.247.2212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I am port(</a:t>
            </a:r>
            <a:r>
              <a:rPr lang="ko-KR" altLang="en-US" sz="1100" kern="0" dirty="0" smtClean="0">
                <a:latin typeface="배달의민족 주아" pitchFamily="18" charset="-127"/>
                <a:ea typeface="배달의민족 주아" pitchFamily="18" charset="-127"/>
              </a:rPr>
              <a:t>결제</a:t>
            </a: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), </a:t>
            </a:r>
            <a:r>
              <a:rPr lang="en-US" altLang="ko-KR" sz="1100" kern="0" dirty="0" err="1" smtClean="0">
                <a:latin typeface="배달의민족 주아" pitchFamily="18" charset="-127"/>
                <a:ea typeface="배달의민족 주아" pitchFamily="18" charset="-127"/>
              </a:rPr>
              <a:t>highchart</a:t>
            </a: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1100" kern="0" dirty="0" smtClean="0">
                <a:latin typeface="배달의민족 주아" pitchFamily="18" charset="-127"/>
                <a:ea typeface="배달의민족 주아" pitchFamily="18" charset="-127"/>
              </a:rPr>
              <a:t>차</a:t>
            </a:r>
            <a:r>
              <a:rPr lang="ko-KR" altLang="en-US" sz="1100" kern="0" dirty="0">
                <a:latin typeface="배달의민족 주아" pitchFamily="18" charset="-127"/>
                <a:ea typeface="배달의민족 주아" pitchFamily="18" charset="-127"/>
              </a:rPr>
              <a:t>트</a:t>
            </a:r>
            <a:r>
              <a:rPr lang="en-US" altLang="ko-KR" sz="1100" kern="0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78017"/>
              </p:ext>
            </p:extLst>
          </p:nvPr>
        </p:nvGraphicFramePr>
        <p:xfrm>
          <a:off x="540000" y="1129241"/>
          <a:ext cx="747608" cy="384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08"/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목차</a:t>
                      </a:r>
                      <a:endParaRPr lang="ko-KR" alt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프로젝트</a:t>
                      </a:r>
                      <a:endParaRPr lang="en-US" altLang="ko-KR" sz="1100" b="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소개</a:t>
                      </a:r>
                      <a:endParaRPr lang="en-US" altLang="ko-KR" sz="1100" b="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일정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구조설정</a:t>
                      </a:r>
                      <a:endParaRPr lang="en-US" altLang="ko-KR" sz="1100" b="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자료</a:t>
                      </a:r>
                      <a:endParaRPr lang="en-US" altLang="ko-KR" sz="1100" b="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UI 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및 기능</a:t>
                      </a:r>
                      <a:endParaRPr lang="en-US" altLang="ko-KR" sz="1100" b="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후기</a:t>
                      </a:r>
                      <a:endParaRPr lang="en-US" altLang="ko-KR" sz="1100" b="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9" y="3840000"/>
            <a:ext cx="231010" cy="3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3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9912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학원소개</a:t>
            </a:r>
            <a:endParaRPr lang="en-US" altLang="ko-KR" sz="1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이동현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35496" y="548993"/>
            <a:ext cx="6984776" cy="618687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29360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Shop_Intro</a:t>
            </a:r>
            <a:r>
              <a:rPr lang="en-US" altLang="ko-KR" sz="1000" dirty="0" smtClean="0"/>
              <a:t> width : 100%, height : 100%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596832" y="6335756"/>
            <a:ext cx="182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스크롤로 내릴 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 추가로 설명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480862" y="1730004"/>
            <a:ext cx="6213899" cy="460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496" y="611775"/>
            <a:ext cx="6984776" cy="10081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ㅎ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4461" y="852994"/>
            <a:ext cx="560684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                        학원 소개 </a:t>
            </a:r>
            <a:endParaRPr lang="en-US" altLang="ko-KR" sz="2000" b="1" dirty="0" smtClean="0"/>
          </a:p>
          <a:p>
            <a:r>
              <a:rPr lang="ko-KR" altLang="en-US" sz="1100" dirty="0" smtClean="0"/>
              <a:t>    저희 학원은 최고의 강사진과 최고의 교육 시설로 교육을 하는 아테네 학원입니</a:t>
            </a:r>
            <a:r>
              <a:rPr lang="ko-KR" altLang="en-US" sz="1100" dirty="0"/>
              <a:t>다</a:t>
            </a:r>
            <a:endParaRPr lang="en-US" altLang="ko-KR" sz="11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508437" y="64288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093342" y="1373665"/>
            <a:ext cx="2926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margin : 0px,0px32px , </a:t>
            </a:r>
            <a:r>
              <a:rPr lang="en-US" altLang="ko-KR" sz="1000" dirty="0" err="1" smtClean="0"/>
              <a:t>pading</a:t>
            </a:r>
            <a:r>
              <a:rPr lang="en-US" altLang="ko-KR" sz="1000" dirty="0" smtClean="0"/>
              <a:t> : 32px,0px</a:t>
            </a:r>
            <a:endParaRPr lang="ko-KR" altLang="en-US" sz="1000" dirty="0"/>
          </a:p>
        </p:txBody>
      </p:sp>
      <p:graphicFrame>
        <p:nvGraphicFramePr>
          <p:cNvPr id="32" name="Shape 721"/>
          <p:cNvGraphicFramePr/>
          <p:nvPr>
            <p:extLst>
              <p:ext uri="{D42A27DB-BD31-4B8C-83A1-F6EECF244321}">
                <p14:modId xmlns:p14="http://schemas.microsoft.com/office/powerpoint/2010/main" val="3444633222"/>
              </p:ext>
            </p:extLst>
          </p:nvPr>
        </p:nvGraphicFramePr>
        <p:xfrm>
          <a:off x="7092280" y="548680"/>
          <a:ext cx="2051720" cy="3345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학원을 소개하는 창입니다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화살표 버튼을 누를 시 슬라이드 식으로 다음 학원 소개 사진으로 넘어갑니다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몇 번째 사진이지 표시하는 바 형식으로 표시한 것입니다</a:t>
                      </a: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1000" b="0" i="0" u="none" strike="noStrike" cap="none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pic>
        <p:nvPicPr>
          <p:cNvPr id="1026" name="Picture 2" descr="C:\PycharmDjangoProject\Athens (1)\static\학원소개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62" y="1732174"/>
            <a:ext cx="6213899" cy="4603582"/>
          </a:xfrm>
          <a:prstGeom prst="rect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왼쪽 화살표 9"/>
          <p:cNvSpPr/>
          <p:nvPr/>
        </p:nvSpPr>
        <p:spPr>
          <a:xfrm>
            <a:off x="618255" y="3655129"/>
            <a:ext cx="290134" cy="145313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6288827" y="3755540"/>
            <a:ext cx="271853" cy="13044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699792" y="6093296"/>
            <a:ext cx="504056" cy="72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247368" y="6093296"/>
            <a:ext cx="504056" cy="72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815914" y="6101196"/>
            <a:ext cx="504056" cy="72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288827" y="3587775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cxnSp>
        <p:nvCxnSpPr>
          <p:cNvPr id="38" name="꺾인 연결선 37"/>
          <p:cNvCxnSpPr>
            <a:stCxn id="26" idx="2"/>
          </p:cNvCxnSpPr>
          <p:nvPr/>
        </p:nvCxnSpPr>
        <p:spPr>
          <a:xfrm rot="16200000" flipH="1">
            <a:off x="6518304" y="3863136"/>
            <a:ext cx="767156" cy="81284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PycharmDjangoProject\Athens (1)\static\학원소개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804" y="3973604"/>
            <a:ext cx="1044393" cy="104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ycharmDjangoProject\Athens (1)\static\학원소개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554" y="4990532"/>
            <a:ext cx="1042575" cy="147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2590981" y="589324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08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9912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강사진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소개</a:t>
            </a:r>
            <a:endParaRPr lang="en-US" altLang="ko-KR" sz="1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이동</a:t>
            </a:r>
            <a:r>
              <a:rPr lang="ko-KR" altLang="en-US" sz="1000" dirty="0"/>
              <a:t>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496" y="548993"/>
            <a:ext cx="6984776" cy="618687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29360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rgbClr val="FF0000"/>
                </a:solidFill>
              </a:rPr>
              <a:t>Shop_teacher</a:t>
            </a:r>
            <a:r>
              <a:rPr lang="en-US" altLang="ko-KR" sz="1000" dirty="0" smtClean="0"/>
              <a:t> width : 100%, height : 100%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539552" y="134076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graphicFrame>
        <p:nvGraphicFramePr>
          <p:cNvPr id="33" name="Shape 721"/>
          <p:cNvGraphicFramePr/>
          <p:nvPr>
            <p:extLst>
              <p:ext uri="{D42A27DB-BD31-4B8C-83A1-F6EECF244321}">
                <p14:modId xmlns:p14="http://schemas.microsoft.com/office/powerpoint/2010/main" val="4291565016"/>
              </p:ext>
            </p:extLst>
          </p:nvPr>
        </p:nvGraphicFramePr>
        <p:xfrm>
          <a:off x="7092280" y="548680"/>
          <a:ext cx="2051720" cy="36504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강사진을 소개하는 창입니다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재직 중인 선생님 사진 입니다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선생님의 정보를 입력한 </a:t>
                      </a: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창입니다</a:t>
                      </a: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선생님 정보를 입력한 </a:t>
                      </a:r>
                      <a:r>
                        <a:rPr lang="en-US" altLang="ko-KR" sz="1000" b="1" i="0" u="none" strike="noStrike" cap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1000" b="1" i="0" u="none" strike="noStrike" cap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에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마우스 커서를 가져다 놓을 시 </a:t>
                      </a:r>
                      <a:r>
                        <a:rPr lang="en-US" altLang="ko-KR" sz="1000" b="1" i="0" u="none" strike="noStrike" cap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  <a:r>
                        <a:rPr lang="ko-KR" altLang="en-US" sz="1000" b="1" i="0" u="none" strike="noStrike" cap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처럼 초록색 바탕으로 변합니다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1000" b="0" i="0" u="none" strike="noStrike" cap="none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35496" y="611775"/>
            <a:ext cx="6984776" cy="10081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ㅎ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4461" y="852994"/>
            <a:ext cx="5606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                        강사</a:t>
            </a:r>
            <a:r>
              <a:rPr lang="ko-KR" altLang="en-US" sz="2000" b="1" dirty="0"/>
              <a:t>진</a:t>
            </a:r>
            <a:r>
              <a:rPr lang="ko-KR" altLang="en-US" sz="2000" b="1" dirty="0" smtClean="0"/>
              <a:t> 소개 </a:t>
            </a:r>
            <a:endParaRPr lang="en-US" altLang="ko-KR" sz="2000" b="1" dirty="0" smtClean="0"/>
          </a:p>
          <a:p>
            <a:pPr algn="ctr"/>
            <a:r>
              <a:rPr lang="ko-KR" altLang="en-US" sz="1100" dirty="0" smtClean="0"/>
              <a:t>    저희 강사진들은 최고의 실력을 가진 강사진과 최적의 커리큘럼으로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학생 여러분의 성적 향상에 항상 최선을 다하겠습니다</a:t>
            </a:r>
            <a:endParaRPr lang="en-US" altLang="ko-KR" sz="11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508437" y="64288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487042" y="637065"/>
            <a:ext cx="2926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margin : 0px,0px32px , </a:t>
            </a:r>
            <a:r>
              <a:rPr lang="en-US" altLang="ko-KR" sz="1000" dirty="0" err="1" smtClean="0"/>
              <a:t>pading</a:t>
            </a:r>
            <a:r>
              <a:rPr lang="en-US" altLang="ko-KR" sz="1000" dirty="0" smtClean="0"/>
              <a:t> : 32px,0px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71612" y="3106226"/>
            <a:ext cx="94754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이동현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부서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고등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과목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수학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담당 학년</a:t>
            </a:r>
            <a:r>
              <a:rPr lang="en-US" altLang="ko-KR" sz="1100" dirty="0" smtClean="0"/>
              <a:t>: 2</a:t>
            </a:r>
            <a:endParaRPr lang="ko-KR" alt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7187717" y="4424908"/>
            <a:ext cx="947545" cy="76944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공민</a:t>
            </a:r>
            <a:r>
              <a:rPr lang="ko-KR" altLang="en-US" sz="1100" dirty="0"/>
              <a:t>우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부서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고등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과목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수학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담당 학년</a:t>
            </a:r>
            <a:r>
              <a:rPr lang="en-US" altLang="ko-KR" sz="1100" dirty="0" smtClean="0"/>
              <a:t>: 3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2894932" y="3142141"/>
            <a:ext cx="94754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김찬중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부서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고등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과목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영어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담당 학년</a:t>
            </a:r>
            <a:r>
              <a:rPr lang="en-US" altLang="ko-KR" sz="1100" dirty="0" smtClean="0"/>
              <a:t>: 3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5241032" y="3135800"/>
            <a:ext cx="94754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공민우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부서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고등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과목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수학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담당 학년</a:t>
            </a:r>
            <a:r>
              <a:rPr lang="en-US" altLang="ko-KR" sz="1100" dirty="0" smtClean="0"/>
              <a:t>: 3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471612" y="5653698"/>
            <a:ext cx="94754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문승한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부서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중등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과목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수학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담당 학년</a:t>
            </a:r>
            <a:r>
              <a:rPr lang="en-US" altLang="ko-KR" sz="1100" dirty="0" smtClean="0"/>
              <a:t>: 3</a:t>
            </a:r>
            <a:endParaRPr lang="ko-KR" altLang="en-US" sz="1100" dirty="0"/>
          </a:p>
        </p:txBody>
      </p:sp>
      <p:cxnSp>
        <p:nvCxnSpPr>
          <p:cNvPr id="41" name="꺾인 연결선 40"/>
          <p:cNvCxnSpPr>
            <a:endCxn id="42" idx="1"/>
          </p:cNvCxnSpPr>
          <p:nvPr/>
        </p:nvCxnSpPr>
        <p:spPr>
          <a:xfrm rot="16200000" flipH="1">
            <a:off x="6028805" y="3650716"/>
            <a:ext cx="1318683" cy="999141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50655" y="168574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489698" y="6423139"/>
            <a:ext cx="1320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Pading</a:t>
            </a:r>
            <a:r>
              <a:rPr lang="en-US" altLang="ko-KR" sz="1000" dirty="0" smtClean="0"/>
              <a:t> 12px,30px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464486" y="310622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7197948" y="442490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332305" y="1731999"/>
            <a:ext cx="1634963" cy="20313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사진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2685002" y="1738966"/>
            <a:ext cx="1634963" cy="20313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사진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5127499" y="1752106"/>
            <a:ext cx="1486330" cy="20313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사진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332305" y="4245802"/>
            <a:ext cx="1634963" cy="20313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사진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351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924944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4000" b="1" spc="50" dirty="0" smtClean="0">
                <a:ln w="11430"/>
                <a:solidFill>
                  <a:sysClr val="windowText" lastClr="000000"/>
                </a:solidFill>
              </a:rPr>
              <a:t>모집요</a:t>
            </a:r>
            <a:r>
              <a:rPr lang="ko-KR" altLang="en-US" sz="4000" b="1" spc="50" dirty="0">
                <a:ln w="11430"/>
                <a:solidFill>
                  <a:sysClr val="windowText" lastClr="000000"/>
                </a:solidFill>
              </a:rPr>
              <a:t>강</a:t>
            </a:r>
            <a:endParaRPr lang="en-US" altLang="ko-KR" sz="4000" b="1" spc="50" dirty="0">
              <a:ln w="11430"/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5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96" y="29360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rgbClr val="FF0000"/>
                </a:solidFill>
              </a:rPr>
              <a:t>Class_obj</a:t>
            </a:r>
            <a:r>
              <a:rPr lang="en-US" altLang="ko-KR" sz="1000" dirty="0" smtClean="0"/>
              <a:t> width : 100%, height : 100%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5496" y="548679"/>
            <a:ext cx="6984776" cy="618718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172400" y="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이동</a:t>
            </a:r>
            <a:r>
              <a:rPr lang="ko-KR" altLang="en-US" sz="1000" dirty="0"/>
              <a:t>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51920" y="0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모집요강 페이지</a:t>
            </a:r>
            <a:endParaRPr lang="ko-KR" altLang="en-US" sz="1000" dirty="0"/>
          </a:p>
        </p:txBody>
      </p:sp>
      <p:graphicFrame>
        <p:nvGraphicFramePr>
          <p:cNvPr id="24" name="Shape 721"/>
          <p:cNvGraphicFramePr/>
          <p:nvPr>
            <p:extLst>
              <p:ext uri="{D42A27DB-BD31-4B8C-83A1-F6EECF244321}">
                <p14:modId xmlns:p14="http://schemas.microsoft.com/office/powerpoint/2010/main" val="1345315973"/>
              </p:ext>
            </p:extLst>
          </p:nvPr>
        </p:nvGraphicFramePr>
        <p:xfrm>
          <a:off x="7092280" y="548680"/>
          <a:ext cx="2051720" cy="30408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보여주기만 나타낸다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 없음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1000" b="0" i="0" u="none" strike="noStrike" cap="none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27584" y="76470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2021 </a:t>
            </a:r>
            <a:r>
              <a:rPr lang="ko-KR" altLang="en-US" b="1" dirty="0" smtClean="0"/>
              <a:t>신입생 모집 요강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83568" y="1340768"/>
            <a:ext cx="57606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/>
              <a:t>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6288" y="2548012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선배들이 인정하고 증명한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아테네학원 선배들의 의견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62360" y="3340100"/>
            <a:ext cx="57606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/>
              <a:t>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7584" y="452103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선배들의 놀라운 성과</a:t>
            </a:r>
            <a:endParaRPr lang="en-US" altLang="ko-KR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4988024"/>
            <a:ext cx="57606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그래프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881684" y="644233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스크롤로 내릴 시 추가로 설명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</a:t>
            </a:r>
            <a:endParaRPr lang="en-US" altLang="ko-KR" sz="12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868984" y="593433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고등부 </a:t>
            </a:r>
            <a:r>
              <a:rPr lang="en-US" altLang="ko-KR" sz="1200" b="1" dirty="0" smtClean="0"/>
              <a:t>3</a:t>
            </a:r>
            <a:r>
              <a:rPr lang="ko-KR" altLang="en-US" sz="1200" b="1" dirty="0" smtClean="0"/>
              <a:t>학년 반 영어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수학 평균 점수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41834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hape 721"/>
          <p:cNvGraphicFramePr/>
          <p:nvPr>
            <p:extLst>
              <p:ext uri="{D42A27DB-BD31-4B8C-83A1-F6EECF244321}">
                <p14:modId xmlns:p14="http://schemas.microsoft.com/office/powerpoint/2010/main" val="2334203423"/>
              </p:ext>
            </p:extLst>
          </p:nvPr>
        </p:nvGraphicFramePr>
        <p:xfrm>
          <a:off x="7092280" y="548680"/>
          <a:ext cx="2051720" cy="30408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보여주기만 나타낸다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 없음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1000" b="0" i="0" u="none" strike="noStrike" cap="none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72400" y="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이동</a:t>
            </a:r>
            <a:r>
              <a:rPr lang="ko-KR" altLang="en-US" sz="1000" dirty="0"/>
              <a:t>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1920" y="0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모집요강 페이지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58960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상담 문의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7592" y="1044688"/>
            <a:ext cx="6984776" cy="1623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ㅎ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8457" y="1390438"/>
            <a:ext cx="560684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                   아테네 영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수 학원</a:t>
            </a:r>
            <a:endParaRPr lang="en-US" altLang="ko-KR" sz="2000" b="1" dirty="0" smtClean="0"/>
          </a:p>
          <a:p>
            <a:pPr algn="ctr"/>
            <a:r>
              <a:rPr lang="ko-KR" altLang="en-US" sz="1100" dirty="0" smtClean="0"/>
              <a:t>    주소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본점 왕십리 </a:t>
            </a:r>
            <a:r>
              <a:rPr lang="ko-KR" altLang="en-US" sz="1100" dirty="0" err="1" smtClean="0"/>
              <a:t>무학로</a:t>
            </a:r>
            <a:r>
              <a:rPr lang="ko-KR" altLang="en-US" sz="1100" dirty="0" smtClean="0"/>
              <a:t> 성동우체국 건물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층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처 전화번호 </a:t>
            </a:r>
            <a:r>
              <a:rPr lang="en-US" altLang="ko-KR" sz="1100" dirty="0" smtClean="0"/>
              <a:t>: 001-01-00001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문의 메일 </a:t>
            </a:r>
            <a:r>
              <a:rPr lang="en-US" altLang="ko-KR" sz="1100" dirty="0" smtClean="0"/>
              <a:t>: joy39682@naver.com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7338" y="2422042"/>
            <a:ext cx="2926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margin : 0px,0px32px , padding : 32px,0px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8981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72848" y="2967335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커뮤니티 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51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9912" y="1"/>
            <a:ext cx="3240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사용자 커뮤니티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공지사항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기본페이지</a:t>
            </a:r>
            <a:endParaRPr lang="en-US" altLang="ko-KR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이동현</a:t>
            </a:r>
            <a:endParaRPr lang="ko-KR" altLang="en-US" sz="1000" dirty="0"/>
          </a:p>
        </p:txBody>
      </p:sp>
      <p:graphicFrame>
        <p:nvGraphicFramePr>
          <p:cNvPr id="69" name="Shape 721"/>
          <p:cNvGraphicFramePr/>
          <p:nvPr>
            <p:extLst>
              <p:ext uri="{D42A27DB-BD31-4B8C-83A1-F6EECF244321}">
                <p14:modId xmlns:p14="http://schemas.microsoft.com/office/powerpoint/2010/main" val="2415910444"/>
              </p:ext>
            </p:extLst>
          </p:nvPr>
        </p:nvGraphicFramePr>
        <p:xfrm>
          <a:off x="7092280" y="548680"/>
          <a:ext cx="2051720" cy="2766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공지사항의 번호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작성자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제목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등록일 을 나타냅니다</a:t>
                      </a:r>
                      <a:endParaRPr lang="ko-KR" altLang="en-US" sz="1100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제목을 클릭할 시에 공지사항의 상세 페이지로 넘어간다</a:t>
                      </a:r>
                      <a:endParaRPr lang="ko-KR" altLang="en-US" sz="1000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관리자 페이지에서 공지사항을 추가 할 시에 자동으로 표가 생깁니다</a:t>
                      </a:r>
                      <a:endParaRPr lang="ko-KR" altLang="en-US" sz="1050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27584" y="703908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 지 사 항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04071"/>
              </p:ext>
            </p:extLst>
          </p:nvPr>
        </p:nvGraphicFramePr>
        <p:xfrm>
          <a:off x="494680" y="1556792"/>
          <a:ext cx="6096000" cy="4464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65063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448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48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48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48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48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48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48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9268" y="173471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번</a:t>
            </a:r>
            <a:r>
              <a:rPr lang="ko-KR" altLang="en-US" sz="1400" dirty="0"/>
              <a:t>호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89348" y="173471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267744" y="173471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887156" y="1734716"/>
            <a:ext cx="881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등록</a:t>
            </a:r>
            <a:r>
              <a:rPr lang="ko-KR" altLang="en-US" sz="1400" dirty="0"/>
              <a:t>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2416" y="236393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512416" y="285293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12416" y="342900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99716" y="393305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19064" y="450912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19064" y="507248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12416" y="558924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289348" y="236393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이</a:t>
            </a:r>
            <a:r>
              <a:rPr lang="ko-KR" altLang="en-US" sz="1400" dirty="0"/>
              <a:t>름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96244" y="285134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이</a:t>
            </a:r>
            <a:r>
              <a:rPr lang="ko-KR" altLang="en-US" sz="1400" dirty="0"/>
              <a:t>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63948" y="341629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이</a:t>
            </a:r>
            <a:r>
              <a:rPr lang="ko-KR" altLang="en-US" sz="1400" dirty="0"/>
              <a:t>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70844" y="392507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이</a:t>
            </a:r>
            <a:r>
              <a:rPr lang="ko-KR" altLang="en-US" sz="1400" dirty="0"/>
              <a:t>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60972" y="448371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이</a:t>
            </a:r>
            <a:r>
              <a:rPr lang="ko-KR" altLang="en-US" sz="1400" dirty="0"/>
              <a:t>름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48272" y="505179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이</a:t>
            </a:r>
            <a:r>
              <a:rPr lang="ko-KR" altLang="en-US" sz="1400" dirty="0"/>
              <a:t>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39144" y="558125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이</a:t>
            </a:r>
            <a:r>
              <a:rPr lang="ko-KR" altLang="en-US" sz="1400" dirty="0"/>
              <a:t>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20144" y="2363937"/>
            <a:ext cx="225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/>
                </a:solidFill>
              </a:rPr>
              <a:t>제목</a:t>
            </a:r>
            <a:r>
              <a:rPr lang="en-US" altLang="ko-KR" sz="1400" dirty="0" smtClean="0">
                <a:solidFill>
                  <a:schemeClr val="accent1"/>
                </a:solidFill>
              </a:rPr>
              <a:t>~~~~~~~~~~~~~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17124" y="2857650"/>
            <a:ext cx="225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/>
                </a:solidFill>
              </a:rPr>
              <a:t>제목</a:t>
            </a:r>
            <a:r>
              <a:rPr lang="en-US" altLang="ko-KR" sz="1400" dirty="0" smtClean="0">
                <a:solidFill>
                  <a:schemeClr val="accent1"/>
                </a:solidFill>
              </a:rPr>
              <a:t>~~~~~~~~~~~~~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20144" y="3429000"/>
            <a:ext cx="225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/>
                </a:solidFill>
              </a:rPr>
              <a:t>제목</a:t>
            </a:r>
            <a:r>
              <a:rPr lang="en-US" altLang="ko-KR" sz="1400" dirty="0" smtClean="0">
                <a:solidFill>
                  <a:schemeClr val="accent1"/>
                </a:solidFill>
              </a:rPr>
              <a:t>~~~~~~~~~~~~~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06204" y="3933056"/>
            <a:ext cx="225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/>
                </a:solidFill>
              </a:rPr>
              <a:t>제목</a:t>
            </a:r>
            <a:r>
              <a:rPr lang="en-US" altLang="ko-KR" sz="1400" dirty="0" smtClean="0">
                <a:solidFill>
                  <a:schemeClr val="accent1"/>
                </a:solidFill>
              </a:rPr>
              <a:t>~~~~~~~~~~~~~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06204" y="4500017"/>
            <a:ext cx="225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/>
                </a:solidFill>
              </a:rPr>
              <a:t>제목</a:t>
            </a:r>
            <a:r>
              <a:rPr lang="en-US" altLang="ko-KR" sz="1400" dirty="0" smtClean="0">
                <a:solidFill>
                  <a:schemeClr val="accent1"/>
                </a:solidFill>
              </a:rPr>
              <a:t>~~~~~~~~~~~~~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06204" y="5051797"/>
            <a:ext cx="225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/>
                </a:solidFill>
              </a:rPr>
              <a:t>제목</a:t>
            </a:r>
            <a:r>
              <a:rPr lang="en-US" altLang="ko-KR" sz="1400" dirty="0" smtClean="0">
                <a:solidFill>
                  <a:schemeClr val="accent1"/>
                </a:solidFill>
              </a:rPr>
              <a:t>~~~~~~~~~~~~~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14216" y="5581253"/>
            <a:ext cx="225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/>
                </a:solidFill>
              </a:rPr>
              <a:t>제목</a:t>
            </a:r>
            <a:r>
              <a:rPr lang="en-US" altLang="ko-KR" sz="1400" dirty="0" smtClean="0">
                <a:solidFill>
                  <a:schemeClr val="accent1"/>
                </a:solidFill>
              </a:rPr>
              <a:t>~~~~~~~~~~~~~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46712" y="236244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날짜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946712" y="287040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날짜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953744" y="342900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날짜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4953744" y="392506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날짜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4937968" y="448371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날짜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4934012" y="505179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날짜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4955034" y="559717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날짜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499716" y="153466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57487" y="1340838"/>
            <a:ext cx="916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Width : 10%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25219" y="1338317"/>
            <a:ext cx="916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Width : 10%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67744" y="1353538"/>
            <a:ext cx="916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Width : *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99856" y="1351499"/>
            <a:ext cx="916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Width : 20%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2495400" y="216239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852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hape 721"/>
          <p:cNvGraphicFramePr/>
          <p:nvPr>
            <p:extLst>
              <p:ext uri="{D42A27DB-BD31-4B8C-83A1-F6EECF244321}">
                <p14:modId xmlns:p14="http://schemas.microsoft.com/office/powerpoint/2010/main" val="756421117"/>
              </p:ext>
            </p:extLst>
          </p:nvPr>
        </p:nvGraphicFramePr>
        <p:xfrm>
          <a:off x="7092280" y="548680"/>
          <a:ext cx="2051720" cy="2636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공지상항</a:t>
                      </a:r>
                      <a:r>
                        <a:rPr lang="ko-KR" altLang="en-US" sz="1100" baseline="0" dirty="0" smtClean="0"/>
                        <a:t> 기본 페이지의 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상세 내용을 가지고 있는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상세 페이지 입니다</a:t>
                      </a:r>
                      <a:r>
                        <a:rPr lang="ko-KR" altLang="en-US" sz="1100" dirty="0" smtClean="0"/>
                        <a:t> </a:t>
                      </a:r>
                      <a:endParaRPr lang="ko-KR" altLang="en-US" sz="1100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제목을 나타냅니다</a:t>
                      </a:r>
                      <a:endParaRPr lang="ko-KR" altLang="en-US" sz="1000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공지사항 상세페이지를 작성한 일자를 나타냅니다</a:t>
                      </a:r>
                      <a:endParaRPr lang="ko-KR" altLang="en-US" sz="1000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제목에 대한 본문을 나타냅니다</a:t>
                      </a:r>
                      <a:endParaRPr lang="ko-KR" altLang="en-US" sz="1000" dirty="0"/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이동현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1"/>
            <a:ext cx="3240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사용자 커뮤니티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공지사항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상세페이지</a:t>
            </a:r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712" y="1353468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제목 </a:t>
            </a:r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454903"/>
              </p:ext>
            </p:extLst>
          </p:nvPr>
        </p:nvGraphicFramePr>
        <p:xfrm>
          <a:off x="107504" y="2060848"/>
          <a:ext cx="6696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74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안녕하세요 반갑습니다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27388" y="1802432"/>
            <a:ext cx="3240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작성 일자 </a:t>
            </a:r>
            <a:r>
              <a:rPr lang="en-US" altLang="ko-KR" sz="1000" dirty="0" smtClean="0"/>
              <a:t>: 2020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11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23</a:t>
            </a:r>
            <a:r>
              <a:rPr lang="ko-KR" altLang="en-US" sz="1000" dirty="0" smtClean="0"/>
              <a:t>일 </a:t>
            </a:r>
            <a:r>
              <a:rPr lang="en-US" altLang="ko-KR" sz="1000" dirty="0" smtClean="0"/>
              <a:t>3:15 </a:t>
            </a:r>
            <a:r>
              <a:rPr lang="ko-KR" altLang="en-US" sz="1000" dirty="0" smtClean="0"/>
              <a:t>오후</a:t>
            </a:r>
            <a:endParaRPr lang="en-US" altLang="ko-KR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6100" y="260300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본</a:t>
            </a:r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</a:t>
            </a:r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43342"/>
              </p:ext>
            </p:extLst>
          </p:nvPr>
        </p:nvGraphicFramePr>
        <p:xfrm>
          <a:off x="132904" y="3293571"/>
          <a:ext cx="6696744" cy="201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744"/>
              </a:tblGrid>
              <a:tr h="2016224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안녕하세요 우리는 학생들의 발전을 위한 학원 아테네 학원입니다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6100" y="192554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4427984" y="165212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154112" y="319845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13959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0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</a:t>
            </a:r>
            <a:r>
              <a:rPr lang="ko-KR" altLang="en-US" sz="1200" dirty="0"/>
              <a:t>브</a:t>
            </a:r>
            <a:r>
              <a:rPr lang="ko-KR" altLang="en-US" sz="1200" dirty="0" smtClean="0"/>
              <a:t> 페이지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자주하는 질문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이동현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0" y="276999"/>
            <a:ext cx="30139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Body</a:t>
            </a:r>
            <a:r>
              <a:rPr lang="en-US" altLang="ko-KR" sz="1400" dirty="0"/>
              <a:t>/  width : 100%, height : 70%</a:t>
            </a:r>
            <a:endParaRPr lang="ko-KR" altLang="en-US" sz="1400" dirty="0"/>
          </a:p>
        </p:txBody>
      </p:sp>
      <p:graphicFrame>
        <p:nvGraphicFramePr>
          <p:cNvPr id="7" name="Shape 721"/>
          <p:cNvGraphicFramePr/>
          <p:nvPr>
            <p:extLst>
              <p:ext uri="{D42A27DB-BD31-4B8C-83A1-F6EECF244321}">
                <p14:modId xmlns:p14="http://schemas.microsoft.com/office/powerpoint/2010/main" val="260691092"/>
              </p:ext>
            </p:extLst>
          </p:nvPr>
        </p:nvGraphicFramePr>
        <p:xfrm>
          <a:off x="7092280" y="548680"/>
          <a:ext cx="2051720" cy="22378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자주 하는 질문 내용을 표시합니다</a:t>
                      </a:r>
                      <a:endParaRPr lang="ko-KR" altLang="en-US" sz="1000" dirty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질문 리스트이며 각 질문을</a:t>
                      </a:r>
                      <a:r>
                        <a:rPr lang="ko-KR" altLang="en-US" sz="1000" baseline="0" dirty="0" smtClean="0"/>
                        <a:t> 클릭하면 하단에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질문과 답변이 노출됨</a:t>
                      </a:r>
                      <a:endParaRPr lang="ko-KR" altLang="en-US" sz="1000" dirty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번 </a:t>
                      </a:r>
                      <a:r>
                        <a:rPr lang="ko-KR" altLang="en-US" sz="1000" dirty="0" smtClean="0"/>
                        <a:t>질문을 클릭할 시 밑으로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번 처럼 </a:t>
                      </a:r>
                      <a:r>
                        <a:rPr lang="ko-KR" altLang="en-US" sz="1000" dirty="0" smtClean="0"/>
                        <a:t>질문 답변이 하향 슬라이드 형식으로 나옵니다</a:t>
                      </a:r>
                      <a:endParaRPr lang="ko-KR" altLang="en-US" sz="1000" dirty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87586" y="261570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620258" y="6165304"/>
            <a:ext cx="23042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</a:rPr>
              <a:t>Write </a:t>
            </a:r>
            <a:r>
              <a:rPr lang="en-US" altLang="ko-KR" sz="900" dirty="0" smtClean="0"/>
              <a:t>width : 65%, height : 55%</a:t>
            </a:r>
            <a:endParaRPr lang="ko-KR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1602273" y="1192436"/>
            <a:ext cx="36899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자주 하는 질문</a:t>
            </a:r>
            <a:endParaRPr lang="ko-KR" altLang="en-US" sz="3200" dirty="0"/>
          </a:p>
        </p:txBody>
      </p:sp>
      <p:sp>
        <p:nvSpPr>
          <p:cNvPr id="6" name="뺄셈 기호 5"/>
          <p:cNvSpPr/>
          <p:nvPr/>
        </p:nvSpPr>
        <p:spPr>
          <a:xfrm>
            <a:off x="2051720" y="2132856"/>
            <a:ext cx="2808312" cy="136798"/>
          </a:xfrm>
          <a:prstGeom prst="mathMin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159212" y="1913223"/>
            <a:ext cx="576064" cy="5760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75856" y="192690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?</a:t>
            </a:r>
            <a:endParaRPr lang="ko-KR" altLang="en-US" sz="2800" b="1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1799"/>
              </p:ext>
            </p:extLst>
          </p:nvPr>
        </p:nvGraphicFramePr>
        <p:xfrm>
          <a:off x="469569" y="2839451"/>
          <a:ext cx="6096000" cy="445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445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527317" y="2892326"/>
            <a:ext cx="326330" cy="3481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55328" y="2892326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6258" y="289232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질문</a:t>
            </a:r>
            <a:r>
              <a:rPr lang="en-US" altLang="ko-KR" dirty="0"/>
              <a:t>.1 : </a:t>
            </a:r>
            <a:r>
              <a:rPr lang="ko-KR" altLang="en-US" dirty="0"/>
              <a:t>통학 버스 있나요</a:t>
            </a:r>
            <a:r>
              <a:rPr lang="en-US" altLang="ko-KR" dirty="0"/>
              <a:t>?? 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671163"/>
              </p:ext>
            </p:extLst>
          </p:nvPr>
        </p:nvGraphicFramePr>
        <p:xfrm>
          <a:off x="467184" y="3296289"/>
          <a:ext cx="6096000" cy="445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445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523496" y="3343139"/>
            <a:ext cx="326330" cy="3481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93221"/>
              </p:ext>
            </p:extLst>
          </p:nvPr>
        </p:nvGraphicFramePr>
        <p:xfrm>
          <a:off x="467184" y="3750940"/>
          <a:ext cx="6096000" cy="445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445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38082" y="3338773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37716" y="3353531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질문</a:t>
            </a:r>
            <a:r>
              <a:rPr lang="en-US" altLang="ko-KR" dirty="0" smtClean="0"/>
              <a:t>.2 </a:t>
            </a:r>
            <a:r>
              <a:rPr lang="en-US" altLang="ko-KR" dirty="0"/>
              <a:t>: </a:t>
            </a:r>
            <a:r>
              <a:rPr lang="ko-KR" altLang="en-US" dirty="0" smtClean="0"/>
              <a:t>질문 내용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23000" y="3787697"/>
            <a:ext cx="326330" cy="3481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46236" y="3785389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36092" y="377542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질문</a:t>
            </a:r>
            <a:r>
              <a:rPr lang="en-US" altLang="ko-KR" dirty="0" smtClean="0"/>
              <a:t>.3 : </a:t>
            </a:r>
            <a:r>
              <a:rPr lang="ko-KR" altLang="en-US" dirty="0" smtClean="0"/>
              <a:t>질문 내용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179523"/>
              </p:ext>
            </p:extLst>
          </p:nvPr>
        </p:nvGraphicFramePr>
        <p:xfrm>
          <a:off x="2727424" y="4869160"/>
          <a:ext cx="6096000" cy="445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445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073512" y="491996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질문</a:t>
            </a:r>
            <a:r>
              <a:rPr lang="en-US" altLang="ko-KR" dirty="0"/>
              <a:t>.1 : </a:t>
            </a:r>
            <a:r>
              <a:rPr lang="ko-KR" altLang="en-US" dirty="0"/>
              <a:t>통학 버스 있나요</a:t>
            </a:r>
            <a:r>
              <a:rPr lang="en-US" altLang="ko-KR" dirty="0"/>
              <a:t>?? 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2758200" y="4928397"/>
            <a:ext cx="326330" cy="3481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774089" y="4906965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431568"/>
              </p:ext>
            </p:extLst>
          </p:nvPr>
        </p:nvGraphicFramePr>
        <p:xfrm>
          <a:off x="2726606" y="5322416"/>
          <a:ext cx="6096000" cy="445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445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749290" y="5371584"/>
            <a:ext cx="5820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질문 답변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예 각 학원 끝나는 시간마다 통학 버스가 존재 합니다 </a:t>
            </a:r>
            <a:endParaRPr lang="en-US" altLang="ko-KR" sz="1000" dirty="0" smtClean="0"/>
          </a:p>
          <a:p>
            <a:r>
              <a:rPr lang="ko-KR" altLang="en-US" sz="1000" dirty="0" smtClean="0"/>
              <a:t>모든 통학 버스는 무료 입니다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2722538" y="467002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51" name="꺾인 연결선 50"/>
          <p:cNvCxnSpPr/>
          <p:nvPr/>
        </p:nvCxnSpPr>
        <p:spPr>
          <a:xfrm rot="16200000" flipH="1">
            <a:off x="6460041" y="3194606"/>
            <a:ext cx="1840542" cy="158417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924944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4000" b="1" spc="50" dirty="0" smtClean="0">
                <a:ln w="11430"/>
                <a:solidFill>
                  <a:sysClr val="windowText" lastClr="000000"/>
                </a:solidFill>
              </a:rPr>
              <a:t>로그인</a:t>
            </a:r>
            <a:r>
              <a:rPr lang="en-US" altLang="ko-KR" sz="4000" b="1" spc="50" dirty="0" smtClean="0">
                <a:ln w="11430"/>
                <a:solidFill>
                  <a:sysClr val="windowText" lastClr="000000"/>
                </a:solidFill>
              </a:rPr>
              <a:t>, </a:t>
            </a:r>
            <a:r>
              <a:rPr lang="ko-KR" altLang="en-US" sz="4000" b="1" spc="50" dirty="0" smtClean="0">
                <a:ln w="11430"/>
                <a:solidFill>
                  <a:sysClr val="windowText" lastClr="000000"/>
                </a:solidFill>
              </a:rPr>
              <a:t>회원가입</a:t>
            </a:r>
            <a:endParaRPr lang="en-US" altLang="ko-KR" sz="4000" b="1" spc="50" dirty="0">
              <a:ln w="11430"/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4509120"/>
            <a:ext cx="1428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학생 회원가입</a:t>
            </a:r>
            <a:endParaRPr lang="en-US" altLang="ko-KR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915816" y="4509120"/>
            <a:ext cx="1419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학부</a:t>
            </a:r>
            <a:r>
              <a:rPr lang="ko-KR" altLang="en-US" sz="1000" dirty="0"/>
              <a:t>모</a:t>
            </a:r>
            <a:r>
              <a:rPr lang="ko-KR" altLang="en-US" sz="1000" dirty="0" smtClean="0"/>
              <a:t> 회원가입</a:t>
            </a:r>
            <a:endParaRPr lang="en-US" altLang="ko-KR" sz="1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915816" y="4398888"/>
            <a:ext cx="1419948" cy="47027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23950" y="4402472"/>
            <a:ext cx="1419949" cy="46668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79912" y="0"/>
            <a:ext cx="1419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회원가입 유형 선택</a:t>
            </a:r>
            <a:endParaRPr lang="en-US" altLang="ko-KR" sz="10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123950" y="2348880"/>
            <a:ext cx="1419949" cy="18260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15816" y="2348880"/>
            <a:ext cx="1419948" cy="18260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23951" y="3140968"/>
            <a:ext cx="1419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이미지</a:t>
            </a:r>
            <a:endParaRPr lang="en-US" altLang="ko-KR" sz="1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915816" y="3140968"/>
            <a:ext cx="1419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이미지</a:t>
            </a:r>
            <a:endParaRPr lang="en-US" altLang="ko-KR" sz="10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323528" y="1242205"/>
            <a:ext cx="1440160" cy="530611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979711" y="1242205"/>
            <a:ext cx="1440160" cy="53061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35895" y="1242205"/>
            <a:ext cx="1440160" cy="53061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5496" y="548992"/>
            <a:ext cx="6984776" cy="449612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5496" y="29360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Login_Box</a:t>
            </a:r>
            <a:r>
              <a:rPr lang="en-US" altLang="ko-KR" sz="1000" dirty="0" smtClean="0"/>
              <a:t> width : 100%, height : 100%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23528" y="1382579"/>
            <a:ext cx="1440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유형선택</a:t>
            </a:r>
            <a:endParaRPr lang="en-US" altLang="ko-KR" sz="10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979711" y="1382579"/>
            <a:ext cx="1438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약관동의</a:t>
            </a:r>
            <a:endParaRPr lang="en-US" altLang="ko-KR" sz="1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635895" y="138257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회원정보입력</a:t>
            </a:r>
            <a:endParaRPr lang="en-US" altLang="ko-KR" sz="10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5292079" y="1242205"/>
            <a:ext cx="1440160" cy="53061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79" y="138257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인증</a:t>
            </a:r>
            <a:endParaRPr lang="en-US" altLang="ko-KR" sz="10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195736" y="5045114"/>
            <a:ext cx="295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rgbClr val="FF0000"/>
                </a:solidFill>
              </a:rPr>
              <a:t>[1],[2],[3]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Join_Btn</a:t>
            </a:r>
            <a:r>
              <a:rPr lang="en-US" altLang="ko-KR" sz="1000" dirty="0" smtClean="0"/>
              <a:t> width : 100px, height : 35px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44008" y="4509120"/>
            <a:ext cx="1419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강사 회원가입</a:t>
            </a:r>
            <a:endParaRPr lang="en-US" altLang="ko-KR" sz="10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4644008" y="4398888"/>
            <a:ext cx="1419948" cy="47027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4644008" y="2370693"/>
            <a:ext cx="1419948" cy="18503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644008" y="3140968"/>
            <a:ext cx="1419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이미지</a:t>
            </a:r>
            <a:endParaRPr lang="en-US" altLang="ko-KR" sz="1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100392" y="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김찬중</a:t>
            </a:r>
            <a:endParaRPr lang="ko-KR" altLang="en-US" sz="1000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99871"/>
              </p:ext>
            </p:extLst>
          </p:nvPr>
        </p:nvGraphicFramePr>
        <p:xfrm>
          <a:off x="7080448" y="521728"/>
          <a:ext cx="206355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864"/>
                <a:gridCol w="17636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회원가입 버튼을 누르면 각각의 약관동의 페이지로 이동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 메인 페이지로 이동한다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043608" y="4669105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2843808" y="4658258"/>
            <a:ext cx="212757" cy="2109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4572000" y="4669105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5436096" y="620688"/>
            <a:ext cx="1368152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메인 페이지로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496" y="1124744"/>
            <a:ext cx="6984776" cy="86409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5496" y="620688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회원가입</a:t>
            </a:r>
            <a:endParaRPr lang="en-US" altLang="ko-KR" sz="24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5292080" y="85268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pic>
        <p:nvPicPr>
          <p:cNvPr id="1026" name="Picture 2" descr="C:\Users\mrhi6\Documents\카카오톡 받은 파일\student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1" y="2370693"/>
            <a:ext cx="1392278" cy="180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mrhi6\Documents\카카오톡 받은 파일\student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20" y="2392506"/>
            <a:ext cx="1399736" cy="182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rhi6\Documents\카카오톡 받은 파일\parents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918" y="2361420"/>
            <a:ext cx="1388846" cy="181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74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79912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회원가입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약관동의</a:t>
            </a:r>
            <a:endParaRPr lang="en-US" altLang="ko-KR" sz="10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5496" y="539826"/>
            <a:ext cx="6984776" cy="468937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18618" y="661275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3-1 page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6516218" y="1"/>
            <a:ext cx="576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1/3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827582" y="2458255"/>
            <a:ext cx="5400601" cy="75472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43608" y="2174667"/>
            <a:ext cx="5184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* 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필수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이용약관에 동의합니다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27584" y="2220833"/>
            <a:ext cx="216024" cy="20005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437011" y="2678723"/>
            <a:ext cx="2181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이용약관 내용노출</a:t>
            </a:r>
            <a:endParaRPr lang="en-US" altLang="ko-KR" sz="1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043608" y="3254787"/>
            <a:ext cx="5184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* 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필수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개인정보 수집 및 이용에 동의합니다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27584" y="3300953"/>
            <a:ext cx="216024" cy="20005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827582" y="3538375"/>
            <a:ext cx="5400601" cy="75472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37011" y="3758843"/>
            <a:ext cx="2181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이용약관 내용노출</a:t>
            </a:r>
            <a:endParaRPr lang="en-US" altLang="ko-KR" sz="10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933705" y="2174667"/>
            <a:ext cx="2294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width : 70%, height : 250px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933705" y="3254787"/>
            <a:ext cx="2294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width : 70%, height : 250px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3690722" y="4653136"/>
            <a:ext cx="953285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다음단계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55776" y="4653136"/>
            <a:ext cx="974968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680000" y="474111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047219" y="4334907"/>
            <a:ext cx="2516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rgbClr val="FF0000"/>
                </a:solidFill>
              </a:rPr>
              <a:t>Go_Main </a:t>
            </a:r>
            <a:r>
              <a:rPr lang="en-US" altLang="ko-KR" sz="1000" dirty="0" smtClean="0"/>
              <a:t>width : 75px, height : 25px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690722" y="4334907"/>
            <a:ext cx="2516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Go_Next </a:t>
            </a:r>
            <a:r>
              <a:rPr lang="en-US" altLang="ko-KR" sz="1000" dirty="0" smtClean="0"/>
              <a:t>width : 75px, height : 25px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2304000" y="474111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3133254" y="5868818"/>
            <a:ext cx="1083254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932040" y="5317177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김찬</a:t>
            </a:r>
            <a:r>
              <a:rPr lang="ko-KR" altLang="en-US" sz="1000" dirty="0"/>
              <a:t>중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496" y="29360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Login_Box</a:t>
            </a:r>
            <a:r>
              <a:rPr lang="en-US" altLang="ko-KR" sz="1000" dirty="0" smtClean="0"/>
              <a:t> width : 100%, height : 100%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827584" y="1916832"/>
            <a:ext cx="540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학</a:t>
            </a:r>
            <a:r>
              <a:rPr lang="ko-KR" altLang="en-US" sz="1000" dirty="0"/>
              <a:t>생</a:t>
            </a:r>
            <a:r>
              <a:rPr lang="ko-KR" altLang="en-US" sz="1000" dirty="0" smtClean="0"/>
              <a:t> 회원가입</a:t>
            </a:r>
            <a:endParaRPr lang="en-US" altLang="ko-KR" sz="1000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4092508" y="1932801"/>
            <a:ext cx="219919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323528" y="1098189"/>
            <a:ext cx="1440160" cy="5306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979711" y="1098189"/>
            <a:ext cx="1440160" cy="530611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635895" y="1098189"/>
            <a:ext cx="1440160" cy="53061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23528" y="1238563"/>
            <a:ext cx="1440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유형선택</a:t>
            </a:r>
            <a:endParaRPr lang="en-US" altLang="ko-KR" sz="10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979711" y="1238563"/>
            <a:ext cx="1438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약관동의</a:t>
            </a:r>
            <a:endParaRPr lang="en-US" altLang="ko-KR" sz="10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3635895" y="1238563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회원정보입력</a:t>
            </a:r>
            <a:endParaRPr lang="en-US" altLang="ko-KR" sz="1000" dirty="0" smtClean="0"/>
          </a:p>
        </p:txBody>
      </p:sp>
      <p:sp>
        <p:nvSpPr>
          <p:cNvPr id="68" name="직사각형 67"/>
          <p:cNvSpPr/>
          <p:nvPr/>
        </p:nvSpPr>
        <p:spPr>
          <a:xfrm>
            <a:off x="5292079" y="1098189"/>
            <a:ext cx="1440160" cy="53061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292079" y="1238563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인증</a:t>
            </a:r>
            <a:endParaRPr lang="en-US" altLang="ko-KR" sz="1000" dirty="0" smtClean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136695"/>
              </p:ext>
            </p:extLst>
          </p:nvPr>
        </p:nvGraphicFramePr>
        <p:xfrm>
          <a:off x="7080448" y="548680"/>
          <a:ext cx="2063552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864"/>
                <a:gridCol w="17636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취소 버튼 클릭 시 메인 페이지로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위의 체크 박스가 둘 다 클릭이 되면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회원가입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정보 입력 페이지로 변경한다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체크 박스 하나라도 체크 안 했을 시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나오는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알림창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확인 버튼 클릭 시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현재 페이지에 그대로 머문다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144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학생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학부모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강사 회원가입으로 나누어짐</a:t>
                      </a:r>
                      <a:endParaRPr lang="ko-KR" altLang="ko-KR" sz="12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56243"/>
              </p:ext>
            </p:extLst>
          </p:nvPr>
        </p:nvGraphicFramePr>
        <p:xfrm>
          <a:off x="2484246" y="5373216"/>
          <a:ext cx="2447794" cy="118081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47794"/>
              </a:tblGrid>
              <a:tr h="396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alert</a:t>
                      </a:r>
                      <a:endParaRPr lang="ko-KR" altLang="en-US" dirty="0"/>
                    </a:p>
                  </a:txBody>
                  <a:tcPr/>
                </a:tc>
              </a:tr>
              <a:tr h="78463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483768" y="5805264"/>
            <a:ext cx="24482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약관에 모두 동의해주세요</a:t>
            </a:r>
            <a:endParaRPr lang="en-US" altLang="ko-KR" sz="1000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3203848" y="6146567"/>
            <a:ext cx="1083254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5496" y="980728"/>
            <a:ext cx="6984776" cy="86409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5496" y="54868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회원가입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0317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79912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회원가입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이메일 인증</a:t>
            </a:r>
            <a:endParaRPr lang="en-US" altLang="ko-KR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118618" y="661275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3-3 page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6516218" y="1"/>
            <a:ext cx="576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3/3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35496" y="278092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err="1" smtClean="0"/>
              <a:t>이메일</a:t>
            </a:r>
            <a:r>
              <a:rPr lang="ko-KR" altLang="en-US" sz="3500" dirty="0" smtClean="0"/>
              <a:t> 인증 진행 중</a:t>
            </a:r>
            <a:endParaRPr lang="en-US" altLang="ko-KR" sz="35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0" y="3429000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입력하신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E-Mail</a:t>
            </a:r>
            <a:r>
              <a:rPr lang="ko-KR" altLang="en-US" sz="1000" dirty="0" smtClean="0"/>
              <a:t>로 인증메일을 보내드렸습니다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smtClean="0"/>
              <a:t>이메일을 확인하여 인증을 계속해주시기 바랍니다</a:t>
            </a:r>
            <a:r>
              <a:rPr lang="en-US" altLang="ko-KR" sz="1000" dirty="0"/>
              <a:t>.</a:t>
            </a:r>
            <a:endParaRPr lang="en-US" altLang="ko-KR" sz="1000" dirty="0" smtClean="0"/>
          </a:p>
        </p:txBody>
      </p:sp>
      <p:sp>
        <p:nvSpPr>
          <p:cNvPr id="98" name="직사각형 97"/>
          <p:cNvSpPr/>
          <p:nvPr/>
        </p:nvSpPr>
        <p:spPr>
          <a:xfrm>
            <a:off x="3135451" y="4581128"/>
            <a:ext cx="953285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124729" y="474111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135451" y="4334907"/>
            <a:ext cx="2516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Login </a:t>
            </a:r>
            <a:r>
              <a:rPr lang="en-US" altLang="ko-KR" sz="1000" dirty="0" smtClean="0"/>
              <a:t>width : 75px, height : 25px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35496" y="548680"/>
            <a:ext cx="6984776" cy="57606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김찬</a:t>
            </a:r>
            <a:r>
              <a:rPr lang="ko-KR" altLang="en-US" sz="1000" dirty="0"/>
              <a:t>중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496" y="29360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Login_Box</a:t>
            </a:r>
            <a:r>
              <a:rPr lang="en-US" altLang="ko-KR" sz="1000" dirty="0" smtClean="0"/>
              <a:t> width : 100%, height : 100%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323528" y="1098189"/>
            <a:ext cx="1440160" cy="5306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79711" y="1098189"/>
            <a:ext cx="1440160" cy="53061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35895" y="1098189"/>
            <a:ext cx="1440160" cy="53061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3528" y="1238563"/>
            <a:ext cx="1440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유형선택</a:t>
            </a:r>
            <a:endParaRPr lang="en-US" altLang="ko-KR" sz="1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979711" y="1238563"/>
            <a:ext cx="1438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약관동의</a:t>
            </a:r>
            <a:endParaRPr lang="en-US" altLang="ko-KR" sz="10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635895" y="1238563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회원정보입력</a:t>
            </a:r>
            <a:endParaRPr lang="en-US" altLang="ko-KR" sz="10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5292079" y="1098189"/>
            <a:ext cx="1440160" cy="530611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92079" y="1238563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인증</a:t>
            </a:r>
            <a:endParaRPr lang="en-US" altLang="ko-KR" sz="1000" dirty="0" smtClean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0571"/>
              </p:ext>
            </p:extLst>
          </p:nvPr>
        </p:nvGraphicFramePr>
        <p:xfrm>
          <a:off x="7080448" y="521728"/>
          <a:ext cx="206355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864"/>
                <a:gridCol w="17636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시 로그인 페이지로 이동</a:t>
                      </a:r>
                      <a:endParaRPr lang="ko-KR" altLang="ko-KR" sz="12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771800" y="3861048"/>
            <a:ext cx="1944216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51720" y="393305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인증번</a:t>
            </a:r>
            <a:r>
              <a:rPr lang="ko-KR" altLang="en-US" sz="1000" dirty="0"/>
              <a:t>호</a:t>
            </a:r>
            <a:endParaRPr lang="en-US" altLang="ko-KR" sz="1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5496" y="54868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회원가입</a:t>
            </a:r>
            <a:endParaRPr lang="en-US" altLang="ko-KR" sz="24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35496" y="980728"/>
            <a:ext cx="6984776" cy="86409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8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79912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ID </a:t>
            </a:r>
            <a:r>
              <a:rPr lang="ko-KR" altLang="en-US" sz="1000" dirty="0" smtClean="0"/>
              <a:t>찾기 화면</a:t>
            </a:r>
            <a:endParaRPr lang="en-US" altLang="ko-KR" sz="1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5496" y="29360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ID_Find_Box</a:t>
            </a:r>
            <a:r>
              <a:rPr lang="en-US" altLang="ko-KR" sz="1000" dirty="0" smtClean="0"/>
              <a:t> width : 100%, height : 100%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62068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E-Mail</a:t>
            </a:r>
            <a:r>
              <a:rPr lang="en-US" altLang="ko-KR" sz="3500" dirty="0" smtClean="0"/>
              <a:t> </a:t>
            </a:r>
            <a:r>
              <a:rPr lang="ko-KR" altLang="en-US" sz="3500" dirty="0" smtClean="0"/>
              <a:t>찾기</a:t>
            </a:r>
            <a:endParaRPr lang="en-US" altLang="ko-KR" sz="35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2592928" y="1772816"/>
            <a:ext cx="1944216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75856" y="148478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이름</a:t>
            </a:r>
            <a:endParaRPr lang="en-US" altLang="ko-KR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5496" y="1196752"/>
            <a:ext cx="6984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가입하실 때 작성한 휴대폰 번호와 이름을 입력해주세요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520" y="1958643"/>
            <a:ext cx="2294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width : 150px, height : 35px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339752" y="335699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</a:t>
            </a:r>
            <a:endParaRPr lang="en-US" altLang="ko-KR" sz="10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203848" y="335699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회원가입</a:t>
            </a:r>
            <a:endParaRPr lang="en-US" altLang="ko-KR" sz="1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221697" y="335699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PW </a:t>
            </a:r>
            <a:r>
              <a:rPr lang="ko-KR" altLang="en-US" sz="1000" dirty="0" smtClean="0"/>
              <a:t>찾기</a:t>
            </a:r>
            <a:endParaRPr lang="en-US" altLang="ko-KR" sz="10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2152290" y="3284984"/>
            <a:ext cx="881277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124398" y="3284984"/>
            <a:ext cx="881277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124962" y="3284984"/>
            <a:ext cx="881277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496" y="611834"/>
            <a:ext cx="6984776" cy="324921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118618" y="661275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 page</a:t>
            </a:r>
            <a:endParaRPr lang="ko-KR" altLang="en-US" sz="1000" dirty="0"/>
          </a:p>
        </p:txBody>
      </p:sp>
      <p:cxnSp>
        <p:nvCxnSpPr>
          <p:cNvPr id="4" name="꺾인 연결선 3"/>
          <p:cNvCxnSpPr/>
          <p:nvPr/>
        </p:nvCxnSpPr>
        <p:spPr>
          <a:xfrm rot="10800000">
            <a:off x="5112060" y="3320988"/>
            <a:ext cx="936104" cy="397080"/>
          </a:xfrm>
          <a:prstGeom prst="bentConnector3">
            <a:avLst>
              <a:gd name="adj1" fmla="val -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253685" y="198375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3812126" y="2849287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339752" y="5225852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300192" y="497147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7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3920138" y="4910971"/>
            <a:ext cx="2181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1. </a:t>
            </a:r>
            <a:r>
              <a:rPr lang="ko-KR" altLang="en-US" sz="1000" dirty="0" smtClean="0"/>
              <a:t>가입된 계정이 없습니다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300192" y="533314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126072" y="5333146"/>
            <a:ext cx="218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2.</a:t>
            </a:r>
            <a:r>
              <a:rPr lang="ko-KR" altLang="en-US" sz="1000" dirty="0" smtClean="0"/>
              <a:t>입력된 정보로 가입된 계정은 </a:t>
            </a:r>
            <a:r>
              <a:rPr lang="en-US" altLang="ko-KR" sz="1000" dirty="0" smtClean="0"/>
              <a:t>*** </a:t>
            </a:r>
            <a:r>
              <a:rPr lang="ko-KR" altLang="en-US" sz="1000" dirty="0" smtClean="0"/>
              <a:t>입니다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김찬</a:t>
            </a:r>
            <a:r>
              <a:rPr lang="ko-KR" altLang="en-US" sz="1000" dirty="0"/>
              <a:t>중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197937" y="4027130"/>
            <a:ext cx="2516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rgbClr val="FF0000"/>
                </a:solidFill>
              </a:rPr>
              <a:t>Login </a:t>
            </a:r>
            <a:r>
              <a:rPr lang="en-US" altLang="ko-KR" sz="1000" dirty="0" smtClean="0"/>
              <a:t>width : 20%, height : 7%</a:t>
            </a:r>
          </a:p>
          <a:p>
            <a:pPr algn="r"/>
            <a:r>
              <a:rPr lang="en-US" altLang="ko-KR" sz="1000" b="1" dirty="0" err="1">
                <a:solidFill>
                  <a:srgbClr val="FF0000"/>
                </a:solidFill>
              </a:rPr>
              <a:t>Join_Btn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width : 20%, height : 7</a:t>
            </a:r>
            <a:r>
              <a:rPr lang="en-US" altLang="ko-KR" sz="1000" dirty="0" smtClean="0"/>
              <a:t>%</a:t>
            </a:r>
            <a:endParaRPr lang="ko-KR" altLang="en-US" sz="1000" dirty="0"/>
          </a:p>
          <a:p>
            <a:pPr algn="r"/>
            <a:r>
              <a:rPr lang="en-US" altLang="ko-KR" sz="1000" b="1" dirty="0" err="1" smtClean="0">
                <a:solidFill>
                  <a:srgbClr val="FF0000"/>
                </a:solidFill>
              </a:rPr>
              <a:t>PW_Find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width : 20%, height : 7%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43808" y="321297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3851920" y="3228945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4860032" y="321297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2592615" y="2348880"/>
            <a:ext cx="1944216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119632" y="2132856"/>
            <a:ext cx="94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휴대폰번</a:t>
            </a:r>
            <a:r>
              <a:rPr lang="ko-KR" altLang="en-US" sz="1000" dirty="0"/>
              <a:t>호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251520" y="2534707"/>
            <a:ext cx="2294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width : 150px, height : 35px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2253685" y="257330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210948"/>
              </p:ext>
            </p:extLst>
          </p:nvPr>
        </p:nvGraphicFramePr>
        <p:xfrm>
          <a:off x="7074974" y="560973"/>
          <a:ext cx="2063552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864"/>
                <a:gridCol w="1763688"/>
              </a:tblGrid>
              <a:tr h="1317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E-Mail 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정보는 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post</a:t>
                      </a:r>
                      <a:r>
                        <a:rPr lang="en-US" altLang="ko-KR" sz="105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방식으로 전송</a:t>
                      </a:r>
                      <a:endParaRPr lang="ko-KR" altLang="ko-KR" sz="105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142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휴대폰 번호는 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post 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방식으로 전송</a:t>
                      </a:r>
                      <a:endParaRPr lang="en-US" altLang="ko-KR" sz="105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2970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5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찾기 버튼을 누르면 </a:t>
                      </a:r>
                      <a:r>
                        <a:rPr lang="ko-KR" altLang="en-US" sz="105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알람창으로</a:t>
                      </a:r>
                      <a:r>
                        <a:rPr lang="en-US" altLang="ko-KR" sz="105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</a:t>
                      </a:r>
                      <a:endParaRPr lang="en-US" altLang="ko-KR" sz="105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05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E-Mail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 표시된다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105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로그인 페이지로 이동</a:t>
                      </a:r>
                      <a:endParaRPr lang="ko-KR" altLang="ko-KR" sz="105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5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회원가입 유형선택 페이지로 이동</a:t>
                      </a:r>
                      <a:endParaRPr lang="ko-KR" altLang="ko-KR" sz="105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5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PW</a:t>
                      </a:r>
                      <a:r>
                        <a:rPr lang="en-US" altLang="ko-KR" sz="105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찾기</a:t>
                      </a:r>
                      <a:endParaRPr lang="en-US" altLang="ko-KR" sz="1050" b="0" i="0" u="none" strike="noStrike" cap="none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5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페이지로 이동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105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125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5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휴대폰번호나 이름이 저장된 계정과 맞지 않을 경우 나오는 </a:t>
                      </a:r>
                      <a:r>
                        <a:rPr lang="ko-KR" altLang="en-US" sz="105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알람창</a:t>
                      </a:r>
                      <a:endParaRPr lang="ko-KR" altLang="ko-KR" sz="105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8</a:t>
                      </a:r>
                      <a:endParaRPr lang="ko-KR" altLang="en-US" sz="1050" dirty="0" smtClean="0"/>
                    </a:p>
                    <a:p>
                      <a:pPr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5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이메일을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찾으면 </a:t>
                      </a:r>
                      <a:r>
                        <a:rPr lang="ko-KR" altLang="en-US" sz="105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알람창으로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5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이메일을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알려준다</a:t>
                      </a:r>
                      <a:endParaRPr lang="ko-KR" altLang="ko-KR" sz="105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133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5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강사 </a:t>
                      </a:r>
                      <a:r>
                        <a:rPr lang="ko-KR" altLang="en-US" sz="105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찾기 페이지로 이동</a:t>
                      </a:r>
                      <a:endParaRPr lang="ko-KR" altLang="ko-KR" sz="105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0327"/>
              </p:ext>
            </p:extLst>
          </p:nvPr>
        </p:nvGraphicFramePr>
        <p:xfrm>
          <a:off x="268209" y="4760973"/>
          <a:ext cx="2051720" cy="12603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51720"/>
              </a:tblGrid>
              <a:tr h="3173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Alert</a:t>
                      </a:r>
                      <a:r>
                        <a:rPr lang="ko-KR" altLang="en-US" dirty="0" smtClean="0"/>
                        <a:t>창</a:t>
                      </a:r>
                      <a:endParaRPr lang="ko-KR" altLang="en-US" dirty="0"/>
                    </a:p>
                  </a:txBody>
                  <a:tcPr/>
                </a:tc>
              </a:tr>
              <a:tr h="8945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알람창에</a:t>
                      </a:r>
                      <a:r>
                        <a:rPr lang="ko-KR" altLang="en-US" sz="1200" dirty="0" smtClean="0"/>
                        <a:t> 들어가는</a:t>
                      </a:r>
                      <a:endParaRPr lang="en-US" altLang="ko-KR" sz="1200" dirty="0" smtClean="0"/>
                    </a:p>
                    <a:p>
                      <a:pPr algn="ctr"/>
                      <a:r>
                        <a:rPr lang="ko-KR" altLang="en-US" sz="1200" dirty="0" smtClean="0"/>
                        <a:t>문구</a:t>
                      </a:r>
                      <a:r>
                        <a:rPr lang="en-US" altLang="ko-KR" sz="1200" dirty="0" smtClean="0"/>
                        <a:t>1,2</a:t>
                      </a:r>
                      <a:r>
                        <a:rPr lang="ko-KR" altLang="en-US" sz="1200" baseline="0" dirty="0" smtClean="0"/>
                        <a:t>번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752442" y="5636088"/>
            <a:ext cx="1083254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496" y="3902859"/>
            <a:ext cx="2181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강사 </a:t>
            </a: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찾기</a:t>
            </a:r>
            <a:endParaRPr lang="en-US" altLang="ko-KR" sz="1000" dirty="0" smtClean="0"/>
          </a:p>
        </p:txBody>
      </p:sp>
      <p:sp>
        <p:nvSpPr>
          <p:cNvPr id="60" name="직사각형 59"/>
          <p:cNvSpPr/>
          <p:nvPr/>
        </p:nvSpPr>
        <p:spPr>
          <a:xfrm>
            <a:off x="1979712" y="3949025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9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3131840" y="2780928"/>
            <a:ext cx="881277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275856" y="2780928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이메일</a:t>
            </a:r>
            <a:endParaRPr lang="en-US" altLang="ko-KR" sz="1000" dirty="0" smtClean="0"/>
          </a:p>
          <a:p>
            <a:r>
              <a:rPr lang="ko-KR" altLang="en-US" sz="1000" dirty="0" smtClean="0"/>
              <a:t>찾기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4608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79912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PW </a:t>
            </a:r>
            <a:r>
              <a:rPr lang="ko-KR" altLang="en-US" sz="1000" dirty="0" smtClean="0"/>
              <a:t>찾기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가입자 인증</a:t>
            </a:r>
            <a:endParaRPr lang="en-US" altLang="ko-KR" sz="1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5496" y="29360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PW_Find_Box</a:t>
            </a:r>
            <a:r>
              <a:rPr lang="en-US" altLang="ko-KR" sz="1000" dirty="0" smtClean="0"/>
              <a:t> width : 100%, height : 100%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548680"/>
            <a:ext cx="69847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smtClean="0"/>
              <a:t>PW </a:t>
            </a:r>
            <a:r>
              <a:rPr lang="ko-KR" altLang="en-US" sz="3500" dirty="0" smtClean="0"/>
              <a:t>찾기</a:t>
            </a:r>
            <a:endParaRPr lang="en-US" altLang="ko-KR" sz="35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2555776" y="1988840"/>
            <a:ext cx="1944216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07704" y="206084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이메일</a:t>
            </a:r>
            <a:endParaRPr lang="en-US" altLang="ko-KR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5496" y="1238563"/>
            <a:ext cx="6984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가입하실 때 작성한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E-Mail</a:t>
            </a:r>
            <a:r>
              <a:rPr lang="ko-KR" altLang="en-US" sz="1000" dirty="0" smtClean="0"/>
              <a:t>을 입력해주세요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93546" y="1556792"/>
            <a:ext cx="2294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width : 150px, height : 35px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339752" y="319787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</a:t>
            </a:r>
            <a:endParaRPr lang="en-US" altLang="ko-KR" sz="10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203848" y="319787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회원가입</a:t>
            </a:r>
            <a:endParaRPr lang="en-US" altLang="ko-KR" sz="1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221697" y="3140968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E-Mail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찾기</a:t>
            </a:r>
            <a:endParaRPr lang="en-US" altLang="ko-KR" sz="10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2152290" y="3140968"/>
            <a:ext cx="881277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124398" y="3140968"/>
            <a:ext cx="881277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124962" y="3140968"/>
            <a:ext cx="987098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496" y="539826"/>
            <a:ext cx="6984776" cy="324921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118618" y="661275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5-1 page</a:t>
            </a:r>
            <a:endParaRPr lang="ko-KR" altLang="en-US" sz="1000" dirty="0"/>
          </a:p>
        </p:txBody>
      </p:sp>
      <p:cxnSp>
        <p:nvCxnSpPr>
          <p:cNvPr id="4" name="꺾인 연결선 3"/>
          <p:cNvCxnSpPr/>
          <p:nvPr/>
        </p:nvCxnSpPr>
        <p:spPr>
          <a:xfrm rot="10800000">
            <a:off x="5112060" y="3320988"/>
            <a:ext cx="936104" cy="397080"/>
          </a:xfrm>
          <a:prstGeom prst="bentConnector3">
            <a:avLst>
              <a:gd name="adj1" fmla="val -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555776" y="206084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2915816" y="2508865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3635896" y="4941168"/>
            <a:ext cx="2181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1. </a:t>
            </a:r>
            <a:r>
              <a:rPr lang="ko-KR" altLang="en-US" sz="1000" dirty="0" smtClean="0"/>
              <a:t>가입된 계정이 없습니다</a:t>
            </a:r>
            <a:endParaRPr lang="en-US" altLang="ko-KR" sz="1000" dirty="0" smtClean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339752" y="5225852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16218" y="1"/>
            <a:ext cx="576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1/2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5652120" y="4957137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김찬</a:t>
            </a:r>
            <a:r>
              <a:rPr lang="ko-KR" altLang="en-US" sz="1000" dirty="0"/>
              <a:t>중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97937" y="3717032"/>
            <a:ext cx="2516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rgbClr val="FF0000"/>
                </a:solidFill>
              </a:rPr>
              <a:t>Login </a:t>
            </a:r>
            <a:r>
              <a:rPr lang="en-US" altLang="ko-KR" sz="1000" dirty="0"/>
              <a:t>width : 20%, height : 7%</a:t>
            </a:r>
          </a:p>
          <a:p>
            <a:pPr algn="r"/>
            <a:r>
              <a:rPr lang="en-US" altLang="ko-KR" sz="1000" b="1" dirty="0" err="1" smtClean="0">
                <a:solidFill>
                  <a:srgbClr val="FF0000"/>
                </a:solidFill>
              </a:rPr>
              <a:t>Join_Btn</a:t>
            </a:r>
            <a:r>
              <a:rPr lang="en-US" altLang="ko-KR" sz="1000" dirty="0"/>
              <a:t> width : 20%, height : 7%</a:t>
            </a:r>
          </a:p>
          <a:p>
            <a:pPr algn="r"/>
            <a:r>
              <a:rPr lang="en-US" altLang="ko-KR" sz="1000" b="1" dirty="0" smtClean="0">
                <a:solidFill>
                  <a:srgbClr val="FF0000"/>
                </a:solidFill>
              </a:rPr>
              <a:t>E-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Mail_Find</a:t>
            </a:r>
            <a:r>
              <a:rPr lang="en-US" altLang="ko-KR" sz="1000" dirty="0"/>
              <a:t> width : 20%, height : 7%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152290" y="288000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3131840" y="288000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4113685" y="288000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164133"/>
              </p:ext>
            </p:extLst>
          </p:nvPr>
        </p:nvGraphicFramePr>
        <p:xfrm>
          <a:off x="7080448" y="521728"/>
          <a:ext cx="2063552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864"/>
                <a:gridCol w="17636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E-Mail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정보는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post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방식으로 전송</a:t>
                      </a:r>
                      <a:endParaRPr lang="ko-KR" altLang="ko-KR" sz="12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이메일이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유효할 시 인증메일을 보내면서 인증번호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입력창을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나타내고 틀렸을 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알림창을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내보낸다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로그인 페이지로 이동</a:t>
                      </a:r>
                      <a:endParaRPr lang="ko-KR" altLang="ko-KR" sz="12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클릭 시 회원가입 유형선택 페이지로 이동</a:t>
                      </a:r>
                      <a:endParaRPr kumimoji="0" lang="ko-KR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E-Mail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찾기 페이지로 이동</a:t>
                      </a:r>
                      <a:endParaRPr lang="ko-KR" altLang="ko-KR" sz="12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계정에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이메일이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없으면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알림창을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띄운다</a:t>
                      </a:r>
                      <a:endParaRPr lang="ko-KR" altLang="ko-KR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58663"/>
              </p:ext>
            </p:extLst>
          </p:nvPr>
        </p:nvGraphicFramePr>
        <p:xfrm>
          <a:off x="268209" y="4760973"/>
          <a:ext cx="2051720" cy="12603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51720"/>
              </a:tblGrid>
              <a:tr h="3173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alert</a:t>
                      </a:r>
                      <a:endParaRPr lang="ko-KR" altLang="en-US" dirty="0"/>
                    </a:p>
                  </a:txBody>
                  <a:tcPr/>
                </a:tc>
              </a:tr>
              <a:tr h="8945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알람창에</a:t>
                      </a:r>
                      <a:r>
                        <a:rPr lang="ko-KR" altLang="en-US" sz="1200" dirty="0" smtClean="0"/>
                        <a:t> 들어가는</a:t>
                      </a:r>
                      <a:endParaRPr lang="en-US" altLang="ko-KR" sz="1200" dirty="0" smtClean="0"/>
                    </a:p>
                    <a:p>
                      <a:pPr algn="ctr"/>
                      <a:r>
                        <a:rPr lang="ko-KR" altLang="en-US" sz="1200" dirty="0" smtClean="0"/>
                        <a:t>문구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baseline="0" dirty="0" smtClean="0"/>
                        <a:t>번</a:t>
                      </a:r>
                      <a:endParaRPr lang="en-US" altLang="ko-KR" sz="1200" dirty="0" smtClean="0"/>
                    </a:p>
                    <a:p>
                      <a:pPr algn="ctr"/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752442" y="5636088"/>
            <a:ext cx="1083254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31840" y="2492896"/>
            <a:ext cx="987098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03848" y="2534707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pw</a:t>
            </a:r>
            <a:r>
              <a:rPr lang="ko-KR" altLang="en-US" sz="1000" dirty="0" smtClean="0"/>
              <a:t>찾기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329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79912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PW </a:t>
            </a:r>
            <a:r>
              <a:rPr lang="ko-KR" altLang="en-US" sz="1000" dirty="0" smtClean="0"/>
              <a:t>찾기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가입자 인증</a:t>
            </a:r>
            <a:endParaRPr lang="en-US" altLang="ko-KR" sz="1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5496" y="29360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PW_Find_Box</a:t>
            </a:r>
            <a:r>
              <a:rPr lang="en-US" altLang="ko-KR" sz="1000" dirty="0" smtClean="0"/>
              <a:t> width : 100%, height : 100%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2555776" y="1556792"/>
            <a:ext cx="1944216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91680" y="162880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인증번호</a:t>
            </a:r>
            <a:endParaRPr lang="en-US" altLang="ko-KR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5496" y="1196752"/>
            <a:ext cx="6984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인증번호를 임시비밀번호로 설정합니다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1800" y="1628800"/>
            <a:ext cx="2294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width : 150px, height : 35px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35496" y="539826"/>
            <a:ext cx="6984776" cy="324921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118618" y="661275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5-1 page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2555776" y="164476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2915816" y="227687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3635896" y="4941168"/>
            <a:ext cx="2181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1. </a:t>
            </a:r>
            <a:r>
              <a:rPr lang="ko-KR" altLang="en-US" sz="1000" dirty="0" smtClean="0"/>
              <a:t>인증번호가 틀립니다</a:t>
            </a:r>
            <a:endParaRPr lang="en-US" altLang="ko-KR" sz="1000" dirty="0" smtClean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339752" y="5225852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16218" y="1"/>
            <a:ext cx="576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1/2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5652120" y="4957137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김찬</a:t>
            </a:r>
            <a:r>
              <a:rPr lang="ko-KR" altLang="en-US" sz="1000" dirty="0"/>
              <a:t>중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427535"/>
              </p:ext>
            </p:extLst>
          </p:nvPr>
        </p:nvGraphicFramePr>
        <p:xfrm>
          <a:off x="7080448" y="521728"/>
          <a:ext cx="2063552" cy="2475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864"/>
                <a:gridCol w="17636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인증번호를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post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방식으로 전송한다</a:t>
                      </a:r>
                      <a:endParaRPr lang="ko-KR" altLang="ko-KR" sz="12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인증번호가 맞으면 로그인 페이지로 이동하고 틀리면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알람을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띄운다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54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인증번호가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틀릴경우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나오는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알람창</a:t>
                      </a:r>
                      <a:endParaRPr lang="ko-KR" altLang="ko-KR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648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메일로 간 인증번호와 입력된 값이 같으면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알람의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나옴</a:t>
                      </a:r>
                      <a:endParaRPr lang="ko-KR" altLang="ko-KR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72045"/>
              </p:ext>
            </p:extLst>
          </p:nvPr>
        </p:nvGraphicFramePr>
        <p:xfrm>
          <a:off x="268209" y="4760973"/>
          <a:ext cx="2051720" cy="12603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51720"/>
              </a:tblGrid>
              <a:tr h="3173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alert</a:t>
                      </a:r>
                      <a:endParaRPr lang="ko-KR" altLang="en-US" dirty="0"/>
                    </a:p>
                  </a:txBody>
                  <a:tcPr/>
                </a:tc>
              </a:tr>
              <a:tr h="8945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알람창에</a:t>
                      </a:r>
                      <a:r>
                        <a:rPr lang="ko-KR" altLang="en-US" sz="1200" dirty="0" smtClean="0"/>
                        <a:t> 들어가는</a:t>
                      </a:r>
                      <a:endParaRPr lang="en-US" altLang="ko-KR" sz="1200" dirty="0" smtClean="0"/>
                    </a:p>
                    <a:p>
                      <a:pPr algn="ctr"/>
                      <a:r>
                        <a:rPr lang="ko-KR" altLang="en-US" sz="1200" dirty="0" smtClean="0"/>
                        <a:t>문구</a:t>
                      </a:r>
                      <a:r>
                        <a:rPr lang="en-US" altLang="ko-KR" sz="1200" dirty="0" smtClean="0"/>
                        <a:t>1,2</a:t>
                      </a:r>
                      <a:r>
                        <a:rPr lang="ko-KR" altLang="en-US" sz="1200" baseline="0" dirty="0" smtClean="0"/>
                        <a:t>번</a:t>
                      </a:r>
                      <a:endParaRPr lang="en-US" altLang="ko-KR" sz="1200" dirty="0" smtClean="0"/>
                    </a:p>
                    <a:p>
                      <a:pPr algn="ctr"/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752442" y="5636088"/>
            <a:ext cx="1083254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80846" y="2204864"/>
            <a:ext cx="987098" cy="3600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347864" y="227687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확</a:t>
            </a:r>
            <a:r>
              <a:rPr lang="ko-KR" altLang="en-US" sz="1000" dirty="0"/>
              <a:t>인</a:t>
            </a:r>
            <a:endParaRPr lang="en-US" altLang="ko-KR" sz="1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635896" y="5343019"/>
            <a:ext cx="218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2. </a:t>
            </a:r>
            <a:r>
              <a:rPr lang="ko-KR" altLang="en-US" sz="1000" dirty="0" smtClean="0"/>
              <a:t>인증성공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임시비밀번호로 설정되었습니다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804520" y="544522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661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924944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4000" b="1" spc="50" dirty="0" smtClean="0">
                <a:ln w="11430"/>
                <a:solidFill>
                  <a:sysClr val="windowText" lastClr="000000"/>
                </a:solidFill>
              </a:rPr>
              <a:t>학원소개</a:t>
            </a:r>
            <a:endParaRPr lang="en-US" altLang="ko-KR" sz="4000" b="1" spc="50" dirty="0">
              <a:ln w="11430"/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8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2455</TotalTime>
  <Words>1412</Words>
  <Application>Microsoft Office PowerPoint</Application>
  <PresentationFormat>화면 슬라이드 쇼(4:3)</PresentationFormat>
  <Paragraphs>524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디자인 사용자 지정</vt:lpstr>
      <vt:lpstr>1_디자인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mrhi6006@naver.com</dc:creator>
  <cp:lastModifiedBy>mrhi6006@naver.com</cp:lastModifiedBy>
  <cp:revision>128</cp:revision>
  <dcterms:created xsi:type="dcterms:W3CDTF">2020-10-26T06:55:47Z</dcterms:created>
  <dcterms:modified xsi:type="dcterms:W3CDTF">2020-11-30T00:04:32Z</dcterms:modified>
</cp:coreProperties>
</file>