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21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曹祥雲" userId="75e808a2-5714-41b7-8786-dbf7ae9908b4" providerId="ADAL" clId="{CC881B79-F004-4EBD-9121-1A1979FA2E11}"/>
    <pc:docChg chg="modSld">
      <pc:chgData name="曹祥雲" userId="75e808a2-5714-41b7-8786-dbf7ae9908b4" providerId="ADAL" clId="{CC881B79-F004-4EBD-9121-1A1979FA2E11}" dt="2025-05-12T03:32:02.660" v="5" actId="1076"/>
      <pc:docMkLst>
        <pc:docMk/>
      </pc:docMkLst>
      <pc:sldChg chg="addSp modSp mod">
        <pc:chgData name="曹祥雲" userId="75e808a2-5714-41b7-8786-dbf7ae9908b4" providerId="ADAL" clId="{CC881B79-F004-4EBD-9121-1A1979FA2E11}" dt="2025-05-12T03:32:02.660" v="5" actId="1076"/>
        <pc:sldMkLst>
          <pc:docMk/>
          <pc:sldMk cId="0" sldId="256"/>
        </pc:sldMkLst>
        <pc:spChg chg="add mod">
          <ac:chgData name="曹祥雲" userId="75e808a2-5714-41b7-8786-dbf7ae9908b4" providerId="ADAL" clId="{CC881B79-F004-4EBD-9121-1A1979FA2E11}" dt="2025-05-12T03:31:26.919" v="3" actId="1076"/>
          <ac:spMkLst>
            <pc:docMk/>
            <pc:sldMk cId="0" sldId="256"/>
            <ac:spMk id="7" creationId="{7CB0AF6B-EA49-EBC3-327E-AA2CA54F0A28}"/>
          </ac:spMkLst>
        </pc:spChg>
        <pc:picChg chg="add mod">
          <ac:chgData name="曹祥雲" userId="75e808a2-5714-41b7-8786-dbf7ae9908b4" providerId="ADAL" clId="{CC881B79-F004-4EBD-9121-1A1979FA2E11}" dt="2025-05-12T03:32:02.660" v="5" actId="1076"/>
          <ac:picMkLst>
            <pc:docMk/>
            <pc:sldMk cId="0" sldId="256"/>
            <ac:picMk id="9" creationId="{2AC98A97-469C-BF57-B969-4FDE358F5A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29488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3395" y="1691462"/>
            <a:ext cx="6125209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3395" y="1691462"/>
            <a:ext cx="6125209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840"/>
              </a:lnSpc>
              <a:spcBef>
                <a:spcPts val="100"/>
              </a:spcBef>
            </a:pPr>
            <a:r>
              <a:rPr spc="-5" dirty="0"/>
              <a:t>Git與GitHub</a:t>
            </a:r>
          </a:p>
          <a:p>
            <a:pPr marL="635" algn="ctr">
              <a:lnSpc>
                <a:spcPts val="6840"/>
              </a:lnSpc>
            </a:pPr>
            <a:r>
              <a:rPr dirty="0"/>
              <a:t>軟體創作歷程管理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4600" y="3499531"/>
            <a:ext cx="7848600" cy="188897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lang="en-US" altLang="zh-TW" sz="2400" dirty="0">
                <a:latin typeface="Microsoft JhengHei"/>
                <a:cs typeface="Microsoft JhengHei"/>
              </a:rPr>
              <a:t>01</a:t>
            </a:r>
            <a:r>
              <a:rPr lang="zh-TW" altLang="en-US" sz="2400" dirty="0">
                <a:latin typeface="Microsoft JhengHei"/>
                <a:cs typeface="Microsoft JhengHei"/>
              </a:rPr>
              <a:t> </a:t>
            </a:r>
            <a:r>
              <a:rPr lang="en-US" altLang="zh-TW" sz="2400" dirty="0" err="1">
                <a:latin typeface="Microsoft JhengHei"/>
                <a:cs typeface="Microsoft JhengHei"/>
              </a:rPr>
              <a:t>Git</a:t>
            </a:r>
            <a:r>
              <a:rPr lang="zh-TW" altLang="en-US" sz="2400" dirty="0">
                <a:latin typeface="Microsoft JhengHei"/>
                <a:cs typeface="Microsoft JhengHei"/>
              </a:rPr>
              <a:t>概念與本地儲存庫</a:t>
            </a:r>
            <a:endParaRPr lang="en-US" sz="24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endParaRPr lang="en-US" sz="24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endParaRPr lang="en-US" sz="2400" dirty="0">
              <a:latin typeface="Microsoft JhengHei"/>
              <a:cs typeface="Microsoft JhengHei"/>
            </a:endParaRPr>
          </a:p>
          <a:p>
            <a:pPr algn="ctr">
              <a:spcBef>
                <a:spcPts val="810"/>
              </a:spcBef>
            </a:pPr>
            <a:r>
              <a:rPr lang="zh-TW" altLang="en-US" sz="2400" dirty="0">
                <a:latin typeface="Microsoft JhengHei"/>
                <a:cs typeface="Microsoft JhengHei"/>
              </a:rPr>
              <a:t>參考：逢甲大學資訊工程學系</a:t>
            </a:r>
            <a:r>
              <a:rPr sz="2400" dirty="0" err="1">
                <a:latin typeface="Microsoft JhengHei"/>
                <a:cs typeface="Microsoft JhengHei"/>
              </a:rPr>
              <a:t>陳錫民</a:t>
            </a:r>
            <a:r>
              <a:rPr sz="2400" spc="-100" dirty="0">
                <a:latin typeface="Microsoft JhengHei"/>
                <a:cs typeface="Microsoft JhengHei"/>
              </a:rPr>
              <a:t> </a:t>
            </a:r>
            <a:r>
              <a:rPr sz="2400" spc="-5" dirty="0" err="1">
                <a:latin typeface="Microsoft JhengHei"/>
                <a:cs typeface="Microsoft JhengHei"/>
              </a:rPr>
              <a:t>教授</a:t>
            </a:r>
            <a:endParaRPr sz="2400" dirty="0">
              <a:latin typeface="Microsoft JhengHei"/>
              <a:cs typeface="Microsoft Jheng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309372"/>
            <a:ext cx="4329189" cy="7208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B0AF6B-EA49-EBC3-327E-AA2CA54F0A28}"/>
              </a:ext>
            </a:extLst>
          </p:cNvPr>
          <p:cNvSpPr txBox="1"/>
          <p:nvPr/>
        </p:nvSpPr>
        <p:spPr>
          <a:xfrm>
            <a:off x="304800" y="4053246"/>
            <a:ext cx="2554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https://reurl.cc/NYn71k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AC98A97-469C-BF57-B969-4FDE358F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1" y="4359802"/>
            <a:ext cx="2000265" cy="2057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161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</a:t>
            </a:r>
            <a:r>
              <a:rPr sz="4400" b="0" spc="-75" dirty="0">
                <a:latin typeface="Microsoft JhengHei Light"/>
                <a:cs typeface="Microsoft JhengHei Light"/>
              </a:rPr>
              <a:t> </a:t>
            </a:r>
            <a:r>
              <a:rPr sz="4400" b="0" spc="5" dirty="0">
                <a:latin typeface="Microsoft JhengHei Light"/>
                <a:cs typeface="Microsoft JhengHei Light"/>
              </a:rPr>
              <a:t>Commits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3784"/>
            <a:ext cx="10383647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Git記錄專案在不同時間的狀態，構成一個專案開發</a:t>
            </a:r>
            <a:r>
              <a:rPr sz="2400" spc="5" dirty="0">
                <a:latin typeface="Microsoft JhengHei Light"/>
                <a:cs typeface="Microsoft JhengHei Light"/>
              </a:rPr>
              <a:t>的</a:t>
            </a:r>
            <a:r>
              <a:rPr sz="2400" spc="10" dirty="0">
                <a:latin typeface="Microsoft JhengHei Light"/>
                <a:cs typeface="Microsoft JhengHei Light"/>
              </a:rPr>
              <a:t>歷程</a:t>
            </a:r>
            <a:endParaRPr sz="2400" dirty="0">
              <a:latin typeface="Microsoft JhengHei Light"/>
              <a:cs typeface="Microsoft JhengHei Light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專案中每個記錄版本稱為一個交</a:t>
            </a:r>
            <a:r>
              <a:rPr sz="2400" dirty="0">
                <a:latin typeface="Microsoft JhengHei Light"/>
                <a:cs typeface="Microsoft JhengHei Light"/>
              </a:rPr>
              <a:t>付(c</a:t>
            </a:r>
            <a:r>
              <a:rPr sz="2400" spc="-10" dirty="0">
                <a:latin typeface="Microsoft JhengHei Light"/>
                <a:cs typeface="Microsoft JhengHei Light"/>
              </a:rPr>
              <a:t>o</a:t>
            </a:r>
            <a:r>
              <a:rPr sz="2400" dirty="0">
                <a:latin typeface="Microsoft JhengHei Light"/>
                <a:cs typeface="Microsoft JhengHei Light"/>
              </a:rPr>
              <a:t>mmit)</a:t>
            </a: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每一</a:t>
            </a:r>
            <a:r>
              <a:rPr sz="2400" spc="-5" dirty="0">
                <a:latin typeface="Microsoft JhengHei Light"/>
                <a:cs typeface="Microsoft JhengHei Light"/>
              </a:rPr>
              <a:t>次commi</a:t>
            </a:r>
            <a:r>
              <a:rPr sz="2400" spc="5" dirty="0">
                <a:latin typeface="Microsoft JhengHei Light"/>
                <a:cs typeface="Microsoft JhengHei Light"/>
              </a:rPr>
              <a:t>t</a:t>
            </a:r>
            <a:r>
              <a:rPr sz="2400" dirty="0">
                <a:latin typeface="Microsoft JhengHei Light"/>
                <a:cs typeface="Microsoft JhengHei Light"/>
              </a:rPr>
              <a:t>可視為專案在一個給定的時間點上的快</a:t>
            </a:r>
            <a:r>
              <a:rPr sz="2400" spc="-35" dirty="0">
                <a:latin typeface="Microsoft JhengHei Light"/>
                <a:cs typeface="Microsoft JhengHei Light"/>
              </a:rPr>
              <a:t>照</a:t>
            </a:r>
            <a:r>
              <a:rPr sz="2400" dirty="0">
                <a:latin typeface="Microsoft JhengHei Light"/>
                <a:cs typeface="Microsoft JhengHei Light"/>
              </a:rPr>
              <a:t>(snapsh</a:t>
            </a:r>
            <a:r>
              <a:rPr sz="2400" spc="-15" dirty="0">
                <a:latin typeface="Microsoft JhengHei Light"/>
                <a:cs typeface="Microsoft JhengHei Light"/>
              </a:rPr>
              <a:t>o</a:t>
            </a:r>
            <a:r>
              <a:rPr sz="2400" dirty="0">
                <a:latin typeface="Microsoft JhengHei Light"/>
                <a:cs typeface="Microsoft JhengHei Light"/>
              </a:rPr>
              <a:t>t)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67173" y="5254497"/>
            <a:ext cx="665480" cy="663575"/>
            <a:chOff x="4567173" y="5254497"/>
            <a:chExt cx="665480" cy="663575"/>
          </a:xfrm>
        </p:grpSpPr>
        <p:sp>
          <p:nvSpPr>
            <p:cNvPr id="5" name="object 5"/>
            <p:cNvSpPr/>
            <p:nvPr/>
          </p:nvSpPr>
          <p:spPr>
            <a:xfrm>
              <a:off x="4573523" y="5260847"/>
              <a:ext cx="652780" cy="650875"/>
            </a:xfrm>
            <a:custGeom>
              <a:avLst/>
              <a:gdLst/>
              <a:ahLst/>
              <a:cxnLst/>
              <a:rect l="l" t="t" r="r" b="b"/>
              <a:pathLst>
                <a:path w="652779" h="650875">
                  <a:moveTo>
                    <a:pt x="326136" y="0"/>
                  </a:moveTo>
                  <a:lnTo>
                    <a:pt x="277949" y="3527"/>
                  </a:lnTo>
                  <a:lnTo>
                    <a:pt x="231956" y="13775"/>
                  </a:lnTo>
                  <a:lnTo>
                    <a:pt x="188659" y="30240"/>
                  </a:lnTo>
                  <a:lnTo>
                    <a:pt x="148566" y="52418"/>
                  </a:lnTo>
                  <a:lnTo>
                    <a:pt x="112180" y="79806"/>
                  </a:lnTo>
                  <a:lnTo>
                    <a:pt x="80007" y="111902"/>
                  </a:lnTo>
                  <a:lnTo>
                    <a:pt x="52551" y="148201"/>
                  </a:lnTo>
                  <a:lnTo>
                    <a:pt x="30317" y="188201"/>
                  </a:lnTo>
                  <a:lnTo>
                    <a:pt x="13811" y="231399"/>
                  </a:lnTo>
                  <a:lnTo>
                    <a:pt x="3536" y="277291"/>
                  </a:lnTo>
                  <a:lnTo>
                    <a:pt x="0" y="325373"/>
                  </a:lnTo>
                  <a:lnTo>
                    <a:pt x="3536" y="373456"/>
                  </a:lnTo>
                  <a:lnTo>
                    <a:pt x="13811" y="419348"/>
                  </a:lnTo>
                  <a:lnTo>
                    <a:pt x="30317" y="462546"/>
                  </a:lnTo>
                  <a:lnTo>
                    <a:pt x="52551" y="502546"/>
                  </a:lnTo>
                  <a:lnTo>
                    <a:pt x="80007" y="538845"/>
                  </a:lnTo>
                  <a:lnTo>
                    <a:pt x="112180" y="570941"/>
                  </a:lnTo>
                  <a:lnTo>
                    <a:pt x="148566" y="598329"/>
                  </a:lnTo>
                  <a:lnTo>
                    <a:pt x="188659" y="620507"/>
                  </a:lnTo>
                  <a:lnTo>
                    <a:pt x="231956" y="636972"/>
                  </a:lnTo>
                  <a:lnTo>
                    <a:pt x="277949" y="647220"/>
                  </a:lnTo>
                  <a:lnTo>
                    <a:pt x="326136" y="650747"/>
                  </a:lnTo>
                  <a:lnTo>
                    <a:pt x="374322" y="647220"/>
                  </a:lnTo>
                  <a:lnTo>
                    <a:pt x="420315" y="636972"/>
                  </a:lnTo>
                  <a:lnTo>
                    <a:pt x="463612" y="620507"/>
                  </a:lnTo>
                  <a:lnTo>
                    <a:pt x="503705" y="598329"/>
                  </a:lnTo>
                  <a:lnTo>
                    <a:pt x="540091" y="570941"/>
                  </a:lnTo>
                  <a:lnTo>
                    <a:pt x="572264" y="538845"/>
                  </a:lnTo>
                  <a:lnTo>
                    <a:pt x="599720" y="502546"/>
                  </a:lnTo>
                  <a:lnTo>
                    <a:pt x="621954" y="462546"/>
                  </a:lnTo>
                  <a:lnTo>
                    <a:pt x="638460" y="419348"/>
                  </a:lnTo>
                  <a:lnTo>
                    <a:pt x="648735" y="373456"/>
                  </a:lnTo>
                  <a:lnTo>
                    <a:pt x="652272" y="325373"/>
                  </a:lnTo>
                  <a:lnTo>
                    <a:pt x="648735" y="277291"/>
                  </a:lnTo>
                  <a:lnTo>
                    <a:pt x="638460" y="231399"/>
                  </a:lnTo>
                  <a:lnTo>
                    <a:pt x="621954" y="188201"/>
                  </a:lnTo>
                  <a:lnTo>
                    <a:pt x="599720" y="148201"/>
                  </a:lnTo>
                  <a:lnTo>
                    <a:pt x="572264" y="111902"/>
                  </a:lnTo>
                  <a:lnTo>
                    <a:pt x="540091" y="79806"/>
                  </a:lnTo>
                  <a:lnTo>
                    <a:pt x="503705" y="52418"/>
                  </a:lnTo>
                  <a:lnTo>
                    <a:pt x="463612" y="30240"/>
                  </a:lnTo>
                  <a:lnTo>
                    <a:pt x="420315" y="13775"/>
                  </a:lnTo>
                  <a:lnTo>
                    <a:pt x="374322" y="3527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3523" y="5260847"/>
              <a:ext cx="652780" cy="650875"/>
            </a:xfrm>
            <a:custGeom>
              <a:avLst/>
              <a:gdLst/>
              <a:ahLst/>
              <a:cxnLst/>
              <a:rect l="l" t="t" r="r" b="b"/>
              <a:pathLst>
                <a:path w="652779" h="650875">
                  <a:moveTo>
                    <a:pt x="0" y="325373"/>
                  </a:moveTo>
                  <a:lnTo>
                    <a:pt x="3536" y="277291"/>
                  </a:lnTo>
                  <a:lnTo>
                    <a:pt x="13811" y="231399"/>
                  </a:lnTo>
                  <a:lnTo>
                    <a:pt x="30317" y="188201"/>
                  </a:lnTo>
                  <a:lnTo>
                    <a:pt x="52551" y="148201"/>
                  </a:lnTo>
                  <a:lnTo>
                    <a:pt x="80007" y="111902"/>
                  </a:lnTo>
                  <a:lnTo>
                    <a:pt x="112180" y="79806"/>
                  </a:lnTo>
                  <a:lnTo>
                    <a:pt x="148566" y="52418"/>
                  </a:lnTo>
                  <a:lnTo>
                    <a:pt x="188659" y="30240"/>
                  </a:lnTo>
                  <a:lnTo>
                    <a:pt x="231956" y="13775"/>
                  </a:lnTo>
                  <a:lnTo>
                    <a:pt x="277949" y="3527"/>
                  </a:lnTo>
                  <a:lnTo>
                    <a:pt x="326136" y="0"/>
                  </a:lnTo>
                  <a:lnTo>
                    <a:pt x="374322" y="3527"/>
                  </a:lnTo>
                  <a:lnTo>
                    <a:pt x="420315" y="13775"/>
                  </a:lnTo>
                  <a:lnTo>
                    <a:pt x="463612" y="30240"/>
                  </a:lnTo>
                  <a:lnTo>
                    <a:pt x="503705" y="52418"/>
                  </a:lnTo>
                  <a:lnTo>
                    <a:pt x="540091" y="79806"/>
                  </a:lnTo>
                  <a:lnTo>
                    <a:pt x="572264" y="111902"/>
                  </a:lnTo>
                  <a:lnTo>
                    <a:pt x="599720" y="148201"/>
                  </a:lnTo>
                  <a:lnTo>
                    <a:pt x="621954" y="188201"/>
                  </a:lnTo>
                  <a:lnTo>
                    <a:pt x="638460" y="231399"/>
                  </a:lnTo>
                  <a:lnTo>
                    <a:pt x="648735" y="277291"/>
                  </a:lnTo>
                  <a:lnTo>
                    <a:pt x="652272" y="325373"/>
                  </a:lnTo>
                  <a:lnTo>
                    <a:pt x="648735" y="373456"/>
                  </a:lnTo>
                  <a:lnTo>
                    <a:pt x="638460" y="419348"/>
                  </a:lnTo>
                  <a:lnTo>
                    <a:pt x="621954" y="462546"/>
                  </a:lnTo>
                  <a:lnTo>
                    <a:pt x="599720" y="502546"/>
                  </a:lnTo>
                  <a:lnTo>
                    <a:pt x="572264" y="538845"/>
                  </a:lnTo>
                  <a:lnTo>
                    <a:pt x="540091" y="570941"/>
                  </a:lnTo>
                  <a:lnTo>
                    <a:pt x="503705" y="598329"/>
                  </a:lnTo>
                  <a:lnTo>
                    <a:pt x="463612" y="620507"/>
                  </a:lnTo>
                  <a:lnTo>
                    <a:pt x="420315" y="636972"/>
                  </a:lnTo>
                  <a:lnTo>
                    <a:pt x="374322" y="647220"/>
                  </a:lnTo>
                  <a:lnTo>
                    <a:pt x="326136" y="650747"/>
                  </a:lnTo>
                  <a:lnTo>
                    <a:pt x="277949" y="647220"/>
                  </a:lnTo>
                  <a:lnTo>
                    <a:pt x="231956" y="636972"/>
                  </a:lnTo>
                  <a:lnTo>
                    <a:pt x="188659" y="620507"/>
                  </a:lnTo>
                  <a:lnTo>
                    <a:pt x="148566" y="598329"/>
                  </a:lnTo>
                  <a:lnTo>
                    <a:pt x="112180" y="570941"/>
                  </a:lnTo>
                  <a:lnTo>
                    <a:pt x="80007" y="538845"/>
                  </a:lnTo>
                  <a:lnTo>
                    <a:pt x="52551" y="502546"/>
                  </a:lnTo>
                  <a:lnTo>
                    <a:pt x="30317" y="462546"/>
                  </a:lnTo>
                  <a:lnTo>
                    <a:pt x="13811" y="419348"/>
                  </a:lnTo>
                  <a:lnTo>
                    <a:pt x="3536" y="373456"/>
                  </a:lnTo>
                  <a:lnTo>
                    <a:pt x="0" y="32537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21173" y="542279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81418" y="5254497"/>
            <a:ext cx="665480" cy="663575"/>
            <a:chOff x="7281418" y="5254497"/>
            <a:chExt cx="665480" cy="663575"/>
          </a:xfrm>
        </p:grpSpPr>
        <p:sp>
          <p:nvSpPr>
            <p:cNvPr id="9" name="object 9"/>
            <p:cNvSpPr/>
            <p:nvPr/>
          </p:nvSpPr>
          <p:spPr>
            <a:xfrm>
              <a:off x="7287768" y="5260847"/>
              <a:ext cx="652780" cy="650875"/>
            </a:xfrm>
            <a:custGeom>
              <a:avLst/>
              <a:gdLst/>
              <a:ahLst/>
              <a:cxnLst/>
              <a:rect l="l" t="t" r="r" b="b"/>
              <a:pathLst>
                <a:path w="652779" h="650875">
                  <a:moveTo>
                    <a:pt x="326135" y="0"/>
                  </a:moveTo>
                  <a:lnTo>
                    <a:pt x="277949" y="3527"/>
                  </a:lnTo>
                  <a:lnTo>
                    <a:pt x="231956" y="13775"/>
                  </a:lnTo>
                  <a:lnTo>
                    <a:pt x="188659" y="30240"/>
                  </a:lnTo>
                  <a:lnTo>
                    <a:pt x="148566" y="52418"/>
                  </a:lnTo>
                  <a:lnTo>
                    <a:pt x="112180" y="79806"/>
                  </a:lnTo>
                  <a:lnTo>
                    <a:pt x="80007" y="111902"/>
                  </a:lnTo>
                  <a:lnTo>
                    <a:pt x="52551" y="148201"/>
                  </a:lnTo>
                  <a:lnTo>
                    <a:pt x="30317" y="188201"/>
                  </a:lnTo>
                  <a:lnTo>
                    <a:pt x="13811" y="231399"/>
                  </a:lnTo>
                  <a:lnTo>
                    <a:pt x="3536" y="277291"/>
                  </a:lnTo>
                  <a:lnTo>
                    <a:pt x="0" y="325373"/>
                  </a:lnTo>
                  <a:lnTo>
                    <a:pt x="3536" y="373456"/>
                  </a:lnTo>
                  <a:lnTo>
                    <a:pt x="13811" y="419348"/>
                  </a:lnTo>
                  <a:lnTo>
                    <a:pt x="30317" y="462546"/>
                  </a:lnTo>
                  <a:lnTo>
                    <a:pt x="52551" y="502546"/>
                  </a:lnTo>
                  <a:lnTo>
                    <a:pt x="80007" y="538845"/>
                  </a:lnTo>
                  <a:lnTo>
                    <a:pt x="112180" y="570941"/>
                  </a:lnTo>
                  <a:lnTo>
                    <a:pt x="148566" y="598329"/>
                  </a:lnTo>
                  <a:lnTo>
                    <a:pt x="188659" y="620507"/>
                  </a:lnTo>
                  <a:lnTo>
                    <a:pt x="231956" y="636972"/>
                  </a:lnTo>
                  <a:lnTo>
                    <a:pt x="277949" y="647220"/>
                  </a:lnTo>
                  <a:lnTo>
                    <a:pt x="326135" y="650747"/>
                  </a:lnTo>
                  <a:lnTo>
                    <a:pt x="374322" y="647220"/>
                  </a:lnTo>
                  <a:lnTo>
                    <a:pt x="420315" y="636972"/>
                  </a:lnTo>
                  <a:lnTo>
                    <a:pt x="463612" y="620507"/>
                  </a:lnTo>
                  <a:lnTo>
                    <a:pt x="503705" y="598329"/>
                  </a:lnTo>
                  <a:lnTo>
                    <a:pt x="540091" y="570941"/>
                  </a:lnTo>
                  <a:lnTo>
                    <a:pt x="572264" y="538845"/>
                  </a:lnTo>
                  <a:lnTo>
                    <a:pt x="599720" y="502546"/>
                  </a:lnTo>
                  <a:lnTo>
                    <a:pt x="621954" y="462546"/>
                  </a:lnTo>
                  <a:lnTo>
                    <a:pt x="638460" y="419348"/>
                  </a:lnTo>
                  <a:lnTo>
                    <a:pt x="648735" y="373456"/>
                  </a:lnTo>
                  <a:lnTo>
                    <a:pt x="652272" y="325373"/>
                  </a:lnTo>
                  <a:lnTo>
                    <a:pt x="648735" y="277291"/>
                  </a:lnTo>
                  <a:lnTo>
                    <a:pt x="638460" y="231399"/>
                  </a:lnTo>
                  <a:lnTo>
                    <a:pt x="621954" y="188201"/>
                  </a:lnTo>
                  <a:lnTo>
                    <a:pt x="599720" y="148201"/>
                  </a:lnTo>
                  <a:lnTo>
                    <a:pt x="572264" y="111902"/>
                  </a:lnTo>
                  <a:lnTo>
                    <a:pt x="540091" y="79806"/>
                  </a:lnTo>
                  <a:lnTo>
                    <a:pt x="503705" y="52418"/>
                  </a:lnTo>
                  <a:lnTo>
                    <a:pt x="463612" y="30240"/>
                  </a:lnTo>
                  <a:lnTo>
                    <a:pt x="420315" y="13775"/>
                  </a:lnTo>
                  <a:lnTo>
                    <a:pt x="374322" y="3527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7768" y="5260847"/>
              <a:ext cx="652780" cy="650875"/>
            </a:xfrm>
            <a:custGeom>
              <a:avLst/>
              <a:gdLst/>
              <a:ahLst/>
              <a:cxnLst/>
              <a:rect l="l" t="t" r="r" b="b"/>
              <a:pathLst>
                <a:path w="652779" h="650875">
                  <a:moveTo>
                    <a:pt x="0" y="325373"/>
                  </a:moveTo>
                  <a:lnTo>
                    <a:pt x="3536" y="277291"/>
                  </a:lnTo>
                  <a:lnTo>
                    <a:pt x="13811" y="231399"/>
                  </a:lnTo>
                  <a:lnTo>
                    <a:pt x="30317" y="188201"/>
                  </a:lnTo>
                  <a:lnTo>
                    <a:pt x="52551" y="148201"/>
                  </a:lnTo>
                  <a:lnTo>
                    <a:pt x="80007" y="111902"/>
                  </a:lnTo>
                  <a:lnTo>
                    <a:pt x="112180" y="79806"/>
                  </a:lnTo>
                  <a:lnTo>
                    <a:pt x="148566" y="52418"/>
                  </a:lnTo>
                  <a:lnTo>
                    <a:pt x="188659" y="30240"/>
                  </a:lnTo>
                  <a:lnTo>
                    <a:pt x="231956" y="13775"/>
                  </a:lnTo>
                  <a:lnTo>
                    <a:pt x="277949" y="3527"/>
                  </a:lnTo>
                  <a:lnTo>
                    <a:pt x="326135" y="0"/>
                  </a:lnTo>
                  <a:lnTo>
                    <a:pt x="374322" y="3527"/>
                  </a:lnTo>
                  <a:lnTo>
                    <a:pt x="420315" y="13775"/>
                  </a:lnTo>
                  <a:lnTo>
                    <a:pt x="463612" y="30240"/>
                  </a:lnTo>
                  <a:lnTo>
                    <a:pt x="503705" y="52418"/>
                  </a:lnTo>
                  <a:lnTo>
                    <a:pt x="540091" y="79806"/>
                  </a:lnTo>
                  <a:lnTo>
                    <a:pt x="572264" y="111902"/>
                  </a:lnTo>
                  <a:lnTo>
                    <a:pt x="599720" y="148201"/>
                  </a:lnTo>
                  <a:lnTo>
                    <a:pt x="621954" y="188201"/>
                  </a:lnTo>
                  <a:lnTo>
                    <a:pt x="638460" y="231399"/>
                  </a:lnTo>
                  <a:lnTo>
                    <a:pt x="648735" y="277291"/>
                  </a:lnTo>
                  <a:lnTo>
                    <a:pt x="652272" y="325373"/>
                  </a:lnTo>
                  <a:lnTo>
                    <a:pt x="648735" y="373456"/>
                  </a:lnTo>
                  <a:lnTo>
                    <a:pt x="638460" y="419348"/>
                  </a:lnTo>
                  <a:lnTo>
                    <a:pt x="621954" y="462546"/>
                  </a:lnTo>
                  <a:lnTo>
                    <a:pt x="599720" y="502546"/>
                  </a:lnTo>
                  <a:lnTo>
                    <a:pt x="572264" y="538845"/>
                  </a:lnTo>
                  <a:lnTo>
                    <a:pt x="540091" y="570941"/>
                  </a:lnTo>
                  <a:lnTo>
                    <a:pt x="503705" y="598329"/>
                  </a:lnTo>
                  <a:lnTo>
                    <a:pt x="463612" y="620507"/>
                  </a:lnTo>
                  <a:lnTo>
                    <a:pt x="420315" y="636972"/>
                  </a:lnTo>
                  <a:lnTo>
                    <a:pt x="374322" y="647220"/>
                  </a:lnTo>
                  <a:lnTo>
                    <a:pt x="326135" y="650747"/>
                  </a:lnTo>
                  <a:lnTo>
                    <a:pt x="277949" y="647220"/>
                  </a:lnTo>
                  <a:lnTo>
                    <a:pt x="231956" y="636972"/>
                  </a:lnTo>
                  <a:lnTo>
                    <a:pt x="188659" y="620507"/>
                  </a:lnTo>
                  <a:lnTo>
                    <a:pt x="148566" y="598329"/>
                  </a:lnTo>
                  <a:lnTo>
                    <a:pt x="112180" y="570941"/>
                  </a:lnTo>
                  <a:lnTo>
                    <a:pt x="80007" y="538845"/>
                  </a:lnTo>
                  <a:lnTo>
                    <a:pt x="52551" y="502546"/>
                  </a:lnTo>
                  <a:lnTo>
                    <a:pt x="30317" y="462546"/>
                  </a:lnTo>
                  <a:lnTo>
                    <a:pt x="13811" y="419348"/>
                  </a:lnTo>
                  <a:lnTo>
                    <a:pt x="3536" y="373456"/>
                  </a:lnTo>
                  <a:lnTo>
                    <a:pt x="0" y="32537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38719" y="542279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37988" y="5586984"/>
            <a:ext cx="2050414" cy="0"/>
          </a:xfrm>
          <a:custGeom>
            <a:avLst/>
            <a:gdLst/>
            <a:ahLst/>
            <a:cxnLst/>
            <a:rect l="l" t="t" r="r" b="b"/>
            <a:pathLst>
              <a:path w="2050415">
                <a:moveTo>
                  <a:pt x="0" y="0"/>
                </a:moveTo>
                <a:lnTo>
                  <a:pt x="1025016" y="0"/>
                </a:lnTo>
                <a:lnTo>
                  <a:pt x="2050034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852671" y="3537203"/>
            <a:ext cx="1743710" cy="1501140"/>
            <a:chOff x="3852671" y="3537203"/>
            <a:chExt cx="1743710" cy="150114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671" y="3537203"/>
              <a:ext cx="1743455" cy="15011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127" y="4053839"/>
              <a:ext cx="521208" cy="52273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2259" y="3537203"/>
            <a:ext cx="1743455" cy="150114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368165" y="6025083"/>
            <a:ext cx="1013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有</a:t>
            </a:r>
            <a:r>
              <a:rPr sz="1400" spc="-5" dirty="0">
                <a:latin typeface="Calibri"/>
                <a:cs typeface="Calibri"/>
              </a:rPr>
              <a:t>Bug</a:t>
            </a:r>
            <a:r>
              <a:rPr sz="1400" dirty="0">
                <a:latin typeface="PMingLiU-ExtB"/>
                <a:cs typeface="PMingLiU-ExtB"/>
              </a:rPr>
              <a:t>的產品</a:t>
            </a:r>
            <a:endParaRPr sz="1400">
              <a:latin typeface="PMingLiU-ExtB"/>
              <a:cs typeface="PMingLiU-ExtB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7026020" y="6025083"/>
            <a:ext cx="1191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修復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dirty="0">
                <a:latin typeface="PMingLiU-ExtB"/>
                <a:cs typeface="PMingLiU-ExtB"/>
              </a:rPr>
              <a:t>的產品</a:t>
            </a:r>
            <a:endParaRPr sz="1400">
              <a:latin typeface="PMingLiU-ExtB"/>
              <a:cs typeface="PMingLiU-Ext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6851" y="5475833"/>
            <a:ext cx="662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commits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5528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</a:t>
            </a:r>
            <a:r>
              <a:rPr sz="4400" b="0" spc="-55" dirty="0">
                <a:latin typeface="Microsoft JhengHei Light"/>
                <a:cs typeface="Microsoft JhengHei Light"/>
              </a:rPr>
              <a:t> </a:t>
            </a:r>
            <a:r>
              <a:rPr sz="4400" b="0" spc="5" dirty="0">
                <a:latin typeface="Microsoft JhengHei Light"/>
                <a:cs typeface="Microsoft JhengHei Light"/>
              </a:rPr>
              <a:t>Repository</a:t>
            </a:r>
            <a:r>
              <a:rPr sz="4400" b="0" dirty="0">
                <a:latin typeface="Microsoft JhengHei Light"/>
                <a:cs typeface="Microsoft JhengHei Light"/>
              </a:rPr>
              <a:t>是什</a:t>
            </a:r>
            <a:r>
              <a:rPr sz="4400" b="0" spc="-10" dirty="0">
                <a:latin typeface="Microsoft JhengHei Light"/>
                <a:cs typeface="Microsoft JhengHei Light"/>
              </a:rPr>
              <a:t>麼</a:t>
            </a:r>
            <a:r>
              <a:rPr sz="4400" b="0" dirty="0">
                <a:latin typeface="Microsoft JhengHei Light"/>
                <a:cs typeface="Microsoft JhengHei Light"/>
              </a:rPr>
              <a:t>?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8989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一連串的專案快照(sn</a:t>
            </a:r>
            <a:r>
              <a:rPr sz="2800" spc="-20" dirty="0">
                <a:latin typeface="Microsoft JhengHei Light"/>
                <a:cs typeface="Microsoft JhengHei Light"/>
              </a:rPr>
              <a:t>a</a:t>
            </a:r>
            <a:r>
              <a:rPr sz="2800" spc="-10" dirty="0">
                <a:latin typeface="Microsoft JhengHei Light"/>
                <a:cs typeface="Microsoft JhengHei Light"/>
              </a:rPr>
              <a:t>pshot)</a:t>
            </a:r>
            <a:r>
              <a:rPr sz="2800" spc="-5" dirty="0">
                <a:latin typeface="Microsoft JhengHei Light"/>
                <a:cs typeface="Microsoft JhengHei Light"/>
              </a:rPr>
              <a:t>或交付</a:t>
            </a:r>
            <a:r>
              <a:rPr sz="2800" dirty="0">
                <a:latin typeface="Microsoft JhengHei Light"/>
                <a:cs typeface="Microsoft JhengHei Light"/>
              </a:rPr>
              <a:t>(</a:t>
            </a:r>
            <a:r>
              <a:rPr sz="2800" spc="-10" dirty="0">
                <a:latin typeface="Microsoft JhengHei Light"/>
                <a:cs typeface="Microsoft JhengHei Light"/>
              </a:rPr>
              <a:t>c</a:t>
            </a:r>
            <a:r>
              <a:rPr sz="2800" spc="-5" dirty="0">
                <a:latin typeface="Microsoft JhengHei Light"/>
                <a:cs typeface="Microsoft JhengHei Light"/>
              </a:rPr>
              <a:t>om</a:t>
            </a:r>
            <a:r>
              <a:rPr sz="2800" spc="-15" dirty="0">
                <a:latin typeface="Microsoft JhengHei Light"/>
                <a:cs typeface="Microsoft JhengHei Light"/>
              </a:rPr>
              <a:t>m</a:t>
            </a:r>
            <a:r>
              <a:rPr sz="2800" spc="-5" dirty="0">
                <a:latin typeface="Microsoft JhengHei Light"/>
                <a:cs typeface="Microsoft JhengHei Light"/>
              </a:rPr>
              <a:t>it)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43273" y="4547361"/>
            <a:ext cx="663575" cy="665480"/>
            <a:chOff x="3843273" y="4547361"/>
            <a:chExt cx="663575" cy="665480"/>
          </a:xfrm>
        </p:grpSpPr>
        <p:sp>
          <p:nvSpPr>
            <p:cNvPr id="5" name="object 5"/>
            <p:cNvSpPr/>
            <p:nvPr/>
          </p:nvSpPr>
          <p:spPr>
            <a:xfrm>
              <a:off x="3849623" y="4553711"/>
              <a:ext cx="650875" cy="652780"/>
            </a:xfrm>
            <a:custGeom>
              <a:avLst/>
              <a:gdLst/>
              <a:ahLst/>
              <a:cxnLst/>
              <a:rect l="l" t="t" r="r" b="b"/>
              <a:pathLst>
                <a:path w="650875" h="652779">
                  <a:moveTo>
                    <a:pt x="325374" y="0"/>
                  </a:moveTo>
                  <a:lnTo>
                    <a:pt x="277291" y="3536"/>
                  </a:lnTo>
                  <a:lnTo>
                    <a:pt x="231399" y="13811"/>
                  </a:lnTo>
                  <a:lnTo>
                    <a:pt x="188201" y="30317"/>
                  </a:lnTo>
                  <a:lnTo>
                    <a:pt x="148201" y="52551"/>
                  </a:lnTo>
                  <a:lnTo>
                    <a:pt x="111902" y="80007"/>
                  </a:lnTo>
                  <a:lnTo>
                    <a:pt x="79806" y="112180"/>
                  </a:lnTo>
                  <a:lnTo>
                    <a:pt x="52418" y="148566"/>
                  </a:lnTo>
                  <a:lnTo>
                    <a:pt x="30240" y="188659"/>
                  </a:lnTo>
                  <a:lnTo>
                    <a:pt x="13775" y="231956"/>
                  </a:lnTo>
                  <a:lnTo>
                    <a:pt x="3527" y="277949"/>
                  </a:lnTo>
                  <a:lnTo>
                    <a:pt x="0" y="326136"/>
                  </a:lnTo>
                  <a:lnTo>
                    <a:pt x="3527" y="374322"/>
                  </a:lnTo>
                  <a:lnTo>
                    <a:pt x="13775" y="420315"/>
                  </a:lnTo>
                  <a:lnTo>
                    <a:pt x="30240" y="463612"/>
                  </a:lnTo>
                  <a:lnTo>
                    <a:pt x="52418" y="503705"/>
                  </a:lnTo>
                  <a:lnTo>
                    <a:pt x="79806" y="540091"/>
                  </a:lnTo>
                  <a:lnTo>
                    <a:pt x="111902" y="572264"/>
                  </a:lnTo>
                  <a:lnTo>
                    <a:pt x="148201" y="599720"/>
                  </a:lnTo>
                  <a:lnTo>
                    <a:pt x="188201" y="621954"/>
                  </a:lnTo>
                  <a:lnTo>
                    <a:pt x="231399" y="638460"/>
                  </a:lnTo>
                  <a:lnTo>
                    <a:pt x="277291" y="648735"/>
                  </a:lnTo>
                  <a:lnTo>
                    <a:pt x="325374" y="652271"/>
                  </a:lnTo>
                  <a:lnTo>
                    <a:pt x="373456" y="648735"/>
                  </a:lnTo>
                  <a:lnTo>
                    <a:pt x="419348" y="638460"/>
                  </a:lnTo>
                  <a:lnTo>
                    <a:pt x="462546" y="621954"/>
                  </a:lnTo>
                  <a:lnTo>
                    <a:pt x="502546" y="599720"/>
                  </a:lnTo>
                  <a:lnTo>
                    <a:pt x="538845" y="572264"/>
                  </a:lnTo>
                  <a:lnTo>
                    <a:pt x="570941" y="540091"/>
                  </a:lnTo>
                  <a:lnTo>
                    <a:pt x="598329" y="503705"/>
                  </a:lnTo>
                  <a:lnTo>
                    <a:pt x="620507" y="463612"/>
                  </a:lnTo>
                  <a:lnTo>
                    <a:pt x="636972" y="420315"/>
                  </a:lnTo>
                  <a:lnTo>
                    <a:pt x="647220" y="374322"/>
                  </a:lnTo>
                  <a:lnTo>
                    <a:pt x="650748" y="326136"/>
                  </a:lnTo>
                  <a:lnTo>
                    <a:pt x="647220" y="277949"/>
                  </a:lnTo>
                  <a:lnTo>
                    <a:pt x="636972" y="231956"/>
                  </a:lnTo>
                  <a:lnTo>
                    <a:pt x="620507" y="188659"/>
                  </a:lnTo>
                  <a:lnTo>
                    <a:pt x="598329" y="148566"/>
                  </a:lnTo>
                  <a:lnTo>
                    <a:pt x="570941" y="112180"/>
                  </a:lnTo>
                  <a:lnTo>
                    <a:pt x="538845" y="80007"/>
                  </a:lnTo>
                  <a:lnTo>
                    <a:pt x="502546" y="52551"/>
                  </a:lnTo>
                  <a:lnTo>
                    <a:pt x="462546" y="30317"/>
                  </a:lnTo>
                  <a:lnTo>
                    <a:pt x="419348" y="13811"/>
                  </a:lnTo>
                  <a:lnTo>
                    <a:pt x="373456" y="3536"/>
                  </a:lnTo>
                  <a:lnTo>
                    <a:pt x="3253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49623" y="4553711"/>
              <a:ext cx="650875" cy="652780"/>
            </a:xfrm>
            <a:custGeom>
              <a:avLst/>
              <a:gdLst/>
              <a:ahLst/>
              <a:cxnLst/>
              <a:rect l="l" t="t" r="r" b="b"/>
              <a:pathLst>
                <a:path w="650875" h="652779">
                  <a:moveTo>
                    <a:pt x="0" y="326136"/>
                  </a:moveTo>
                  <a:lnTo>
                    <a:pt x="3527" y="277949"/>
                  </a:lnTo>
                  <a:lnTo>
                    <a:pt x="13775" y="231956"/>
                  </a:lnTo>
                  <a:lnTo>
                    <a:pt x="30240" y="188659"/>
                  </a:lnTo>
                  <a:lnTo>
                    <a:pt x="52418" y="148566"/>
                  </a:lnTo>
                  <a:lnTo>
                    <a:pt x="79806" y="112180"/>
                  </a:lnTo>
                  <a:lnTo>
                    <a:pt x="111902" y="80007"/>
                  </a:lnTo>
                  <a:lnTo>
                    <a:pt x="148201" y="52551"/>
                  </a:lnTo>
                  <a:lnTo>
                    <a:pt x="188201" y="30317"/>
                  </a:lnTo>
                  <a:lnTo>
                    <a:pt x="231399" y="13811"/>
                  </a:lnTo>
                  <a:lnTo>
                    <a:pt x="277291" y="3536"/>
                  </a:lnTo>
                  <a:lnTo>
                    <a:pt x="325374" y="0"/>
                  </a:lnTo>
                  <a:lnTo>
                    <a:pt x="373456" y="3536"/>
                  </a:lnTo>
                  <a:lnTo>
                    <a:pt x="419348" y="13811"/>
                  </a:lnTo>
                  <a:lnTo>
                    <a:pt x="462546" y="30317"/>
                  </a:lnTo>
                  <a:lnTo>
                    <a:pt x="502546" y="52551"/>
                  </a:lnTo>
                  <a:lnTo>
                    <a:pt x="538845" y="80007"/>
                  </a:lnTo>
                  <a:lnTo>
                    <a:pt x="570941" y="112180"/>
                  </a:lnTo>
                  <a:lnTo>
                    <a:pt x="598329" y="148566"/>
                  </a:lnTo>
                  <a:lnTo>
                    <a:pt x="620507" y="188659"/>
                  </a:lnTo>
                  <a:lnTo>
                    <a:pt x="636972" y="231956"/>
                  </a:lnTo>
                  <a:lnTo>
                    <a:pt x="647220" y="277949"/>
                  </a:lnTo>
                  <a:lnTo>
                    <a:pt x="650748" y="326136"/>
                  </a:lnTo>
                  <a:lnTo>
                    <a:pt x="647220" y="374322"/>
                  </a:lnTo>
                  <a:lnTo>
                    <a:pt x="636972" y="420315"/>
                  </a:lnTo>
                  <a:lnTo>
                    <a:pt x="620507" y="463612"/>
                  </a:lnTo>
                  <a:lnTo>
                    <a:pt x="598329" y="503705"/>
                  </a:lnTo>
                  <a:lnTo>
                    <a:pt x="570941" y="540091"/>
                  </a:lnTo>
                  <a:lnTo>
                    <a:pt x="538845" y="572264"/>
                  </a:lnTo>
                  <a:lnTo>
                    <a:pt x="502546" y="599720"/>
                  </a:lnTo>
                  <a:lnTo>
                    <a:pt x="462546" y="621954"/>
                  </a:lnTo>
                  <a:lnTo>
                    <a:pt x="419348" y="638460"/>
                  </a:lnTo>
                  <a:lnTo>
                    <a:pt x="373456" y="648735"/>
                  </a:lnTo>
                  <a:lnTo>
                    <a:pt x="325374" y="652271"/>
                  </a:lnTo>
                  <a:lnTo>
                    <a:pt x="277291" y="648735"/>
                  </a:lnTo>
                  <a:lnTo>
                    <a:pt x="231399" y="638460"/>
                  </a:lnTo>
                  <a:lnTo>
                    <a:pt x="188201" y="621954"/>
                  </a:lnTo>
                  <a:lnTo>
                    <a:pt x="148201" y="599720"/>
                  </a:lnTo>
                  <a:lnTo>
                    <a:pt x="111902" y="572264"/>
                  </a:lnTo>
                  <a:lnTo>
                    <a:pt x="79806" y="540091"/>
                  </a:lnTo>
                  <a:lnTo>
                    <a:pt x="52418" y="503705"/>
                  </a:lnTo>
                  <a:lnTo>
                    <a:pt x="30240" y="463612"/>
                  </a:lnTo>
                  <a:lnTo>
                    <a:pt x="13775" y="420315"/>
                  </a:lnTo>
                  <a:lnTo>
                    <a:pt x="3527" y="374322"/>
                  </a:lnTo>
                  <a:lnTo>
                    <a:pt x="0" y="32613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96639" y="4715636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20129" y="4547361"/>
            <a:ext cx="663575" cy="665480"/>
            <a:chOff x="6120129" y="4547361"/>
            <a:chExt cx="663575" cy="665480"/>
          </a:xfrm>
        </p:grpSpPr>
        <p:sp>
          <p:nvSpPr>
            <p:cNvPr id="9" name="object 9"/>
            <p:cNvSpPr/>
            <p:nvPr/>
          </p:nvSpPr>
          <p:spPr>
            <a:xfrm>
              <a:off x="6126479" y="4553711"/>
              <a:ext cx="650875" cy="652780"/>
            </a:xfrm>
            <a:custGeom>
              <a:avLst/>
              <a:gdLst/>
              <a:ahLst/>
              <a:cxnLst/>
              <a:rect l="l" t="t" r="r" b="b"/>
              <a:pathLst>
                <a:path w="650875" h="652779">
                  <a:moveTo>
                    <a:pt x="325374" y="0"/>
                  </a:moveTo>
                  <a:lnTo>
                    <a:pt x="277291" y="3536"/>
                  </a:lnTo>
                  <a:lnTo>
                    <a:pt x="231399" y="13811"/>
                  </a:lnTo>
                  <a:lnTo>
                    <a:pt x="188201" y="30317"/>
                  </a:lnTo>
                  <a:lnTo>
                    <a:pt x="148201" y="52551"/>
                  </a:lnTo>
                  <a:lnTo>
                    <a:pt x="111902" y="80007"/>
                  </a:lnTo>
                  <a:lnTo>
                    <a:pt x="79806" y="112180"/>
                  </a:lnTo>
                  <a:lnTo>
                    <a:pt x="52418" y="148566"/>
                  </a:lnTo>
                  <a:lnTo>
                    <a:pt x="30240" y="188659"/>
                  </a:lnTo>
                  <a:lnTo>
                    <a:pt x="13775" y="231956"/>
                  </a:lnTo>
                  <a:lnTo>
                    <a:pt x="3527" y="277949"/>
                  </a:lnTo>
                  <a:lnTo>
                    <a:pt x="0" y="326136"/>
                  </a:lnTo>
                  <a:lnTo>
                    <a:pt x="3527" y="374322"/>
                  </a:lnTo>
                  <a:lnTo>
                    <a:pt x="13775" y="420315"/>
                  </a:lnTo>
                  <a:lnTo>
                    <a:pt x="30240" y="463612"/>
                  </a:lnTo>
                  <a:lnTo>
                    <a:pt x="52418" y="503705"/>
                  </a:lnTo>
                  <a:lnTo>
                    <a:pt x="79806" y="540091"/>
                  </a:lnTo>
                  <a:lnTo>
                    <a:pt x="111902" y="572264"/>
                  </a:lnTo>
                  <a:lnTo>
                    <a:pt x="148201" y="599720"/>
                  </a:lnTo>
                  <a:lnTo>
                    <a:pt x="188201" y="621954"/>
                  </a:lnTo>
                  <a:lnTo>
                    <a:pt x="231399" y="638460"/>
                  </a:lnTo>
                  <a:lnTo>
                    <a:pt x="277291" y="648735"/>
                  </a:lnTo>
                  <a:lnTo>
                    <a:pt x="325374" y="652271"/>
                  </a:lnTo>
                  <a:lnTo>
                    <a:pt x="373456" y="648735"/>
                  </a:lnTo>
                  <a:lnTo>
                    <a:pt x="419348" y="638460"/>
                  </a:lnTo>
                  <a:lnTo>
                    <a:pt x="462546" y="621954"/>
                  </a:lnTo>
                  <a:lnTo>
                    <a:pt x="502546" y="599720"/>
                  </a:lnTo>
                  <a:lnTo>
                    <a:pt x="538845" y="572264"/>
                  </a:lnTo>
                  <a:lnTo>
                    <a:pt x="570941" y="540091"/>
                  </a:lnTo>
                  <a:lnTo>
                    <a:pt x="598329" y="503705"/>
                  </a:lnTo>
                  <a:lnTo>
                    <a:pt x="620507" y="463612"/>
                  </a:lnTo>
                  <a:lnTo>
                    <a:pt x="636972" y="420315"/>
                  </a:lnTo>
                  <a:lnTo>
                    <a:pt x="647220" y="374322"/>
                  </a:lnTo>
                  <a:lnTo>
                    <a:pt x="650748" y="326136"/>
                  </a:lnTo>
                  <a:lnTo>
                    <a:pt x="647220" y="277949"/>
                  </a:lnTo>
                  <a:lnTo>
                    <a:pt x="636972" y="231956"/>
                  </a:lnTo>
                  <a:lnTo>
                    <a:pt x="620507" y="188659"/>
                  </a:lnTo>
                  <a:lnTo>
                    <a:pt x="598329" y="148566"/>
                  </a:lnTo>
                  <a:lnTo>
                    <a:pt x="570941" y="112180"/>
                  </a:lnTo>
                  <a:lnTo>
                    <a:pt x="538845" y="80007"/>
                  </a:lnTo>
                  <a:lnTo>
                    <a:pt x="502546" y="52551"/>
                  </a:lnTo>
                  <a:lnTo>
                    <a:pt x="462546" y="30317"/>
                  </a:lnTo>
                  <a:lnTo>
                    <a:pt x="419348" y="13811"/>
                  </a:lnTo>
                  <a:lnTo>
                    <a:pt x="373456" y="3536"/>
                  </a:lnTo>
                  <a:lnTo>
                    <a:pt x="3253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26479" y="4553711"/>
              <a:ext cx="650875" cy="652780"/>
            </a:xfrm>
            <a:custGeom>
              <a:avLst/>
              <a:gdLst/>
              <a:ahLst/>
              <a:cxnLst/>
              <a:rect l="l" t="t" r="r" b="b"/>
              <a:pathLst>
                <a:path w="650875" h="652779">
                  <a:moveTo>
                    <a:pt x="0" y="326136"/>
                  </a:moveTo>
                  <a:lnTo>
                    <a:pt x="3527" y="277949"/>
                  </a:lnTo>
                  <a:lnTo>
                    <a:pt x="13775" y="231956"/>
                  </a:lnTo>
                  <a:lnTo>
                    <a:pt x="30240" y="188659"/>
                  </a:lnTo>
                  <a:lnTo>
                    <a:pt x="52418" y="148566"/>
                  </a:lnTo>
                  <a:lnTo>
                    <a:pt x="79806" y="112180"/>
                  </a:lnTo>
                  <a:lnTo>
                    <a:pt x="111902" y="80007"/>
                  </a:lnTo>
                  <a:lnTo>
                    <a:pt x="148201" y="52551"/>
                  </a:lnTo>
                  <a:lnTo>
                    <a:pt x="188201" y="30317"/>
                  </a:lnTo>
                  <a:lnTo>
                    <a:pt x="231399" y="13811"/>
                  </a:lnTo>
                  <a:lnTo>
                    <a:pt x="277291" y="3536"/>
                  </a:lnTo>
                  <a:lnTo>
                    <a:pt x="325374" y="0"/>
                  </a:lnTo>
                  <a:lnTo>
                    <a:pt x="373456" y="3536"/>
                  </a:lnTo>
                  <a:lnTo>
                    <a:pt x="419348" y="13811"/>
                  </a:lnTo>
                  <a:lnTo>
                    <a:pt x="462546" y="30317"/>
                  </a:lnTo>
                  <a:lnTo>
                    <a:pt x="502546" y="52551"/>
                  </a:lnTo>
                  <a:lnTo>
                    <a:pt x="538845" y="80007"/>
                  </a:lnTo>
                  <a:lnTo>
                    <a:pt x="570941" y="112180"/>
                  </a:lnTo>
                  <a:lnTo>
                    <a:pt x="598329" y="148566"/>
                  </a:lnTo>
                  <a:lnTo>
                    <a:pt x="620507" y="188659"/>
                  </a:lnTo>
                  <a:lnTo>
                    <a:pt x="636972" y="231956"/>
                  </a:lnTo>
                  <a:lnTo>
                    <a:pt x="647220" y="277949"/>
                  </a:lnTo>
                  <a:lnTo>
                    <a:pt x="650748" y="326136"/>
                  </a:lnTo>
                  <a:lnTo>
                    <a:pt x="647220" y="374322"/>
                  </a:lnTo>
                  <a:lnTo>
                    <a:pt x="636972" y="420315"/>
                  </a:lnTo>
                  <a:lnTo>
                    <a:pt x="620507" y="463612"/>
                  </a:lnTo>
                  <a:lnTo>
                    <a:pt x="598329" y="503705"/>
                  </a:lnTo>
                  <a:lnTo>
                    <a:pt x="570941" y="540091"/>
                  </a:lnTo>
                  <a:lnTo>
                    <a:pt x="538845" y="572264"/>
                  </a:lnTo>
                  <a:lnTo>
                    <a:pt x="502546" y="599720"/>
                  </a:lnTo>
                  <a:lnTo>
                    <a:pt x="462546" y="621954"/>
                  </a:lnTo>
                  <a:lnTo>
                    <a:pt x="419348" y="638460"/>
                  </a:lnTo>
                  <a:lnTo>
                    <a:pt x="373456" y="648735"/>
                  </a:lnTo>
                  <a:lnTo>
                    <a:pt x="325374" y="652271"/>
                  </a:lnTo>
                  <a:lnTo>
                    <a:pt x="277291" y="648735"/>
                  </a:lnTo>
                  <a:lnTo>
                    <a:pt x="231399" y="638460"/>
                  </a:lnTo>
                  <a:lnTo>
                    <a:pt x="188201" y="621954"/>
                  </a:lnTo>
                  <a:lnTo>
                    <a:pt x="148201" y="599720"/>
                  </a:lnTo>
                  <a:lnTo>
                    <a:pt x="111902" y="572264"/>
                  </a:lnTo>
                  <a:lnTo>
                    <a:pt x="79806" y="540091"/>
                  </a:lnTo>
                  <a:lnTo>
                    <a:pt x="52418" y="503705"/>
                  </a:lnTo>
                  <a:lnTo>
                    <a:pt x="30240" y="463612"/>
                  </a:lnTo>
                  <a:lnTo>
                    <a:pt x="13775" y="420315"/>
                  </a:lnTo>
                  <a:lnTo>
                    <a:pt x="3527" y="374322"/>
                  </a:lnTo>
                  <a:lnTo>
                    <a:pt x="0" y="32613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76542" y="471563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8805" y="4747640"/>
            <a:ext cx="662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commits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01557" y="4547361"/>
            <a:ext cx="665480" cy="665480"/>
            <a:chOff x="8401557" y="4547361"/>
            <a:chExt cx="665480" cy="665480"/>
          </a:xfrm>
        </p:grpSpPr>
        <p:sp>
          <p:nvSpPr>
            <p:cNvPr id="14" name="object 14"/>
            <p:cNvSpPr/>
            <p:nvPr/>
          </p:nvSpPr>
          <p:spPr>
            <a:xfrm>
              <a:off x="8407907" y="4553711"/>
              <a:ext cx="652780" cy="652780"/>
            </a:xfrm>
            <a:custGeom>
              <a:avLst/>
              <a:gdLst/>
              <a:ahLst/>
              <a:cxnLst/>
              <a:rect l="l" t="t" r="r" b="b"/>
              <a:pathLst>
                <a:path w="652779" h="652779">
                  <a:moveTo>
                    <a:pt x="326136" y="0"/>
                  </a:moveTo>
                  <a:lnTo>
                    <a:pt x="277949" y="3536"/>
                  </a:lnTo>
                  <a:lnTo>
                    <a:pt x="231956" y="13811"/>
                  </a:lnTo>
                  <a:lnTo>
                    <a:pt x="188659" y="30317"/>
                  </a:lnTo>
                  <a:lnTo>
                    <a:pt x="148566" y="52551"/>
                  </a:lnTo>
                  <a:lnTo>
                    <a:pt x="112180" y="80007"/>
                  </a:lnTo>
                  <a:lnTo>
                    <a:pt x="80007" y="112180"/>
                  </a:lnTo>
                  <a:lnTo>
                    <a:pt x="52551" y="148566"/>
                  </a:lnTo>
                  <a:lnTo>
                    <a:pt x="30317" y="188659"/>
                  </a:lnTo>
                  <a:lnTo>
                    <a:pt x="13811" y="231956"/>
                  </a:lnTo>
                  <a:lnTo>
                    <a:pt x="3536" y="277949"/>
                  </a:lnTo>
                  <a:lnTo>
                    <a:pt x="0" y="326136"/>
                  </a:lnTo>
                  <a:lnTo>
                    <a:pt x="3536" y="374322"/>
                  </a:lnTo>
                  <a:lnTo>
                    <a:pt x="13811" y="420315"/>
                  </a:lnTo>
                  <a:lnTo>
                    <a:pt x="30317" y="463612"/>
                  </a:lnTo>
                  <a:lnTo>
                    <a:pt x="52551" y="503705"/>
                  </a:lnTo>
                  <a:lnTo>
                    <a:pt x="80007" y="540091"/>
                  </a:lnTo>
                  <a:lnTo>
                    <a:pt x="112180" y="572264"/>
                  </a:lnTo>
                  <a:lnTo>
                    <a:pt x="148566" y="599720"/>
                  </a:lnTo>
                  <a:lnTo>
                    <a:pt x="188659" y="621954"/>
                  </a:lnTo>
                  <a:lnTo>
                    <a:pt x="231956" y="638460"/>
                  </a:lnTo>
                  <a:lnTo>
                    <a:pt x="277949" y="648735"/>
                  </a:lnTo>
                  <a:lnTo>
                    <a:pt x="326136" y="652271"/>
                  </a:lnTo>
                  <a:lnTo>
                    <a:pt x="374322" y="648735"/>
                  </a:lnTo>
                  <a:lnTo>
                    <a:pt x="420315" y="638460"/>
                  </a:lnTo>
                  <a:lnTo>
                    <a:pt x="463612" y="621954"/>
                  </a:lnTo>
                  <a:lnTo>
                    <a:pt x="503705" y="599720"/>
                  </a:lnTo>
                  <a:lnTo>
                    <a:pt x="540091" y="572264"/>
                  </a:lnTo>
                  <a:lnTo>
                    <a:pt x="572264" y="540091"/>
                  </a:lnTo>
                  <a:lnTo>
                    <a:pt x="599720" y="503705"/>
                  </a:lnTo>
                  <a:lnTo>
                    <a:pt x="621954" y="463612"/>
                  </a:lnTo>
                  <a:lnTo>
                    <a:pt x="638460" y="420315"/>
                  </a:lnTo>
                  <a:lnTo>
                    <a:pt x="648735" y="374322"/>
                  </a:lnTo>
                  <a:lnTo>
                    <a:pt x="652272" y="326136"/>
                  </a:lnTo>
                  <a:lnTo>
                    <a:pt x="648735" y="277949"/>
                  </a:lnTo>
                  <a:lnTo>
                    <a:pt x="638460" y="231956"/>
                  </a:lnTo>
                  <a:lnTo>
                    <a:pt x="621954" y="188659"/>
                  </a:lnTo>
                  <a:lnTo>
                    <a:pt x="599720" y="148566"/>
                  </a:lnTo>
                  <a:lnTo>
                    <a:pt x="572264" y="112180"/>
                  </a:lnTo>
                  <a:lnTo>
                    <a:pt x="540091" y="80007"/>
                  </a:lnTo>
                  <a:lnTo>
                    <a:pt x="503705" y="52551"/>
                  </a:lnTo>
                  <a:lnTo>
                    <a:pt x="463612" y="30317"/>
                  </a:lnTo>
                  <a:lnTo>
                    <a:pt x="420315" y="13811"/>
                  </a:lnTo>
                  <a:lnTo>
                    <a:pt x="374322" y="3536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07907" y="4553711"/>
              <a:ext cx="652780" cy="652780"/>
            </a:xfrm>
            <a:custGeom>
              <a:avLst/>
              <a:gdLst/>
              <a:ahLst/>
              <a:cxnLst/>
              <a:rect l="l" t="t" r="r" b="b"/>
              <a:pathLst>
                <a:path w="652779" h="652779">
                  <a:moveTo>
                    <a:pt x="0" y="326136"/>
                  </a:moveTo>
                  <a:lnTo>
                    <a:pt x="3536" y="277949"/>
                  </a:lnTo>
                  <a:lnTo>
                    <a:pt x="13811" y="231956"/>
                  </a:lnTo>
                  <a:lnTo>
                    <a:pt x="30317" y="188659"/>
                  </a:lnTo>
                  <a:lnTo>
                    <a:pt x="52551" y="148566"/>
                  </a:lnTo>
                  <a:lnTo>
                    <a:pt x="80007" y="112180"/>
                  </a:lnTo>
                  <a:lnTo>
                    <a:pt x="112180" y="80007"/>
                  </a:lnTo>
                  <a:lnTo>
                    <a:pt x="148566" y="52551"/>
                  </a:lnTo>
                  <a:lnTo>
                    <a:pt x="188659" y="30317"/>
                  </a:lnTo>
                  <a:lnTo>
                    <a:pt x="231956" y="13811"/>
                  </a:lnTo>
                  <a:lnTo>
                    <a:pt x="277949" y="3536"/>
                  </a:lnTo>
                  <a:lnTo>
                    <a:pt x="326136" y="0"/>
                  </a:lnTo>
                  <a:lnTo>
                    <a:pt x="374322" y="3536"/>
                  </a:lnTo>
                  <a:lnTo>
                    <a:pt x="420315" y="13811"/>
                  </a:lnTo>
                  <a:lnTo>
                    <a:pt x="463612" y="30317"/>
                  </a:lnTo>
                  <a:lnTo>
                    <a:pt x="503705" y="52551"/>
                  </a:lnTo>
                  <a:lnTo>
                    <a:pt x="540091" y="80007"/>
                  </a:lnTo>
                  <a:lnTo>
                    <a:pt x="572264" y="112180"/>
                  </a:lnTo>
                  <a:lnTo>
                    <a:pt x="599720" y="148566"/>
                  </a:lnTo>
                  <a:lnTo>
                    <a:pt x="621954" y="188659"/>
                  </a:lnTo>
                  <a:lnTo>
                    <a:pt x="638460" y="231956"/>
                  </a:lnTo>
                  <a:lnTo>
                    <a:pt x="648735" y="277949"/>
                  </a:lnTo>
                  <a:lnTo>
                    <a:pt x="652272" y="326136"/>
                  </a:lnTo>
                  <a:lnTo>
                    <a:pt x="648735" y="374322"/>
                  </a:lnTo>
                  <a:lnTo>
                    <a:pt x="638460" y="420315"/>
                  </a:lnTo>
                  <a:lnTo>
                    <a:pt x="621954" y="463612"/>
                  </a:lnTo>
                  <a:lnTo>
                    <a:pt x="599720" y="503705"/>
                  </a:lnTo>
                  <a:lnTo>
                    <a:pt x="572264" y="540091"/>
                  </a:lnTo>
                  <a:lnTo>
                    <a:pt x="540091" y="572264"/>
                  </a:lnTo>
                  <a:lnTo>
                    <a:pt x="503705" y="599720"/>
                  </a:lnTo>
                  <a:lnTo>
                    <a:pt x="463612" y="621954"/>
                  </a:lnTo>
                  <a:lnTo>
                    <a:pt x="420315" y="638460"/>
                  </a:lnTo>
                  <a:lnTo>
                    <a:pt x="374322" y="648735"/>
                  </a:lnTo>
                  <a:lnTo>
                    <a:pt x="326136" y="652271"/>
                  </a:lnTo>
                  <a:lnTo>
                    <a:pt x="277949" y="648735"/>
                  </a:lnTo>
                  <a:lnTo>
                    <a:pt x="231956" y="638460"/>
                  </a:lnTo>
                  <a:lnTo>
                    <a:pt x="188659" y="621954"/>
                  </a:lnTo>
                  <a:lnTo>
                    <a:pt x="148566" y="599720"/>
                  </a:lnTo>
                  <a:lnTo>
                    <a:pt x="112180" y="572264"/>
                  </a:lnTo>
                  <a:lnTo>
                    <a:pt x="80007" y="540091"/>
                  </a:lnTo>
                  <a:lnTo>
                    <a:pt x="52551" y="503705"/>
                  </a:lnTo>
                  <a:lnTo>
                    <a:pt x="30317" y="463612"/>
                  </a:lnTo>
                  <a:lnTo>
                    <a:pt x="13811" y="420315"/>
                  </a:lnTo>
                  <a:lnTo>
                    <a:pt x="3536" y="374322"/>
                  </a:lnTo>
                  <a:lnTo>
                    <a:pt x="0" y="32613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60383" y="4715636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5684" y="5362447"/>
            <a:ext cx="1116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index.html </a:t>
            </a:r>
            <a:r>
              <a:rPr sz="1400" spc="-5" dirty="0">
                <a:latin typeface="Calibri"/>
                <a:cs typeface="Calibri"/>
              </a:rPr>
              <a:t>(v1)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00371" y="4873752"/>
            <a:ext cx="3907790" cy="12700"/>
            <a:chOff x="4500371" y="4873752"/>
            <a:chExt cx="3907790" cy="12700"/>
          </a:xfrm>
        </p:grpSpPr>
        <p:sp>
          <p:nvSpPr>
            <p:cNvPr id="19" name="object 19"/>
            <p:cNvSpPr/>
            <p:nvPr/>
          </p:nvSpPr>
          <p:spPr>
            <a:xfrm>
              <a:off x="4500371" y="4879848"/>
              <a:ext cx="1625600" cy="0"/>
            </a:xfrm>
            <a:custGeom>
              <a:avLst/>
              <a:gdLst/>
              <a:ahLst/>
              <a:cxnLst/>
              <a:rect l="l" t="t" r="r" b="b"/>
              <a:pathLst>
                <a:path w="1625600">
                  <a:moveTo>
                    <a:pt x="0" y="0"/>
                  </a:moveTo>
                  <a:lnTo>
                    <a:pt x="812545" y="0"/>
                  </a:lnTo>
                  <a:lnTo>
                    <a:pt x="1625091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77227" y="4879848"/>
              <a:ext cx="1630680" cy="0"/>
            </a:xfrm>
            <a:custGeom>
              <a:avLst/>
              <a:gdLst/>
              <a:ahLst/>
              <a:cxnLst/>
              <a:rect l="l" t="t" r="r" b="b"/>
              <a:pathLst>
                <a:path w="1630679">
                  <a:moveTo>
                    <a:pt x="0" y="0"/>
                  </a:moveTo>
                  <a:lnTo>
                    <a:pt x="815340" y="0"/>
                  </a:lnTo>
                  <a:lnTo>
                    <a:pt x="1630679" y="0"/>
                  </a:lnTo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5477" y="2833035"/>
            <a:ext cx="918200" cy="104800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63136" y="4156328"/>
            <a:ext cx="720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commit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45453" y="4156328"/>
            <a:ext cx="720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commit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7897" y="4156328"/>
            <a:ext cx="720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commit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2286" y="5381625"/>
            <a:ext cx="1116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index.html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(v1)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./img/logo.png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28761" y="5362447"/>
            <a:ext cx="1116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index.html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(v2)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./img/logo.png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1860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Microsoft JhengHei Light"/>
                <a:cs typeface="Microsoft JhengHei Light"/>
              </a:rPr>
              <a:t>G</a:t>
            </a:r>
            <a:r>
              <a:rPr sz="4400" b="0" spc="15" dirty="0">
                <a:latin typeface="Microsoft JhengHei Light"/>
                <a:cs typeface="Microsoft JhengHei Light"/>
              </a:rPr>
              <a:t>i</a:t>
            </a:r>
            <a:r>
              <a:rPr sz="4400" b="0" spc="5" dirty="0">
                <a:latin typeface="Microsoft JhengHei Light"/>
                <a:cs typeface="Microsoft JhengHei Light"/>
              </a:rPr>
              <a:t>t工具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9141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指</a:t>
            </a:r>
            <a:r>
              <a:rPr sz="2800" spc="-10" dirty="0">
                <a:latin typeface="Microsoft JhengHei Light"/>
                <a:cs typeface="Microsoft JhengHei Light"/>
              </a:rPr>
              <a:t>令</a:t>
            </a:r>
            <a:r>
              <a:rPr sz="2800" spc="-5" dirty="0">
                <a:latin typeface="Microsoft JhengHei Light"/>
                <a:cs typeface="Microsoft JhengHei Light"/>
              </a:rPr>
              <a:t>(command </a:t>
            </a:r>
            <a:r>
              <a:rPr sz="2800" spc="-10" dirty="0">
                <a:latin typeface="Microsoft JhengHei Light"/>
                <a:cs typeface="Microsoft JhengHei Light"/>
              </a:rPr>
              <a:t>line)</a:t>
            </a:r>
            <a:r>
              <a:rPr sz="2800" spc="-5" dirty="0">
                <a:latin typeface="Microsoft JhengHei Light"/>
                <a:cs typeface="Microsoft JhengHei Light"/>
              </a:rPr>
              <a:t>模式與使用者介面</a:t>
            </a:r>
            <a:r>
              <a:rPr sz="2800" spc="-10" dirty="0">
                <a:latin typeface="Microsoft JhengHei Light"/>
                <a:cs typeface="Microsoft JhengHei Light"/>
              </a:rPr>
              <a:t>(GUI)</a:t>
            </a:r>
            <a:r>
              <a:rPr sz="2800" spc="-5" dirty="0">
                <a:latin typeface="Microsoft JhengHei Light"/>
                <a:cs typeface="Microsoft JhengHei Light"/>
              </a:rPr>
              <a:t>模式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81635" y="2887979"/>
            <a:ext cx="1425575" cy="1397635"/>
            <a:chOff x="4181635" y="2887979"/>
            <a:chExt cx="1425575" cy="139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1635" y="3480334"/>
              <a:ext cx="705116" cy="8049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27931" y="2887979"/>
              <a:ext cx="1078865" cy="551815"/>
            </a:xfrm>
            <a:custGeom>
              <a:avLst/>
              <a:gdLst/>
              <a:ahLst/>
              <a:cxnLst/>
              <a:rect l="l" t="t" r="r" b="b"/>
              <a:pathLst>
                <a:path w="1078864" h="551814">
                  <a:moveTo>
                    <a:pt x="45339" y="517017"/>
                  </a:moveTo>
                  <a:lnTo>
                    <a:pt x="0" y="540004"/>
                  </a:lnTo>
                  <a:lnTo>
                    <a:pt x="5842" y="551307"/>
                  </a:lnTo>
                  <a:lnTo>
                    <a:pt x="51054" y="528320"/>
                  </a:lnTo>
                  <a:lnTo>
                    <a:pt x="45339" y="517017"/>
                  </a:lnTo>
                  <a:close/>
                </a:path>
                <a:path w="1078864" h="551814">
                  <a:moveTo>
                    <a:pt x="124587" y="476885"/>
                  </a:moveTo>
                  <a:lnTo>
                    <a:pt x="79375" y="499872"/>
                  </a:lnTo>
                  <a:lnTo>
                    <a:pt x="85090" y="511175"/>
                  </a:lnTo>
                  <a:lnTo>
                    <a:pt x="130429" y="488188"/>
                  </a:lnTo>
                  <a:lnTo>
                    <a:pt x="124587" y="476885"/>
                  </a:lnTo>
                  <a:close/>
                </a:path>
                <a:path w="1078864" h="551814">
                  <a:moveTo>
                    <a:pt x="203962" y="436625"/>
                  </a:moveTo>
                  <a:lnTo>
                    <a:pt x="158623" y="459613"/>
                  </a:lnTo>
                  <a:lnTo>
                    <a:pt x="164338" y="470916"/>
                  </a:lnTo>
                  <a:lnTo>
                    <a:pt x="209677" y="447929"/>
                  </a:lnTo>
                  <a:lnTo>
                    <a:pt x="203962" y="436625"/>
                  </a:lnTo>
                  <a:close/>
                </a:path>
                <a:path w="1078864" h="551814">
                  <a:moveTo>
                    <a:pt x="283210" y="396367"/>
                  </a:moveTo>
                  <a:lnTo>
                    <a:pt x="237871" y="419354"/>
                  </a:lnTo>
                  <a:lnTo>
                    <a:pt x="243586" y="430657"/>
                  </a:lnTo>
                  <a:lnTo>
                    <a:pt x="288925" y="407670"/>
                  </a:lnTo>
                  <a:lnTo>
                    <a:pt x="283210" y="396367"/>
                  </a:lnTo>
                  <a:close/>
                </a:path>
                <a:path w="1078864" h="551814">
                  <a:moveTo>
                    <a:pt x="362458" y="356235"/>
                  </a:moveTo>
                  <a:lnTo>
                    <a:pt x="317119" y="379222"/>
                  </a:lnTo>
                  <a:lnTo>
                    <a:pt x="322961" y="390525"/>
                  </a:lnTo>
                  <a:lnTo>
                    <a:pt x="368173" y="367538"/>
                  </a:lnTo>
                  <a:lnTo>
                    <a:pt x="362458" y="356235"/>
                  </a:lnTo>
                  <a:close/>
                </a:path>
                <a:path w="1078864" h="551814">
                  <a:moveTo>
                    <a:pt x="441706" y="315975"/>
                  </a:moveTo>
                  <a:lnTo>
                    <a:pt x="396494" y="338963"/>
                  </a:lnTo>
                  <a:lnTo>
                    <a:pt x="402209" y="350266"/>
                  </a:lnTo>
                  <a:lnTo>
                    <a:pt x="447548" y="327279"/>
                  </a:lnTo>
                  <a:lnTo>
                    <a:pt x="441706" y="315975"/>
                  </a:lnTo>
                  <a:close/>
                </a:path>
                <a:path w="1078864" h="551814">
                  <a:moveTo>
                    <a:pt x="521081" y="275717"/>
                  </a:moveTo>
                  <a:lnTo>
                    <a:pt x="475742" y="298704"/>
                  </a:lnTo>
                  <a:lnTo>
                    <a:pt x="481457" y="310007"/>
                  </a:lnTo>
                  <a:lnTo>
                    <a:pt x="526796" y="287147"/>
                  </a:lnTo>
                  <a:lnTo>
                    <a:pt x="521081" y="275717"/>
                  </a:lnTo>
                  <a:close/>
                </a:path>
                <a:path w="1078864" h="551814">
                  <a:moveTo>
                    <a:pt x="600329" y="235585"/>
                  </a:moveTo>
                  <a:lnTo>
                    <a:pt x="554990" y="258572"/>
                  </a:lnTo>
                  <a:lnTo>
                    <a:pt x="560832" y="269875"/>
                  </a:lnTo>
                  <a:lnTo>
                    <a:pt x="606044" y="246887"/>
                  </a:lnTo>
                  <a:lnTo>
                    <a:pt x="600329" y="235585"/>
                  </a:lnTo>
                  <a:close/>
                </a:path>
                <a:path w="1078864" h="551814">
                  <a:moveTo>
                    <a:pt x="679577" y="195325"/>
                  </a:moveTo>
                  <a:lnTo>
                    <a:pt x="634365" y="218312"/>
                  </a:lnTo>
                  <a:lnTo>
                    <a:pt x="640080" y="229616"/>
                  </a:lnTo>
                  <a:lnTo>
                    <a:pt x="685419" y="206629"/>
                  </a:lnTo>
                  <a:lnTo>
                    <a:pt x="679577" y="195325"/>
                  </a:lnTo>
                  <a:close/>
                </a:path>
                <a:path w="1078864" h="551814">
                  <a:moveTo>
                    <a:pt x="758952" y="155067"/>
                  </a:moveTo>
                  <a:lnTo>
                    <a:pt x="713613" y="178054"/>
                  </a:lnTo>
                  <a:lnTo>
                    <a:pt x="719328" y="189357"/>
                  </a:lnTo>
                  <a:lnTo>
                    <a:pt x="764667" y="166497"/>
                  </a:lnTo>
                  <a:lnTo>
                    <a:pt x="758952" y="155067"/>
                  </a:lnTo>
                  <a:close/>
                </a:path>
                <a:path w="1078864" h="551814">
                  <a:moveTo>
                    <a:pt x="838200" y="114935"/>
                  </a:moveTo>
                  <a:lnTo>
                    <a:pt x="792861" y="137922"/>
                  </a:lnTo>
                  <a:lnTo>
                    <a:pt x="798576" y="149225"/>
                  </a:lnTo>
                  <a:lnTo>
                    <a:pt x="843915" y="126237"/>
                  </a:lnTo>
                  <a:lnTo>
                    <a:pt x="838200" y="114935"/>
                  </a:lnTo>
                  <a:close/>
                </a:path>
                <a:path w="1078864" h="551814">
                  <a:moveTo>
                    <a:pt x="917448" y="74675"/>
                  </a:moveTo>
                  <a:lnTo>
                    <a:pt x="872109" y="97662"/>
                  </a:lnTo>
                  <a:lnTo>
                    <a:pt x="877951" y="108966"/>
                  </a:lnTo>
                  <a:lnTo>
                    <a:pt x="923163" y="85979"/>
                  </a:lnTo>
                  <a:lnTo>
                    <a:pt x="917448" y="74675"/>
                  </a:lnTo>
                  <a:close/>
                </a:path>
                <a:path w="1078864" h="551814">
                  <a:moveTo>
                    <a:pt x="996696" y="34417"/>
                  </a:moveTo>
                  <a:lnTo>
                    <a:pt x="951484" y="57404"/>
                  </a:lnTo>
                  <a:lnTo>
                    <a:pt x="957199" y="68707"/>
                  </a:lnTo>
                  <a:lnTo>
                    <a:pt x="1002538" y="45847"/>
                  </a:lnTo>
                  <a:lnTo>
                    <a:pt x="996696" y="34417"/>
                  </a:lnTo>
                  <a:close/>
                </a:path>
                <a:path w="1078864" h="551814">
                  <a:moveTo>
                    <a:pt x="1078738" y="0"/>
                  </a:moveTo>
                  <a:lnTo>
                    <a:pt x="993521" y="508"/>
                  </a:lnTo>
                  <a:lnTo>
                    <a:pt x="1028065" y="68453"/>
                  </a:lnTo>
                  <a:lnTo>
                    <a:pt x="10787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85204" y="2880867"/>
            <a:ext cx="1723389" cy="1404620"/>
            <a:chOff x="6585204" y="2880867"/>
            <a:chExt cx="1723389" cy="14046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3015" y="3480334"/>
              <a:ext cx="705116" cy="8049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85204" y="2880867"/>
              <a:ext cx="1369695" cy="558800"/>
            </a:xfrm>
            <a:custGeom>
              <a:avLst/>
              <a:gdLst/>
              <a:ahLst/>
              <a:cxnLst/>
              <a:rect l="l" t="t" r="r" b="b"/>
              <a:pathLst>
                <a:path w="1369695" h="558800">
                  <a:moveTo>
                    <a:pt x="1322197" y="528066"/>
                  </a:moveTo>
                  <a:lnTo>
                    <a:pt x="1317498" y="539877"/>
                  </a:lnTo>
                  <a:lnTo>
                    <a:pt x="1364742" y="558673"/>
                  </a:lnTo>
                  <a:lnTo>
                    <a:pt x="1369441" y="546862"/>
                  </a:lnTo>
                  <a:lnTo>
                    <a:pt x="1322197" y="528066"/>
                  </a:lnTo>
                  <a:close/>
                </a:path>
                <a:path w="1369695" h="558800">
                  <a:moveTo>
                    <a:pt x="1239647" y="495173"/>
                  </a:moveTo>
                  <a:lnTo>
                    <a:pt x="1234948" y="506857"/>
                  </a:lnTo>
                  <a:lnTo>
                    <a:pt x="1282192" y="525780"/>
                  </a:lnTo>
                  <a:lnTo>
                    <a:pt x="1286891" y="513969"/>
                  </a:lnTo>
                  <a:lnTo>
                    <a:pt x="1239647" y="495173"/>
                  </a:lnTo>
                  <a:close/>
                </a:path>
                <a:path w="1369695" h="558800">
                  <a:moveTo>
                    <a:pt x="1157097" y="462153"/>
                  </a:moveTo>
                  <a:lnTo>
                    <a:pt x="1152398" y="473964"/>
                  </a:lnTo>
                  <a:lnTo>
                    <a:pt x="1199642" y="492760"/>
                  </a:lnTo>
                  <a:lnTo>
                    <a:pt x="1204341" y="480949"/>
                  </a:lnTo>
                  <a:lnTo>
                    <a:pt x="1157097" y="462153"/>
                  </a:lnTo>
                  <a:close/>
                </a:path>
                <a:path w="1369695" h="558800">
                  <a:moveTo>
                    <a:pt x="1074547" y="429260"/>
                  </a:moveTo>
                  <a:lnTo>
                    <a:pt x="1069848" y="440944"/>
                  </a:lnTo>
                  <a:lnTo>
                    <a:pt x="1117092" y="459867"/>
                  </a:lnTo>
                  <a:lnTo>
                    <a:pt x="1121791" y="448056"/>
                  </a:lnTo>
                  <a:lnTo>
                    <a:pt x="1074547" y="429260"/>
                  </a:lnTo>
                  <a:close/>
                </a:path>
                <a:path w="1369695" h="558800">
                  <a:moveTo>
                    <a:pt x="991997" y="396240"/>
                  </a:moveTo>
                  <a:lnTo>
                    <a:pt x="987298" y="408051"/>
                  </a:lnTo>
                  <a:lnTo>
                    <a:pt x="1034415" y="426847"/>
                  </a:lnTo>
                  <a:lnTo>
                    <a:pt x="1039114" y="415036"/>
                  </a:lnTo>
                  <a:lnTo>
                    <a:pt x="991997" y="396240"/>
                  </a:lnTo>
                  <a:close/>
                </a:path>
                <a:path w="1369695" h="558800">
                  <a:moveTo>
                    <a:pt x="909447" y="363347"/>
                  </a:moveTo>
                  <a:lnTo>
                    <a:pt x="904748" y="375031"/>
                  </a:lnTo>
                  <a:lnTo>
                    <a:pt x="951865" y="393954"/>
                  </a:lnTo>
                  <a:lnTo>
                    <a:pt x="956564" y="382143"/>
                  </a:lnTo>
                  <a:lnTo>
                    <a:pt x="909447" y="363347"/>
                  </a:lnTo>
                  <a:close/>
                </a:path>
                <a:path w="1369695" h="558800">
                  <a:moveTo>
                    <a:pt x="826897" y="330327"/>
                  </a:moveTo>
                  <a:lnTo>
                    <a:pt x="822198" y="342138"/>
                  </a:lnTo>
                  <a:lnTo>
                    <a:pt x="869315" y="360934"/>
                  </a:lnTo>
                  <a:lnTo>
                    <a:pt x="874014" y="349123"/>
                  </a:lnTo>
                  <a:lnTo>
                    <a:pt x="826897" y="330327"/>
                  </a:lnTo>
                  <a:close/>
                </a:path>
                <a:path w="1369695" h="558800">
                  <a:moveTo>
                    <a:pt x="744347" y="297434"/>
                  </a:moveTo>
                  <a:lnTo>
                    <a:pt x="739648" y="309118"/>
                  </a:lnTo>
                  <a:lnTo>
                    <a:pt x="786765" y="328041"/>
                  </a:lnTo>
                  <a:lnTo>
                    <a:pt x="791464" y="316230"/>
                  </a:lnTo>
                  <a:lnTo>
                    <a:pt x="744347" y="297434"/>
                  </a:lnTo>
                  <a:close/>
                </a:path>
                <a:path w="1369695" h="558800">
                  <a:moveTo>
                    <a:pt x="661797" y="264414"/>
                  </a:moveTo>
                  <a:lnTo>
                    <a:pt x="656971" y="276225"/>
                  </a:lnTo>
                  <a:lnTo>
                    <a:pt x="704215" y="295021"/>
                  </a:lnTo>
                  <a:lnTo>
                    <a:pt x="708914" y="283210"/>
                  </a:lnTo>
                  <a:lnTo>
                    <a:pt x="661797" y="264414"/>
                  </a:lnTo>
                  <a:close/>
                </a:path>
                <a:path w="1369695" h="558800">
                  <a:moveTo>
                    <a:pt x="579120" y="231521"/>
                  </a:moveTo>
                  <a:lnTo>
                    <a:pt x="574421" y="243205"/>
                  </a:lnTo>
                  <a:lnTo>
                    <a:pt x="621665" y="262128"/>
                  </a:lnTo>
                  <a:lnTo>
                    <a:pt x="626364" y="250317"/>
                  </a:lnTo>
                  <a:lnTo>
                    <a:pt x="579120" y="231521"/>
                  </a:lnTo>
                  <a:close/>
                </a:path>
                <a:path w="1369695" h="558800">
                  <a:moveTo>
                    <a:pt x="496570" y="198501"/>
                  </a:moveTo>
                  <a:lnTo>
                    <a:pt x="491871" y="210312"/>
                  </a:lnTo>
                  <a:lnTo>
                    <a:pt x="539115" y="229108"/>
                  </a:lnTo>
                  <a:lnTo>
                    <a:pt x="543814" y="217297"/>
                  </a:lnTo>
                  <a:lnTo>
                    <a:pt x="496570" y="198501"/>
                  </a:lnTo>
                  <a:close/>
                </a:path>
                <a:path w="1369695" h="558800">
                  <a:moveTo>
                    <a:pt x="414020" y="165608"/>
                  </a:moveTo>
                  <a:lnTo>
                    <a:pt x="409321" y="177292"/>
                  </a:lnTo>
                  <a:lnTo>
                    <a:pt x="456565" y="196215"/>
                  </a:lnTo>
                  <a:lnTo>
                    <a:pt x="461264" y="184404"/>
                  </a:lnTo>
                  <a:lnTo>
                    <a:pt x="414020" y="165608"/>
                  </a:lnTo>
                  <a:close/>
                </a:path>
                <a:path w="1369695" h="558800">
                  <a:moveTo>
                    <a:pt x="331470" y="132587"/>
                  </a:moveTo>
                  <a:lnTo>
                    <a:pt x="326771" y="144399"/>
                  </a:lnTo>
                  <a:lnTo>
                    <a:pt x="373888" y="163195"/>
                  </a:lnTo>
                  <a:lnTo>
                    <a:pt x="378714" y="151384"/>
                  </a:lnTo>
                  <a:lnTo>
                    <a:pt x="331470" y="132587"/>
                  </a:lnTo>
                  <a:close/>
                </a:path>
                <a:path w="1369695" h="558800">
                  <a:moveTo>
                    <a:pt x="248920" y="99568"/>
                  </a:moveTo>
                  <a:lnTo>
                    <a:pt x="244221" y="111379"/>
                  </a:lnTo>
                  <a:lnTo>
                    <a:pt x="291338" y="130302"/>
                  </a:lnTo>
                  <a:lnTo>
                    <a:pt x="296037" y="118491"/>
                  </a:lnTo>
                  <a:lnTo>
                    <a:pt x="248920" y="99568"/>
                  </a:lnTo>
                  <a:close/>
                </a:path>
                <a:path w="1369695" h="558800">
                  <a:moveTo>
                    <a:pt x="166370" y="66675"/>
                  </a:moveTo>
                  <a:lnTo>
                    <a:pt x="161671" y="78486"/>
                  </a:lnTo>
                  <a:lnTo>
                    <a:pt x="208788" y="97282"/>
                  </a:lnTo>
                  <a:lnTo>
                    <a:pt x="213487" y="85471"/>
                  </a:lnTo>
                  <a:lnTo>
                    <a:pt x="166370" y="66675"/>
                  </a:lnTo>
                  <a:close/>
                </a:path>
                <a:path w="1369695" h="558800">
                  <a:moveTo>
                    <a:pt x="84836" y="0"/>
                  </a:moveTo>
                  <a:lnTo>
                    <a:pt x="0" y="7112"/>
                  </a:lnTo>
                  <a:lnTo>
                    <a:pt x="56642" y="70739"/>
                  </a:lnTo>
                  <a:lnTo>
                    <a:pt x="84836" y="0"/>
                  </a:lnTo>
                  <a:close/>
                </a:path>
                <a:path w="1369695" h="558800">
                  <a:moveTo>
                    <a:pt x="83820" y="33655"/>
                  </a:moveTo>
                  <a:lnTo>
                    <a:pt x="79121" y="45466"/>
                  </a:lnTo>
                  <a:lnTo>
                    <a:pt x="126238" y="64389"/>
                  </a:lnTo>
                  <a:lnTo>
                    <a:pt x="130937" y="52578"/>
                  </a:lnTo>
                  <a:lnTo>
                    <a:pt x="83820" y="33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4785" y="2532048"/>
            <a:ext cx="854334" cy="74727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41775" y="4383785"/>
            <a:ext cx="97726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本地端</a:t>
            </a:r>
            <a:endParaRPr sz="1800">
              <a:latin typeface="PMingLiU-ExtB"/>
              <a:cs typeface="PMingLiU-ExtB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3408" y="4383785"/>
            <a:ext cx="97726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本地端</a:t>
            </a:r>
            <a:endParaRPr sz="1800">
              <a:latin typeface="PMingLiU-ExtB"/>
              <a:cs typeface="PMingLiU-ExtB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6922" y="3404742"/>
            <a:ext cx="97726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遠端</a:t>
            </a:r>
            <a:endParaRPr sz="1800">
              <a:latin typeface="PMingLiU-ExtB"/>
              <a:cs typeface="PMingLiU-ExtB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1072" y="5041391"/>
            <a:ext cx="2587752" cy="13716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0083" y="5062728"/>
            <a:ext cx="2179320" cy="1429512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940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" dirty="0">
                <a:latin typeface="Microsoft JhengHei Light"/>
                <a:cs typeface="Microsoft JhengHei Light"/>
              </a:rPr>
              <a:t>安</a:t>
            </a:r>
            <a:r>
              <a:rPr sz="4400" b="0" spc="10" dirty="0">
                <a:latin typeface="Microsoft JhengHei Light"/>
                <a:cs typeface="Microsoft JhengHei Light"/>
              </a:rPr>
              <a:t>裝</a:t>
            </a:r>
            <a:r>
              <a:rPr sz="4400" b="0" spc="-55" dirty="0">
                <a:latin typeface="Microsoft JhengHei Light"/>
                <a:cs typeface="Microsoft JhengHei Light"/>
              </a:rPr>
              <a:t>SourceTree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7846061" cy="2884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圖形</a:t>
            </a:r>
            <a:r>
              <a:rPr sz="2800" spc="-10" dirty="0">
                <a:latin typeface="Microsoft JhengHei Light"/>
                <a:cs typeface="Microsoft JhengHei Light"/>
              </a:rPr>
              <a:t>化</a:t>
            </a:r>
            <a:r>
              <a:rPr sz="2800" spc="-5" dirty="0">
                <a:latin typeface="Microsoft JhengHei Light"/>
                <a:cs typeface="Microsoft JhengHei Light"/>
              </a:rPr>
              <a:t>Gi</a:t>
            </a:r>
            <a:r>
              <a:rPr sz="2800" spc="-20" dirty="0">
                <a:latin typeface="Microsoft JhengHei Light"/>
                <a:cs typeface="Microsoft JhengHei Light"/>
              </a:rPr>
              <a:t>t</a:t>
            </a:r>
            <a:r>
              <a:rPr sz="2800" spc="-5" dirty="0">
                <a:latin typeface="Microsoft JhengHei Light"/>
                <a:cs typeface="Microsoft JhengHei Light"/>
              </a:rPr>
              <a:t>客戶端工具</a:t>
            </a:r>
            <a:endParaRPr sz="2800" dirty="0">
              <a:latin typeface="Microsoft JhengHei Light"/>
              <a:cs typeface="Microsoft JhengHe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50" dirty="0">
              <a:latin typeface="Microsoft JhengHei Light"/>
              <a:cs typeface="Microsoft JhengHei Light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安</a:t>
            </a:r>
            <a:r>
              <a:rPr sz="2800" spc="-10" dirty="0">
                <a:latin typeface="Microsoft JhengHei Light"/>
                <a:cs typeface="Microsoft JhengHei Light"/>
              </a:rPr>
              <a:t>裝</a:t>
            </a:r>
            <a:r>
              <a:rPr sz="2800" spc="-40" dirty="0">
                <a:latin typeface="Microsoft JhengHei Light"/>
                <a:cs typeface="Microsoft JhengHei Light"/>
              </a:rPr>
              <a:t>SourceTree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Microsoft JhengHei Light"/>
                <a:cs typeface="Microsoft JhengHei Light"/>
              </a:rPr>
              <a:t>https://</a:t>
            </a:r>
            <a:r>
              <a:rPr sz="2400" spc="-15" dirty="0">
                <a:latin typeface="Microsoft JhengHei Light"/>
                <a:cs typeface="Microsoft JhengHei Light"/>
                <a:hlinkClick r:id="rId2"/>
              </a:rPr>
              <a:t>www.sourcetreeapp.com/</a:t>
            </a:r>
            <a:endParaRPr sz="2400" dirty="0">
              <a:latin typeface="Microsoft JhengHei Light"/>
              <a:cs typeface="Microsoft JhengHei Light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2500" dirty="0">
              <a:latin typeface="Microsoft JhengHei Light"/>
              <a:cs typeface="Microsoft JhengHei Light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其他圖形</a:t>
            </a:r>
            <a:r>
              <a:rPr sz="2800" spc="-10" dirty="0">
                <a:latin typeface="Microsoft JhengHei Light"/>
                <a:cs typeface="Microsoft JhengHei Light"/>
              </a:rPr>
              <a:t>化</a:t>
            </a:r>
            <a:r>
              <a:rPr sz="2800" spc="-5" dirty="0">
                <a:latin typeface="Microsoft JhengHei Light"/>
                <a:cs typeface="Microsoft JhengHei Light"/>
              </a:rPr>
              <a:t>Gi</a:t>
            </a:r>
            <a:r>
              <a:rPr sz="2800" spc="-15" dirty="0">
                <a:latin typeface="Microsoft JhengHei Light"/>
                <a:cs typeface="Microsoft JhengHei Light"/>
              </a:rPr>
              <a:t>t</a:t>
            </a:r>
            <a:r>
              <a:rPr sz="2800" spc="-5" dirty="0">
                <a:latin typeface="Microsoft JhengHei Light"/>
                <a:cs typeface="Microsoft JhengHei Light"/>
              </a:rPr>
              <a:t>客戶端工具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Microsoft JhengHei Light"/>
                <a:cs typeface="Microsoft JhengHei Light"/>
              </a:rPr>
              <a:t>https://git-scm.com/downloads/guis/</a:t>
            </a:r>
            <a:endParaRPr sz="2400" dirty="0">
              <a:latin typeface="Microsoft JhengHei Light"/>
              <a:cs typeface="Microsoft JhengHe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6535" y="1429511"/>
            <a:ext cx="2506979" cy="16459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2823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S</a:t>
            </a:r>
            <a:r>
              <a:rPr sz="4400" b="0" spc="10" dirty="0">
                <a:latin typeface="Microsoft JhengHei Light"/>
                <a:cs typeface="Microsoft JhengHei Light"/>
              </a:rPr>
              <a:t>o</a:t>
            </a:r>
            <a:r>
              <a:rPr sz="4400" b="0" dirty="0">
                <a:latin typeface="Microsoft JhengHei Light"/>
                <a:cs typeface="Microsoft JhengHei Light"/>
              </a:rPr>
              <a:t>u</a:t>
            </a:r>
            <a:r>
              <a:rPr sz="4400" b="0" spc="-60" dirty="0">
                <a:latin typeface="Microsoft JhengHei Light"/>
                <a:cs typeface="Microsoft JhengHei Light"/>
              </a:rPr>
              <a:t>r</a:t>
            </a:r>
            <a:r>
              <a:rPr sz="4400" b="0" spc="-5" dirty="0">
                <a:latin typeface="Microsoft JhengHei Light"/>
                <a:cs typeface="Microsoft JhengHei Light"/>
              </a:rPr>
              <a:t>ce</a:t>
            </a:r>
            <a:r>
              <a:rPr sz="4400" b="0" spc="-400" dirty="0">
                <a:latin typeface="Microsoft JhengHei Light"/>
                <a:cs typeface="Microsoft JhengHei Light"/>
              </a:rPr>
              <a:t>T</a:t>
            </a:r>
            <a:r>
              <a:rPr sz="4400" b="0" spc="-60" dirty="0">
                <a:latin typeface="Microsoft JhengHei Light"/>
                <a:cs typeface="Microsoft JhengHei Light"/>
              </a:rPr>
              <a:t>r</a:t>
            </a:r>
            <a:r>
              <a:rPr sz="4400" b="0" spc="-5" dirty="0">
                <a:latin typeface="Microsoft JhengHei Light"/>
                <a:cs typeface="Microsoft JhengHei Light"/>
              </a:rPr>
              <a:t>ee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4798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設</a:t>
            </a:r>
            <a:r>
              <a:rPr sz="2800" spc="-10" dirty="0">
                <a:latin typeface="Microsoft JhengHei Light"/>
                <a:cs typeface="Microsoft JhengHei Light"/>
              </a:rPr>
              <a:t>定</a:t>
            </a:r>
            <a:r>
              <a:rPr sz="2800" spc="-5" dirty="0">
                <a:latin typeface="Microsoft JhengHei Light"/>
                <a:cs typeface="Microsoft JhengHei Light"/>
              </a:rPr>
              <a:t>Gi</a:t>
            </a:r>
            <a:r>
              <a:rPr sz="2800" spc="-20" dirty="0">
                <a:latin typeface="Microsoft JhengHei Light"/>
                <a:cs typeface="Microsoft JhengHei Light"/>
              </a:rPr>
              <a:t>t</a:t>
            </a:r>
            <a:r>
              <a:rPr sz="2800" spc="-5" dirty="0">
                <a:latin typeface="Microsoft JhengHei Light"/>
                <a:cs typeface="Microsoft JhengHei Light"/>
              </a:rPr>
              <a:t>使用者資訊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8104" y="2461260"/>
            <a:ext cx="6344920" cy="4113529"/>
            <a:chOff x="3118104" y="2461260"/>
            <a:chExt cx="6344920" cy="41135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8104" y="2461260"/>
              <a:ext cx="6344412" cy="41132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79976" y="3095244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5" h="334010">
                  <a:moveTo>
                    <a:pt x="506729" y="0"/>
                  </a:moveTo>
                  <a:lnTo>
                    <a:pt x="506729" y="83438"/>
                  </a:lnTo>
                  <a:lnTo>
                    <a:pt x="0" y="83438"/>
                  </a:lnTo>
                  <a:lnTo>
                    <a:pt x="0" y="250316"/>
                  </a:lnTo>
                  <a:lnTo>
                    <a:pt x="506729" y="250316"/>
                  </a:lnTo>
                  <a:lnTo>
                    <a:pt x="506729" y="333755"/>
                  </a:lnTo>
                  <a:lnTo>
                    <a:pt x="673608" y="166877"/>
                  </a:lnTo>
                  <a:lnTo>
                    <a:pt x="50672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2823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S</a:t>
            </a:r>
            <a:r>
              <a:rPr sz="4400" b="0" spc="10" dirty="0">
                <a:latin typeface="Microsoft JhengHei Light"/>
                <a:cs typeface="Microsoft JhengHei Light"/>
              </a:rPr>
              <a:t>o</a:t>
            </a:r>
            <a:r>
              <a:rPr sz="4400" b="0" dirty="0">
                <a:latin typeface="Microsoft JhengHei Light"/>
                <a:cs typeface="Microsoft JhengHei Light"/>
              </a:rPr>
              <a:t>u</a:t>
            </a:r>
            <a:r>
              <a:rPr sz="4400" b="0" spc="-60" dirty="0">
                <a:latin typeface="Microsoft JhengHei Light"/>
                <a:cs typeface="Microsoft JhengHei Light"/>
              </a:rPr>
              <a:t>r</a:t>
            </a:r>
            <a:r>
              <a:rPr sz="4400" b="0" spc="-5" dirty="0">
                <a:latin typeface="Microsoft JhengHei Light"/>
                <a:cs typeface="Microsoft JhengHei Light"/>
              </a:rPr>
              <a:t>ce</a:t>
            </a:r>
            <a:r>
              <a:rPr sz="4400" b="0" spc="-400" dirty="0">
                <a:latin typeface="Microsoft JhengHei Light"/>
                <a:cs typeface="Microsoft JhengHei Light"/>
              </a:rPr>
              <a:t>T</a:t>
            </a:r>
            <a:r>
              <a:rPr sz="4400" b="0" spc="-60" dirty="0">
                <a:latin typeface="Microsoft JhengHei Light"/>
                <a:cs typeface="Microsoft JhengHei Light"/>
              </a:rPr>
              <a:t>r</a:t>
            </a:r>
            <a:r>
              <a:rPr sz="4400" b="0" spc="-5" dirty="0">
                <a:latin typeface="Microsoft JhengHei Light"/>
                <a:cs typeface="Microsoft JhengHei Light"/>
              </a:rPr>
              <a:t>ee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4036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設</a:t>
            </a:r>
            <a:r>
              <a:rPr sz="2800" spc="-10" dirty="0">
                <a:latin typeface="Microsoft JhengHei Light"/>
                <a:cs typeface="Microsoft JhengHei Light"/>
              </a:rPr>
              <a:t>定</a:t>
            </a:r>
            <a:r>
              <a:rPr sz="2800" spc="-5" dirty="0">
                <a:latin typeface="Microsoft JhengHei Light"/>
                <a:cs typeface="Microsoft JhengHei Light"/>
              </a:rPr>
              <a:t>Gi</a:t>
            </a:r>
            <a:r>
              <a:rPr sz="2800" spc="-20" dirty="0">
                <a:latin typeface="Microsoft JhengHei Light"/>
                <a:cs typeface="Microsoft JhengHei Light"/>
              </a:rPr>
              <a:t>t</a:t>
            </a:r>
            <a:r>
              <a:rPr sz="2800" spc="-5" dirty="0">
                <a:latin typeface="Microsoft JhengHei Light"/>
                <a:cs typeface="Microsoft JhengHei Light"/>
              </a:rPr>
              <a:t>使用者資訊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3720" y="2385058"/>
            <a:ext cx="5486400" cy="4396740"/>
            <a:chOff x="3093720" y="2385058"/>
            <a:chExt cx="5486400" cy="4396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80" y="2385058"/>
              <a:ext cx="4968239" cy="43784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2840" y="3883151"/>
              <a:ext cx="4665345" cy="638810"/>
            </a:xfrm>
            <a:custGeom>
              <a:avLst/>
              <a:gdLst/>
              <a:ahLst/>
              <a:cxnLst/>
              <a:rect l="l" t="t" r="r" b="b"/>
              <a:pathLst>
                <a:path w="4665345" h="638810">
                  <a:moveTo>
                    <a:pt x="0" y="638556"/>
                  </a:moveTo>
                  <a:lnTo>
                    <a:pt x="4664964" y="638556"/>
                  </a:lnTo>
                  <a:lnTo>
                    <a:pt x="4664964" y="0"/>
                  </a:lnTo>
                  <a:lnTo>
                    <a:pt x="0" y="0"/>
                  </a:lnTo>
                  <a:lnTo>
                    <a:pt x="0" y="638556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3720" y="4002023"/>
              <a:ext cx="4849495" cy="2780030"/>
            </a:xfrm>
            <a:custGeom>
              <a:avLst/>
              <a:gdLst/>
              <a:ahLst/>
              <a:cxnLst/>
              <a:rect l="l" t="t" r="r" b="b"/>
              <a:pathLst>
                <a:path w="4849495" h="2780029">
                  <a:moveTo>
                    <a:pt x="673608" y="166878"/>
                  </a:moveTo>
                  <a:lnTo>
                    <a:pt x="506730" y="0"/>
                  </a:lnTo>
                  <a:lnTo>
                    <a:pt x="506730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506730" y="250317"/>
                  </a:lnTo>
                  <a:lnTo>
                    <a:pt x="506730" y="333756"/>
                  </a:lnTo>
                  <a:lnTo>
                    <a:pt x="673608" y="166878"/>
                  </a:lnTo>
                  <a:close/>
                </a:path>
                <a:path w="4849495" h="2780029">
                  <a:moveTo>
                    <a:pt x="4849368" y="2612898"/>
                  </a:moveTo>
                  <a:lnTo>
                    <a:pt x="4682490" y="2446020"/>
                  </a:lnTo>
                  <a:lnTo>
                    <a:pt x="4682490" y="2529459"/>
                  </a:lnTo>
                  <a:lnTo>
                    <a:pt x="4175760" y="2529459"/>
                  </a:lnTo>
                  <a:lnTo>
                    <a:pt x="4175760" y="2696337"/>
                  </a:lnTo>
                  <a:lnTo>
                    <a:pt x="4682490" y="2696337"/>
                  </a:lnTo>
                  <a:lnTo>
                    <a:pt x="4682490" y="2779776"/>
                  </a:lnTo>
                  <a:lnTo>
                    <a:pt x="4849368" y="261289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2975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</a:t>
            </a:r>
            <a:r>
              <a:rPr sz="4400" b="0" spc="-6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Locations</a:t>
            </a:r>
            <a:endParaRPr sz="44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066" y="2515406"/>
            <a:ext cx="1002612" cy="89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2689" y="3591814"/>
            <a:ext cx="109283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6407" y="2520856"/>
            <a:ext cx="760647" cy="8685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6703" y="2581174"/>
            <a:ext cx="705116" cy="8049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64758" y="3594861"/>
            <a:ext cx="1320165" cy="44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8618" y="3591814"/>
            <a:ext cx="151701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遠端儲存庫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(Remote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309" y="3591814"/>
            <a:ext cx="137160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5" dirty="0">
                <a:latin typeface="Calibri"/>
                <a:cs typeface="Calibri"/>
              </a:rPr>
              <a:t>(Stage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0881" y="2502077"/>
            <a:ext cx="976630" cy="994410"/>
            <a:chOff x="4270881" y="2502077"/>
            <a:chExt cx="976630" cy="9944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881" y="2502077"/>
              <a:ext cx="614503" cy="819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4547" y="2531363"/>
              <a:ext cx="685800" cy="894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807" y="2601467"/>
              <a:ext cx="687324" cy="8945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189988" y="4565903"/>
            <a:ext cx="1656714" cy="524510"/>
          </a:xfrm>
          <a:prstGeom prst="rect">
            <a:avLst/>
          </a:prstGeom>
          <a:solidFill>
            <a:srgbClr val="DAE2F3"/>
          </a:solidFill>
          <a:ln w="9144">
            <a:solidFill>
              <a:srgbClr val="4471C4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latin typeface="PMingLiU-ExtB"/>
                <a:cs typeface="PMingLiU-ExtB"/>
              </a:rPr>
              <a:t>單次交付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omm</a:t>
            </a:r>
            <a:r>
              <a:rPr sz="1400" dirty="0">
                <a:latin typeface="Calibri"/>
                <a:cs typeface="Calibri"/>
              </a:rPr>
              <a:t>it)</a:t>
            </a:r>
            <a:endParaRPr sz="1400">
              <a:latin typeface="Calibri"/>
              <a:cs typeface="Calibri"/>
            </a:endParaRPr>
          </a:p>
          <a:p>
            <a:pPr marL="114935">
              <a:lnSpc>
                <a:spcPct val="100000"/>
              </a:lnSpc>
            </a:pPr>
            <a:r>
              <a:rPr sz="1400" dirty="0">
                <a:latin typeface="PMingLiU-ExtB"/>
                <a:cs typeface="PMingLiU-ExtB"/>
              </a:rPr>
              <a:t>的檔案和目錄位置</a:t>
            </a:r>
            <a:endParaRPr sz="1400">
              <a:latin typeface="PMingLiU-ExtB"/>
              <a:cs typeface="PMingLiU-ExtB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19044" y="4091940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474472"/>
                </a:moveTo>
                <a:lnTo>
                  <a:pt x="0" y="237236"/>
                </a:lnTo>
                <a:lnTo>
                  <a:pt x="0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2607" y="2157983"/>
            <a:ext cx="0" cy="2674620"/>
          </a:xfrm>
          <a:custGeom>
            <a:avLst/>
            <a:gdLst/>
            <a:ahLst/>
            <a:cxnLst/>
            <a:rect l="l" t="t" r="r" b="b"/>
            <a:pathLst>
              <a:path h="2674620">
                <a:moveTo>
                  <a:pt x="0" y="0"/>
                </a:moveTo>
                <a:lnTo>
                  <a:pt x="0" y="2674492"/>
                </a:lnTo>
              </a:path>
            </a:pathLst>
          </a:custGeom>
          <a:ln w="12192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2975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</a:t>
            </a:r>
            <a:r>
              <a:rPr sz="4400" b="0" spc="-6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Locations</a:t>
            </a:r>
            <a:endParaRPr sz="44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066" y="2515406"/>
            <a:ext cx="1002612" cy="89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2689" y="3591814"/>
            <a:ext cx="109283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6407" y="2520856"/>
            <a:ext cx="760647" cy="8685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6703" y="2581174"/>
            <a:ext cx="705116" cy="8049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64758" y="3594861"/>
            <a:ext cx="1320165" cy="44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8618" y="3591814"/>
            <a:ext cx="151701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遠端儲存庫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(Remote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309" y="3591814"/>
            <a:ext cx="137160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5" dirty="0">
                <a:latin typeface="Calibri"/>
                <a:cs typeface="Calibri"/>
              </a:rPr>
              <a:t>(Stage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0881" y="2502077"/>
            <a:ext cx="976630" cy="994410"/>
            <a:chOff x="4270881" y="2502077"/>
            <a:chExt cx="976630" cy="9944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881" y="2502077"/>
              <a:ext cx="614503" cy="819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4547" y="2531363"/>
              <a:ext cx="685800" cy="894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807" y="2601467"/>
              <a:ext cx="687324" cy="8945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986784" y="4565903"/>
            <a:ext cx="1656714" cy="737870"/>
          </a:xfrm>
          <a:prstGeom prst="rect">
            <a:avLst/>
          </a:prstGeom>
          <a:solidFill>
            <a:srgbClr val="DAE2F3"/>
          </a:solidFill>
          <a:ln w="9144">
            <a:solidFill>
              <a:srgbClr val="4471C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82270" marR="285750" indent="-90170">
              <a:lnSpc>
                <a:spcPct val="99400"/>
              </a:lnSpc>
              <a:spcBef>
                <a:spcPts val="315"/>
              </a:spcBef>
            </a:pPr>
            <a:r>
              <a:rPr sz="1400" dirty="0">
                <a:latin typeface="PMingLiU-ExtB"/>
                <a:cs typeface="PMingLiU-ExtB"/>
              </a:rPr>
              <a:t>預計下個交付  </a:t>
            </a:r>
            <a:r>
              <a:rPr sz="1400" spc="-10" dirty="0">
                <a:latin typeface="Calibri"/>
                <a:cs typeface="Calibri"/>
              </a:rPr>
              <a:t>(commit)</a:t>
            </a:r>
            <a:r>
              <a:rPr sz="1400" spc="5" dirty="0">
                <a:latin typeface="PMingLiU-ExtB"/>
                <a:cs typeface="PMingLiU-ExtB"/>
              </a:rPr>
              <a:t>的 </a:t>
            </a:r>
            <a:r>
              <a:rPr sz="1400" dirty="0">
                <a:latin typeface="PMingLiU-ExtB"/>
                <a:cs typeface="PMingLiU-ExtB"/>
              </a:rPr>
              <a:t>變更檔案群</a:t>
            </a:r>
            <a:endParaRPr sz="1400">
              <a:latin typeface="PMingLiU-ExtB"/>
              <a:cs typeface="PMingLiU-ExtB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14315" y="4091940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474472"/>
                </a:moveTo>
                <a:lnTo>
                  <a:pt x="0" y="237236"/>
                </a:lnTo>
                <a:lnTo>
                  <a:pt x="0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2607" y="2157983"/>
            <a:ext cx="0" cy="2674620"/>
          </a:xfrm>
          <a:custGeom>
            <a:avLst/>
            <a:gdLst/>
            <a:ahLst/>
            <a:cxnLst/>
            <a:rect l="l" t="t" r="r" b="b"/>
            <a:pathLst>
              <a:path h="2674620">
                <a:moveTo>
                  <a:pt x="0" y="0"/>
                </a:moveTo>
                <a:lnTo>
                  <a:pt x="0" y="2674492"/>
                </a:lnTo>
              </a:path>
            </a:pathLst>
          </a:custGeom>
          <a:ln w="12192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2975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</a:t>
            </a:r>
            <a:r>
              <a:rPr sz="4400" b="0" spc="-6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Locations</a:t>
            </a:r>
            <a:endParaRPr sz="44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066" y="2515406"/>
            <a:ext cx="1002612" cy="89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2689" y="3591814"/>
            <a:ext cx="109283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6407" y="2520856"/>
            <a:ext cx="760647" cy="8685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6703" y="2581174"/>
            <a:ext cx="705116" cy="8049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64758" y="3594861"/>
            <a:ext cx="1320165" cy="44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8618" y="3591814"/>
            <a:ext cx="151701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遠端儲存庫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(Remote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309" y="3591814"/>
            <a:ext cx="137160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5" dirty="0">
                <a:latin typeface="Calibri"/>
                <a:cs typeface="Calibri"/>
              </a:rPr>
              <a:t>(Stage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0881" y="2502077"/>
            <a:ext cx="976630" cy="994410"/>
            <a:chOff x="4270881" y="2502077"/>
            <a:chExt cx="976630" cy="9944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881" y="2502077"/>
              <a:ext cx="614503" cy="819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4547" y="2531363"/>
              <a:ext cx="685800" cy="894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807" y="2601467"/>
              <a:ext cx="687324" cy="8945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971032" y="4568952"/>
            <a:ext cx="1656714" cy="523240"/>
          </a:xfrm>
          <a:prstGeom prst="rect">
            <a:avLst/>
          </a:prstGeom>
          <a:solidFill>
            <a:srgbClr val="DAE2F3"/>
          </a:solidFill>
          <a:ln w="9144">
            <a:solidFill>
              <a:srgbClr val="4471C4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42875" marR="106045" indent="-27940">
              <a:lnSpc>
                <a:spcPts val="1660"/>
              </a:lnSpc>
              <a:spcBef>
                <a:spcPts val="380"/>
              </a:spcBef>
            </a:pPr>
            <a:r>
              <a:rPr sz="1400" dirty="0">
                <a:latin typeface="PMingLiU-ExtB"/>
                <a:cs typeface="PMingLiU-ExtB"/>
              </a:rPr>
              <a:t>包含此專案的所有 交付</a:t>
            </a:r>
            <a:r>
              <a:rPr sz="1400" spc="-10" dirty="0">
                <a:latin typeface="Calibri"/>
                <a:cs typeface="Calibri"/>
              </a:rPr>
              <a:t>(commit)</a:t>
            </a:r>
            <a:r>
              <a:rPr sz="1400" dirty="0">
                <a:latin typeface="PMingLiU-ExtB"/>
                <a:cs typeface="PMingLiU-ExtB"/>
              </a:rPr>
              <a:t>歷程</a:t>
            </a:r>
            <a:endParaRPr sz="1400">
              <a:latin typeface="PMingLiU-ExtB"/>
              <a:cs typeface="PMingLiU-ExtB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0088" y="4094988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474472"/>
                </a:moveTo>
                <a:lnTo>
                  <a:pt x="0" y="237236"/>
                </a:lnTo>
                <a:lnTo>
                  <a:pt x="0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2607" y="2157983"/>
            <a:ext cx="0" cy="2674620"/>
          </a:xfrm>
          <a:custGeom>
            <a:avLst/>
            <a:gdLst/>
            <a:ahLst/>
            <a:cxnLst/>
            <a:rect l="l" t="t" r="r" b="b"/>
            <a:pathLst>
              <a:path h="2674620">
                <a:moveTo>
                  <a:pt x="0" y="0"/>
                </a:moveTo>
                <a:lnTo>
                  <a:pt x="0" y="2674492"/>
                </a:lnTo>
              </a:path>
            </a:pathLst>
          </a:custGeom>
          <a:ln w="12192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2975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</a:t>
            </a:r>
            <a:r>
              <a:rPr sz="4400" b="0" spc="-6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Locations</a:t>
            </a:r>
            <a:endParaRPr sz="44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066" y="2515406"/>
            <a:ext cx="1002612" cy="89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2689" y="3591814"/>
            <a:ext cx="109283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6407" y="2520856"/>
            <a:ext cx="760647" cy="8685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6703" y="2581174"/>
            <a:ext cx="705116" cy="8049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64758" y="3594861"/>
            <a:ext cx="1320165" cy="44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8618" y="3591814"/>
            <a:ext cx="151701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遠端儲存庫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(Remote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309" y="3591814"/>
            <a:ext cx="137160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5" dirty="0">
                <a:latin typeface="Calibri"/>
                <a:cs typeface="Calibri"/>
              </a:rPr>
              <a:t>(Stage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0881" y="2502077"/>
            <a:ext cx="976630" cy="994410"/>
            <a:chOff x="4270881" y="2502077"/>
            <a:chExt cx="976630" cy="9944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881" y="2502077"/>
              <a:ext cx="614503" cy="819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4547" y="2531363"/>
              <a:ext cx="685800" cy="894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807" y="2601467"/>
              <a:ext cx="687324" cy="8945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529828" y="4565903"/>
            <a:ext cx="1656714" cy="523240"/>
          </a:xfrm>
          <a:prstGeom prst="rect">
            <a:avLst/>
          </a:prstGeom>
          <a:solidFill>
            <a:srgbClr val="DAE2F3"/>
          </a:solidFill>
          <a:ln w="9144">
            <a:solidFill>
              <a:srgbClr val="4471C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5570">
              <a:lnSpc>
                <a:spcPts val="1670"/>
              </a:lnSpc>
              <a:spcBef>
                <a:spcPts val="310"/>
              </a:spcBef>
            </a:pPr>
            <a:r>
              <a:rPr sz="1400" dirty="0">
                <a:latin typeface="PMingLiU-ExtB"/>
                <a:cs typeface="PMingLiU-ExtB"/>
              </a:rPr>
              <a:t>包含此專案的所有</a:t>
            </a:r>
            <a:endParaRPr sz="1400">
              <a:latin typeface="PMingLiU-ExtB"/>
              <a:cs typeface="PMingLiU-ExtB"/>
            </a:endParaRPr>
          </a:p>
          <a:p>
            <a:pPr marL="143510">
              <a:lnSpc>
                <a:spcPts val="1670"/>
              </a:lnSpc>
            </a:pPr>
            <a:r>
              <a:rPr sz="1400" dirty="0">
                <a:latin typeface="PMingLiU-ExtB"/>
                <a:cs typeface="PMingLiU-ExtB"/>
              </a:rPr>
              <a:t>交付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om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10" dirty="0">
                <a:latin typeface="Calibri"/>
                <a:cs typeface="Calibri"/>
              </a:rPr>
              <a:t>)</a:t>
            </a:r>
            <a:r>
              <a:rPr sz="1400" dirty="0">
                <a:latin typeface="PMingLiU-ExtB"/>
                <a:cs typeface="PMingLiU-ExtB"/>
              </a:rPr>
              <a:t>歷程</a:t>
            </a:r>
            <a:endParaRPr sz="1400">
              <a:latin typeface="PMingLiU-ExtB"/>
              <a:cs typeface="PMingLiU-ExtB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58883" y="4091940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474472"/>
                </a:moveTo>
                <a:lnTo>
                  <a:pt x="0" y="237236"/>
                </a:lnTo>
                <a:lnTo>
                  <a:pt x="0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2607" y="2157983"/>
            <a:ext cx="0" cy="2674620"/>
          </a:xfrm>
          <a:custGeom>
            <a:avLst/>
            <a:gdLst/>
            <a:ahLst/>
            <a:cxnLst/>
            <a:rect l="l" t="t" r="r" b="b"/>
            <a:pathLst>
              <a:path h="2674620">
                <a:moveTo>
                  <a:pt x="0" y="0"/>
                </a:moveTo>
                <a:lnTo>
                  <a:pt x="0" y="2674492"/>
                </a:lnTo>
              </a:path>
            </a:pathLst>
          </a:custGeom>
          <a:ln w="12192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29488"/>
            <a:ext cx="5621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>
                <a:latin typeface="Microsoft JhengHei Light"/>
                <a:cs typeface="Microsoft JhengHei Light"/>
              </a:rPr>
              <a:t>為</a:t>
            </a:r>
            <a:r>
              <a:rPr sz="4400" spc="20" dirty="0">
                <a:latin typeface="Microsoft JhengHei Light"/>
                <a:cs typeface="Microsoft JhengHei Light"/>
              </a:rPr>
              <a:t>什</a:t>
            </a:r>
            <a:r>
              <a:rPr sz="4400" spc="5" dirty="0">
                <a:latin typeface="Microsoft JhengHei Light"/>
                <a:cs typeface="Microsoft JhengHei Light"/>
              </a:rPr>
              <a:t>麼需要版本</a:t>
            </a:r>
            <a:r>
              <a:rPr sz="4400" spc="-20" dirty="0">
                <a:latin typeface="Microsoft JhengHei Light"/>
                <a:cs typeface="Microsoft JhengHei Light"/>
              </a:rPr>
              <a:t>控</a:t>
            </a:r>
            <a:r>
              <a:rPr sz="4400" spc="5" dirty="0">
                <a:latin typeface="Microsoft JhengHei Light"/>
                <a:cs typeface="Microsoft JhengHei Light"/>
              </a:rPr>
              <a:t>制？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7" y="1629917"/>
            <a:ext cx="642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JhengHei"/>
                <a:cs typeface="Microsoft JhengHei"/>
              </a:rPr>
              <a:t>當你撰寫報告時，如果你想備份，你會怎麼做？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79" y="2145792"/>
            <a:ext cx="3419855" cy="45628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2975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</a:t>
            </a:r>
            <a:r>
              <a:rPr sz="4400" b="0" spc="-6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Locations</a:t>
            </a:r>
            <a:endParaRPr sz="44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066" y="2515406"/>
            <a:ext cx="1002612" cy="89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2689" y="3591814"/>
            <a:ext cx="109283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6407" y="2520856"/>
            <a:ext cx="760647" cy="8685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6703" y="2581174"/>
            <a:ext cx="705116" cy="8049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64758" y="3594861"/>
            <a:ext cx="1320165" cy="44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8618" y="3591814"/>
            <a:ext cx="151701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遠端儲存庫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(Remote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309" y="3591814"/>
            <a:ext cx="137160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5" dirty="0">
                <a:latin typeface="Calibri"/>
                <a:cs typeface="Calibri"/>
              </a:rPr>
              <a:t>(Stage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0881" y="2502077"/>
            <a:ext cx="976630" cy="994410"/>
            <a:chOff x="4270881" y="2502077"/>
            <a:chExt cx="976630" cy="9944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881" y="2502077"/>
              <a:ext cx="614503" cy="819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4547" y="2531363"/>
              <a:ext cx="685800" cy="894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807" y="2601467"/>
              <a:ext cx="687324" cy="894588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2362200" y="4197096"/>
            <a:ext cx="4907280" cy="364490"/>
          </a:xfrm>
          <a:custGeom>
            <a:avLst/>
            <a:gdLst/>
            <a:ahLst/>
            <a:cxnLst/>
            <a:rect l="l" t="t" r="r" b="b"/>
            <a:pathLst>
              <a:path w="4907280" h="364489">
                <a:moveTo>
                  <a:pt x="4907280" y="0"/>
                </a:moveTo>
                <a:lnTo>
                  <a:pt x="4904894" y="70889"/>
                </a:lnTo>
                <a:lnTo>
                  <a:pt x="4898390" y="128777"/>
                </a:lnTo>
                <a:lnTo>
                  <a:pt x="4888741" y="167806"/>
                </a:lnTo>
                <a:lnTo>
                  <a:pt x="4876927" y="182117"/>
                </a:lnTo>
                <a:lnTo>
                  <a:pt x="2483992" y="182117"/>
                </a:lnTo>
                <a:lnTo>
                  <a:pt x="2472178" y="196429"/>
                </a:lnTo>
                <a:lnTo>
                  <a:pt x="2462529" y="235457"/>
                </a:lnTo>
                <a:lnTo>
                  <a:pt x="2456025" y="293346"/>
                </a:lnTo>
                <a:lnTo>
                  <a:pt x="2453640" y="364235"/>
                </a:lnTo>
                <a:lnTo>
                  <a:pt x="2451254" y="293346"/>
                </a:lnTo>
                <a:lnTo>
                  <a:pt x="2444750" y="235457"/>
                </a:lnTo>
                <a:lnTo>
                  <a:pt x="2435101" y="196429"/>
                </a:lnTo>
                <a:lnTo>
                  <a:pt x="2423287" y="182117"/>
                </a:lnTo>
                <a:lnTo>
                  <a:pt x="30352" y="182117"/>
                </a:lnTo>
                <a:lnTo>
                  <a:pt x="18538" y="167806"/>
                </a:lnTo>
                <a:lnTo>
                  <a:pt x="8890" y="128777"/>
                </a:lnTo>
                <a:lnTo>
                  <a:pt x="2385" y="70889"/>
                </a:lnTo>
                <a:lnTo>
                  <a:pt x="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86784" y="4666488"/>
            <a:ext cx="1656714" cy="524510"/>
          </a:xfrm>
          <a:prstGeom prst="rect">
            <a:avLst/>
          </a:prstGeom>
          <a:solidFill>
            <a:srgbClr val="DAE2F3"/>
          </a:solidFill>
          <a:ln w="9144">
            <a:solidFill>
              <a:srgbClr val="4471C4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290"/>
              </a:spcBef>
            </a:pPr>
            <a:r>
              <a:rPr sz="1400" dirty="0">
                <a:latin typeface="PMingLiU-ExtB"/>
                <a:cs typeface="PMingLiU-ExtB"/>
              </a:rPr>
              <a:t>專案目錄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(Project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Directory)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12607" y="2157983"/>
            <a:ext cx="0" cy="2674620"/>
          </a:xfrm>
          <a:custGeom>
            <a:avLst/>
            <a:gdLst/>
            <a:ahLst/>
            <a:cxnLst/>
            <a:rect l="l" t="t" r="r" b="b"/>
            <a:pathLst>
              <a:path h="2674620">
                <a:moveTo>
                  <a:pt x="0" y="0"/>
                </a:moveTo>
                <a:lnTo>
                  <a:pt x="0" y="2674492"/>
                </a:lnTo>
              </a:path>
            </a:pathLst>
          </a:custGeom>
          <a:ln w="12192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2975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</a:t>
            </a:r>
            <a:r>
              <a:rPr sz="4400" b="0" spc="-6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Locations</a:t>
            </a:r>
            <a:endParaRPr sz="44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066" y="2515406"/>
            <a:ext cx="1002612" cy="89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2689" y="3591814"/>
            <a:ext cx="109283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6407" y="2520856"/>
            <a:ext cx="760647" cy="8685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6703" y="2581174"/>
            <a:ext cx="705116" cy="8049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64758" y="3594861"/>
            <a:ext cx="1320165" cy="44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8618" y="3591814"/>
            <a:ext cx="151701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遠端儲存庫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(Remote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309" y="3591814"/>
            <a:ext cx="137160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5" dirty="0">
                <a:latin typeface="Calibri"/>
                <a:cs typeface="Calibri"/>
              </a:rPr>
              <a:t>(Stage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0881" y="2502077"/>
            <a:ext cx="976630" cy="994410"/>
            <a:chOff x="4270881" y="2502077"/>
            <a:chExt cx="976630" cy="9944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881" y="2502077"/>
              <a:ext cx="614503" cy="819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4547" y="2531363"/>
              <a:ext cx="685800" cy="894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807" y="2601467"/>
              <a:ext cx="687324" cy="894588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2362200" y="4197096"/>
            <a:ext cx="4907280" cy="364490"/>
          </a:xfrm>
          <a:custGeom>
            <a:avLst/>
            <a:gdLst/>
            <a:ahLst/>
            <a:cxnLst/>
            <a:rect l="l" t="t" r="r" b="b"/>
            <a:pathLst>
              <a:path w="4907280" h="364489">
                <a:moveTo>
                  <a:pt x="4907280" y="0"/>
                </a:moveTo>
                <a:lnTo>
                  <a:pt x="4904894" y="70889"/>
                </a:lnTo>
                <a:lnTo>
                  <a:pt x="4898390" y="128777"/>
                </a:lnTo>
                <a:lnTo>
                  <a:pt x="4888741" y="167806"/>
                </a:lnTo>
                <a:lnTo>
                  <a:pt x="4876927" y="182117"/>
                </a:lnTo>
                <a:lnTo>
                  <a:pt x="2483992" y="182117"/>
                </a:lnTo>
                <a:lnTo>
                  <a:pt x="2472178" y="196429"/>
                </a:lnTo>
                <a:lnTo>
                  <a:pt x="2462529" y="235457"/>
                </a:lnTo>
                <a:lnTo>
                  <a:pt x="2456025" y="293346"/>
                </a:lnTo>
                <a:lnTo>
                  <a:pt x="2453640" y="364235"/>
                </a:lnTo>
                <a:lnTo>
                  <a:pt x="2451254" y="293346"/>
                </a:lnTo>
                <a:lnTo>
                  <a:pt x="2444750" y="235457"/>
                </a:lnTo>
                <a:lnTo>
                  <a:pt x="2435101" y="196429"/>
                </a:lnTo>
                <a:lnTo>
                  <a:pt x="2423287" y="182117"/>
                </a:lnTo>
                <a:lnTo>
                  <a:pt x="30352" y="182117"/>
                </a:lnTo>
                <a:lnTo>
                  <a:pt x="18538" y="167806"/>
                </a:lnTo>
                <a:lnTo>
                  <a:pt x="8890" y="128777"/>
                </a:lnTo>
                <a:lnTo>
                  <a:pt x="2385" y="70889"/>
                </a:lnTo>
                <a:lnTo>
                  <a:pt x="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86784" y="4666488"/>
            <a:ext cx="1656714" cy="739140"/>
          </a:xfrm>
          <a:prstGeom prst="rect">
            <a:avLst/>
          </a:prstGeom>
          <a:solidFill>
            <a:srgbClr val="DAE2F3"/>
          </a:solidFill>
          <a:ln w="9144">
            <a:solidFill>
              <a:srgbClr val="4471C4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my-prj/</a:t>
            </a:r>
            <a:endParaRPr sz="1400" dirty="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</a:pPr>
            <a:r>
              <a:rPr sz="1400" i="1" dirty="0">
                <a:latin typeface="Calibri"/>
                <a:cs typeface="Calibri"/>
              </a:rPr>
              <a:t>working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tree</a:t>
            </a:r>
            <a:endParaRPr sz="1400" dirty="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/.git</a:t>
            </a:r>
          </a:p>
        </p:txBody>
      </p:sp>
      <p:sp>
        <p:nvSpPr>
          <p:cNvPr id="16" name="object 16"/>
          <p:cNvSpPr/>
          <p:nvPr/>
        </p:nvSpPr>
        <p:spPr>
          <a:xfrm>
            <a:off x="7912607" y="2157983"/>
            <a:ext cx="0" cy="2674620"/>
          </a:xfrm>
          <a:custGeom>
            <a:avLst/>
            <a:gdLst/>
            <a:ahLst/>
            <a:cxnLst/>
            <a:rect l="l" t="t" r="r" b="b"/>
            <a:pathLst>
              <a:path h="2674620">
                <a:moveTo>
                  <a:pt x="0" y="0"/>
                </a:moveTo>
                <a:lnTo>
                  <a:pt x="0" y="2674492"/>
                </a:lnTo>
              </a:path>
            </a:pathLst>
          </a:custGeom>
          <a:ln w="12192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1631"/>
            <a:ext cx="6931661" cy="12763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開啟檔案總管，建立版控專案</a:t>
            </a:r>
            <a:r>
              <a:rPr sz="2800" spc="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根</a:t>
            </a:r>
            <a:r>
              <a:rPr sz="2800" spc="-5" dirty="0">
                <a:latin typeface="Microsoft JhengHei Light"/>
                <a:cs typeface="Microsoft JhengHei Light"/>
              </a:rPr>
              <a:t>目錄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用以管理所有</a:t>
            </a:r>
            <a:r>
              <a:rPr sz="2400" dirty="0">
                <a:latin typeface="Microsoft JhengHei Light"/>
                <a:cs typeface="Microsoft JhengHei Light"/>
              </a:rPr>
              <a:t>的Gi</a:t>
            </a:r>
            <a:r>
              <a:rPr sz="2400" spc="5" dirty="0">
                <a:latin typeface="Microsoft JhengHei Light"/>
                <a:cs typeface="Microsoft JhengHei Light"/>
              </a:rPr>
              <a:t>t</a:t>
            </a:r>
            <a:r>
              <a:rPr sz="2400" spc="-5" dirty="0">
                <a:latin typeface="Microsoft JhengHei Light"/>
                <a:cs typeface="Microsoft JhengHei Light"/>
              </a:rPr>
              <a:t>專案</a:t>
            </a:r>
            <a:endParaRPr sz="24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e.g.,</a:t>
            </a:r>
            <a:r>
              <a:rPr sz="2400" spc="-20" dirty="0">
                <a:latin typeface="Microsoft JhengHei Light"/>
                <a:cs typeface="Microsoft JhengHei Light"/>
              </a:rPr>
              <a:t> </a:t>
            </a:r>
            <a:r>
              <a:rPr sz="2400" dirty="0">
                <a:latin typeface="Microsoft JhengHei Light"/>
                <a:cs typeface="Microsoft JhengHei Light"/>
              </a:rPr>
              <a:t>目錄名稱</a:t>
            </a:r>
            <a:r>
              <a:rPr sz="2400" spc="-5" dirty="0">
                <a:latin typeface="Microsoft JhengHei Light"/>
                <a:cs typeface="Microsoft JhengHei Light"/>
              </a:rPr>
              <a:t> </a:t>
            </a:r>
            <a:r>
              <a:rPr sz="2500" spc="-7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git-repos</a:t>
            </a:r>
            <a:endParaRPr sz="25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7000" y="3518548"/>
            <a:ext cx="6850380" cy="2013585"/>
            <a:chOff x="2514600" y="3320796"/>
            <a:chExt cx="6850380" cy="20135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0" y="3320796"/>
              <a:ext cx="6850380" cy="20132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5976" y="3910584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4" h="334010">
                  <a:moveTo>
                    <a:pt x="166877" y="0"/>
                  </a:moveTo>
                  <a:lnTo>
                    <a:pt x="0" y="166878"/>
                  </a:lnTo>
                  <a:lnTo>
                    <a:pt x="166877" y="333756"/>
                  </a:lnTo>
                  <a:lnTo>
                    <a:pt x="166877" y="250317"/>
                  </a:lnTo>
                  <a:lnTo>
                    <a:pt x="673607" y="250317"/>
                  </a:lnTo>
                  <a:lnTo>
                    <a:pt x="673607" y="83439"/>
                  </a:lnTo>
                  <a:lnTo>
                    <a:pt x="166877" y="83439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9446261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開啟檔案總管，建立版控</a:t>
            </a:r>
            <a:r>
              <a:rPr sz="2800" spc="-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專案目錄</a:t>
            </a:r>
            <a:r>
              <a:rPr sz="2800" spc="-1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(Working </a:t>
            </a:r>
            <a:r>
              <a:rPr sz="2800" spc="-7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Tree)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e.g.,</a:t>
            </a:r>
            <a:r>
              <a:rPr sz="2400" spc="-35" dirty="0">
                <a:latin typeface="Microsoft JhengHei Light"/>
                <a:cs typeface="Microsoft JhengHei Light"/>
              </a:rPr>
              <a:t> </a:t>
            </a:r>
            <a:r>
              <a:rPr sz="2400" spc="-5" dirty="0">
                <a:latin typeface="Microsoft JhengHei Light"/>
                <a:cs typeface="Microsoft JhengHei Light"/>
              </a:rPr>
              <a:t>目錄名</a:t>
            </a:r>
            <a:r>
              <a:rPr sz="2400" dirty="0">
                <a:latin typeface="Microsoft JhengHei Light"/>
                <a:cs typeface="Microsoft JhengHei Light"/>
              </a:rPr>
              <a:t>稱</a:t>
            </a:r>
            <a:r>
              <a:rPr sz="2400" spc="-20" dirty="0">
                <a:latin typeface="Microsoft JhengHei Light"/>
                <a:cs typeface="Microsoft JhengHei Light"/>
              </a:rPr>
              <a:t> </a:t>
            </a:r>
            <a:r>
              <a:rPr sz="2500" spc="-5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git-tutorial</a:t>
            </a:r>
            <a:endParaRPr sz="25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0007" y="3179064"/>
            <a:ext cx="7252334" cy="2627630"/>
            <a:chOff x="2350007" y="3179064"/>
            <a:chExt cx="7252334" cy="26276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0007" y="3179064"/>
              <a:ext cx="7251760" cy="26273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44083" y="4158996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5" h="334010">
                  <a:moveTo>
                    <a:pt x="166877" y="0"/>
                  </a:moveTo>
                  <a:lnTo>
                    <a:pt x="0" y="166877"/>
                  </a:lnTo>
                  <a:lnTo>
                    <a:pt x="166877" y="333755"/>
                  </a:lnTo>
                  <a:lnTo>
                    <a:pt x="166877" y="250316"/>
                  </a:lnTo>
                  <a:lnTo>
                    <a:pt x="673607" y="250316"/>
                  </a:lnTo>
                  <a:lnTo>
                    <a:pt x="673607" y="83438"/>
                  </a:lnTo>
                  <a:lnTo>
                    <a:pt x="166877" y="83438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601586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目前專案目</a:t>
            </a:r>
            <a:r>
              <a:rPr sz="2800" spc="-10" dirty="0">
                <a:latin typeface="Microsoft JhengHei Light"/>
                <a:cs typeface="Microsoft JhengHei Light"/>
              </a:rPr>
              <a:t>錄</a:t>
            </a:r>
            <a:r>
              <a:rPr sz="2800" spc="1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無</a:t>
            </a:r>
            <a:r>
              <a:rPr sz="2800" spc="-5" dirty="0">
                <a:latin typeface="Microsoft JhengHei Light"/>
                <a:cs typeface="Microsoft JhengHei Light"/>
              </a:rPr>
              <a:t>任何版控檔案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2264" y="2665476"/>
            <a:ext cx="7967980" cy="2540635"/>
            <a:chOff x="2112264" y="2665476"/>
            <a:chExt cx="7967980" cy="2540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2264" y="2665476"/>
              <a:ext cx="7967472" cy="2540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59067" y="3310128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4" h="334010">
                  <a:moveTo>
                    <a:pt x="166878" y="0"/>
                  </a:moveTo>
                  <a:lnTo>
                    <a:pt x="0" y="166877"/>
                  </a:lnTo>
                  <a:lnTo>
                    <a:pt x="166878" y="333756"/>
                  </a:lnTo>
                  <a:lnTo>
                    <a:pt x="166878" y="250317"/>
                  </a:lnTo>
                  <a:lnTo>
                    <a:pt x="673608" y="250317"/>
                  </a:lnTo>
                  <a:lnTo>
                    <a:pt x="673608" y="83438"/>
                  </a:lnTo>
                  <a:lnTo>
                    <a:pt x="166878" y="83438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67792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</a:t>
            </a:r>
            <a:r>
              <a:rPr sz="2800" spc="-10" dirty="0">
                <a:latin typeface="Microsoft JhengHei Light"/>
                <a:cs typeface="Microsoft JhengHei Light"/>
              </a:rPr>
              <a:t>啟</a:t>
            </a:r>
            <a:r>
              <a:rPr sz="2800" spc="-40" dirty="0">
                <a:latin typeface="Microsoft JhengHei Light"/>
                <a:cs typeface="Microsoft JhengHei Light"/>
              </a:rPr>
              <a:t>SourceTree，</a:t>
            </a:r>
            <a:r>
              <a:rPr sz="2800" spc="-5" dirty="0">
                <a:latin typeface="Microsoft JhengHei Light"/>
                <a:cs typeface="Microsoft JhengHei Light"/>
              </a:rPr>
              <a:t>建立本地端儲存庫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8479" y="2459735"/>
            <a:ext cx="5805170" cy="4139565"/>
            <a:chOff x="3078479" y="2459735"/>
            <a:chExt cx="5805170" cy="41395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479" y="2459735"/>
              <a:ext cx="5804916" cy="4139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43372" y="2900171"/>
              <a:ext cx="497205" cy="407034"/>
            </a:xfrm>
            <a:custGeom>
              <a:avLst/>
              <a:gdLst/>
              <a:ahLst/>
              <a:cxnLst/>
              <a:rect l="l" t="t" r="r" b="b"/>
              <a:pathLst>
                <a:path w="497204" h="407035">
                  <a:moveTo>
                    <a:pt x="0" y="406908"/>
                  </a:moveTo>
                  <a:lnTo>
                    <a:pt x="496824" y="406908"/>
                  </a:lnTo>
                  <a:lnTo>
                    <a:pt x="496824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9659" y="2973323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5" h="334010">
                  <a:moveTo>
                    <a:pt x="506729" y="0"/>
                  </a:moveTo>
                  <a:lnTo>
                    <a:pt x="506729" y="83438"/>
                  </a:lnTo>
                  <a:lnTo>
                    <a:pt x="0" y="83438"/>
                  </a:lnTo>
                  <a:lnTo>
                    <a:pt x="0" y="250316"/>
                  </a:lnTo>
                  <a:lnTo>
                    <a:pt x="506729" y="250316"/>
                  </a:lnTo>
                  <a:lnTo>
                    <a:pt x="506729" y="333755"/>
                  </a:lnTo>
                  <a:lnTo>
                    <a:pt x="673607" y="166877"/>
                  </a:lnTo>
                  <a:lnTo>
                    <a:pt x="50672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7476" y="2618232"/>
            <a:ext cx="5680075" cy="4051300"/>
            <a:chOff x="3427476" y="2618232"/>
            <a:chExt cx="5680075" cy="405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7476" y="2618232"/>
              <a:ext cx="5679948" cy="4051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89876" y="4239768"/>
              <a:ext cx="728980" cy="407034"/>
            </a:xfrm>
            <a:custGeom>
              <a:avLst/>
              <a:gdLst/>
              <a:ahLst/>
              <a:cxnLst/>
              <a:rect l="l" t="t" r="r" b="b"/>
              <a:pathLst>
                <a:path w="728979" h="407035">
                  <a:moveTo>
                    <a:pt x="0" y="406907"/>
                  </a:moveTo>
                  <a:lnTo>
                    <a:pt x="728472" y="406907"/>
                  </a:lnTo>
                  <a:lnTo>
                    <a:pt x="728472" y="0"/>
                  </a:lnTo>
                  <a:lnTo>
                    <a:pt x="0" y="0"/>
                  </a:lnTo>
                  <a:lnTo>
                    <a:pt x="0" y="406907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00644" y="4276344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4" h="334010">
                  <a:moveTo>
                    <a:pt x="166877" y="0"/>
                  </a:moveTo>
                  <a:lnTo>
                    <a:pt x="0" y="166877"/>
                  </a:lnTo>
                  <a:lnTo>
                    <a:pt x="166877" y="333755"/>
                  </a:lnTo>
                  <a:lnTo>
                    <a:pt x="166877" y="250316"/>
                  </a:lnTo>
                  <a:lnTo>
                    <a:pt x="673607" y="250316"/>
                  </a:lnTo>
                  <a:lnTo>
                    <a:pt x="673607" y="83438"/>
                  </a:lnTo>
                  <a:lnTo>
                    <a:pt x="166877" y="83438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6938" y="1805686"/>
            <a:ext cx="8760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</a:t>
            </a:r>
            <a:r>
              <a:rPr sz="2800" spc="-10" dirty="0">
                <a:latin typeface="Microsoft JhengHei Light"/>
                <a:cs typeface="Microsoft JhengHei Light"/>
              </a:rPr>
              <a:t>啟</a:t>
            </a:r>
            <a:r>
              <a:rPr sz="2800" spc="-40" dirty="0">
                <a:latin typeface="Microsoft JhengHei Light"/>
                <a:cs typeface="Microsoft JhengHei Light"/>
              </a:rPr>
              <a:t>SourceTree，</a:t>
            </a:r>
            <a:r>
              <a:rPr sz="2800" spc="-5" dirty="0">
                <a:latin typeface="Microsoft JhengHei Light"/>
                <a:cs typeface="Microsoft JhengHei Light"/>
              </a:rPr>
              <a:t>設定版控工作目錄(working</a:t>
            </a:r>
            <a:r>
              <a:rPr sz="2800" spc="25" dirty="0">
                <a:latin typeface="Microsoft JhengHei Light"/>
                <a:cs typeface="Microsoft JhengHei Light"/>
              </a:rPr>
              <a:t> </a:t>
            </a:r>
            <a:r>
              <a:rPr sz="2800" spc="-15" dirty="0">
                <a:latin typeface="Microsoft JhengHei Light"/>
                <a:cs typeface="Microsoft JhengHei Light"/>
              </a:rPr>
              <a:t>tree)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3051" y="2400300"/>
            <a:ext cx="6494145" cy="4139565"/>
            <a:chOff x="3083051" y="2400300"/>
            <a:chExt cx="6494145" cy="413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6867" y="2400300"/>
              <a:ext cx="5679947" cy="40512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3051" y="3491483"/>
              <a:ext cx="4604004" cy="304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05299" y="4430267"/>
              <a:ext cx="795655" cy="1800225"/>
            </a:xfrm>
            <a:custGeom>
              <a:avLst/>
              <a:gdLst/>
              <a:ahLst/>
              <a:cxnLst/>
              <a:rect l="l" t="t" r="r" b="b"/>
              <a:pathLst>
                <a:path w="795654" h="1800225">
                  <a:moveTo>
                    <a:pt x="99060" y="237743"/>
                  </a:moveTo>
                  <a:lnTo>
                    <a:pt x="795527" y="237743"/>
                  </a:lnTo>
                  <a:lnTo>
                    <a:pt x="795527" y="0"/>
                  </a:lnTo>
                  <a:lnTo>
                    <a:pt x="99060" y="0"/>
                  </a:lnTo>
                  <a:lnTo>
                    <a:pt x="99060" y="237743"/>
                  </a:lnTo>
                  <a:close/>
                </a:path>
                <a:path w="795654" h="1800225">
                  <a:moveTo>
                    <a:pt x="0" y="1799843"/>
                  </a:moveTo>
                  <a:lnTo>
                    <a:pt x="729996" y="1799843"/>
                  </a:lnTo>
                  <a:lnTo>
                    <a:pt x="729996" y="1563623"/>
                  </a:lnTo>
                  <a:lnTo>
                    <a:pt x="0" y="1563623"/>
                  </a:lnTo>
                  <a:lnTo>
                    <a:pt x="0" y="1799843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6938" y="1805686"/>
            <a:ext cx="6931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</a:t>
            </a:r>
            <a:r>
              <a:rPr sz="2800" spc="-10" dirty="0">
                <a:latin typeface="Microsoft JhengHei Light"/>
                <a:cs typeface="Microsoft JhengHei Light"/>
              </a:rPr>
              <a:t>啟</a:t>
            </a:r>
            <a:r>
              <a:rPr sz="2800" spc="-40" dirty="0">
                <a:latin typeface="Microsoft JhengHei Light"/>
                <a:cs typeface="Microsoft JhengHei Light"/>
              </a:rPr>
              <a:t>SourceTree，</a:t>
            </a:r>
            <a:r>
              <a:rPr sz="2800" spc="-5" dirty="0">
                <a:latin typeface="Microsoft JhengHei Light"/>
                <a:cs typeface="Microsoft JhengHei Light"/>
              </a:rPr>
              <a:t>選擇版控工作目錄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6248" y="2464307"/>
            <a:ext cx="6155690" cy="4149090"/>
            <a:chOff x="2746248" y="2464307"/>
            <a:chExt cx="6155690" cy="4149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3052" y="2464307"/>
              <a:ext cx="5818632" cy="41486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46248" y="5539739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5" h="334010">
                  <a:moveTo>
                    <a:pt x="506729" y="0"/>
                  </a:moveTo>
                  <a:lnTo>
                    <a:pt x="506729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506729" y="250317"/>
                  </a:lnTo>
                  <a:lnTo>
                    <a:pt x="506729" y="333756"/>
                  </a:lnTo>
                  <a:lnTo>
                    <a:pt x="673607" y="166878"/>
                  </a:lnTo>
                  <a:lnTo>
                    <a:pt x="50672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70078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</a:t>
            </a:r>
            <a:r>
              <a:rPr sz="2800" spc="-10" dirty="0">
                <a:latin typeface="Microsoft JhengHei Light"/>
                <a:cs typeface="Microsoft JhengHei Light"/>
              </a:rPr>
              <a:t>啟</a:t>
            </a:r>
            <a:r>
              <a:rPr sz="2800" spc="-40" dirty="0">
                <a:latin typeface="Microsoft JhengHei Light"/>
                <a:cs typeface="Microsoft JhengHei Light"/>
              </a:rPr>
              <a:t>SourceTree，</a:t>
            </a:r>
            <a:r>
              <a:rPr sz="2800" spc="-5" dirty="0">
                <a:latin typeface="Microsoft JhengHei Light"/>
                <a:cs typeface="Microsoft JhengHei Light"/>
              </a:rPr>
              <a:t>建立本地端儲存庫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20" y="2471927"/>
            <a:ext cx="5715000" cy="4053840"/>
            <a:chOff x="3169920" y="2471927"/>
            <a:chExt cx="5715000" cy="4053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20" y="2471927"/>
              <a:ext cx="5715000" cy="40538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69964" y="3739895"/>
              <a:ext cx="452755" cy="212090"/>
            </a:xfrm>
            <a:custGeom>
              <a:avLst/>
              <a:gdLst/>
              <a:ahLst/>
              <a:cxnLst/>
              <a:rect l="l" t="t" r="r" b="b"/>
              <a:pathLst>
                <a:path w="452754" h="212089">
                  <a:moveTo>
                    <a:pt x="0" y="211835"/>
                  </a:moveTo>
                  <a:lnTo>
                    <a:pt x="452627" y="211835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211835"/>
                  </a:lnTo>
                  <a:close/>
                </a:path>
              </a:pathLst>
            </a:custGeom>
            <a:ln w="12191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66268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</a:t>
            </a:r>
            <a:r>
              <a:rPr sz="2800" spc="-10" dirty="0">
                <a:latin typeface="Microsoft JhengHei Light"/>
                <a:cs typeface="Microsoft JhengHei Light"/>
              </a:rPr>
              <a:t>啟</a:t>
            </a:r>
            <a:r>
              <a:rPr sz="2800" spc="-40" dirty="0">
                <a:latin typeface="Microsoft JhengHei Light"/>
                <a:cs typeface="Microsoft JhengHei Light"/>
              </a:rPr>
              <a:t>SourceTree，</a:t>
            </a:r>
            <a:r>
              <a:rPr sz="2800" spc="-5" dirty="0">
                <a:latin typeface="Microsoft JhengHei Light"/>
                <a:cs typeface="Microsoft JhengHei Light"/>
              </a:rPr>
              <a:t>建立本地端儲存庫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9452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會</a:t>
            </a:r>
            <a:r>
              <a:rPr sz="4400" b="0" spc="20" dirty="0">
                <a:latin typeface="Microsoft JhengHei Light"/>
                <a:cs typeface="Microsoft JhengHei Light"/>
              </a:rPr>
              <a:t>發</a:t>
            </a:r>
            <a:r>
              <a:rPr sz="4400" b="0" spc="5" dirty="0">
                <a:latin typeface="Microsoft JhengHei Light"/>
                <a:cs typeface="Microsoft JhengHei Light"/>
              </a:rPr>
              <a:t>生什麼事？</a:t>
            </a:r>
            <a:endParaRPr sz="44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223" y="1709927"/>
            <a:ext cx="3826764" cy="4992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05686"/>
            <a:ext cx="5212715" cy="235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很多版本檔案</a:t>
            </a:r>
            <a:endParaRPr sz="2800">
              <a:latin typeface="Microsoft JhengHei Light"/>
              <a:cs typeface="Microsoft JhengHe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Microsoft JhengHei Light"/>
              <a:cs typeface="Microsoft JhengHei Light"/>
            </a:endParaRPr>
          </a:p>
          <a:p>
            <a:pPr marR="1055370" algn="r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855589" y="5721807"/>
            <a:ext cx="27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6979" y="2385060"/>
            <a:ext cx="6504940" cy="4202430"/>
            <a:chOff x="2506979" y="2385060"/>
            <a:chExt cx="6504940" cy="4202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6579" y="2385060"/>
              <a:ext cx="5894832" cy="4201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06979" y="3441192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5" h="334010">
                  <a:moveTo>
                    <a:pt x="506730" y="0"/>
                  </a:moveTo>
                  <a:lnTo>
                    <a:pt x="506730" y="83438"/>
                  </a:lnTo>
                  <a:lnTo>
                    <a:pt x="0" y="83438"/>
                  </a:lnTo>
                  <a:lnTo>
                    <a:pt x="0" y="250317"/>
                  </a:lnTo>
                  <a:lnTo>
                    <a:pt x="506730" y="250317"/>
                  </a:lnTo>
                  <a:lnTo>
                    <a:pt x="506730" y="333756"/>
                  </a:lnTo>
                  <a:lnTo>
                    <a:pt x="673607" y="166878"/>
                  </a:lnTo>
                  <a:lnTo>
                    <a:pt x="50673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7236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</a:t>
            </a:r>
            <a:r>
              <a:rPr sz="2800" spc="-10" dirty="0">
                <a:latin typeface="Microsoft JhengHei Light"/>
                <a:cs typeface="Microsoft JhengHei Light"/>
              </a:rPr>
              <a:t>啟</a:t>
            </a:r>
            <a:r>
              <a:rPr sz="2800" spc="-40" dirty="0">
                <a:latin typeface="Microsoft JhengHei Light"/>
                <a:cs typeface="Microsoft JhengHei Light"/>
              </a:rPr>
              <a:t>SourceTree，</a:t>
            </a:r>
            <a:r>
              <a:rPr sz="2800" spc="-5" dirty="0">
                <a:latin typeface="Microsoft JhengHei Light"/>
                <a:cs typeface="Microsoft JhengHei Light"/>
              </a:rPr>
              <a:t>成功建立本地端儲</a:t>
            </a:r>
            <a:r>
              <a:rPr sz="2800" dirty="0">
                <a:latin typeface="Microsoft JhengHei Light"/>
                <a:cs typeface="Microsoft JhengHei Light"/>
              </a:rPr>
              <a:t>存</a:t>
            </a:r>
            <a:r>
              <a:rPr sz="2800" spc="-5" dirty="0">
                <a:latin typeface="Microsoft JhengHei Light"/>
                <a:cs typeface="Microsoft JhengHei Light"/>
              </a:rPr>
              <a:t>庫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4807" y="2339339"/>
            <a:ext cx="6545580" cy="4291965"/>
            <a:chOff x="2654807" y="2339339"/>
            <a:chExt cx="6545580" cy="4291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0587" y="2339339"/>
              <a:ext cx="6019800" cy="42916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54807" y="3630167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5" h="334010">
                  <a:moveTo>
                    <a:pt x="506730" y="0"/>
                  </a:moveTo>
                  <a:lnTo>
                    <a:pt x="506730" y="83438"/>
                  </a:lnTo>
                  <a:lnTo>
                    <a:pt x="0" y="83438"/>
                  </a:lnTo>
                  <a:lnTo>
                    <a:pt x="0" y="250316"/>
                  </a:lnTo>
                  <a:lnTo>
                    <a:pt x="506730" y="250316"/>
                  </a:lnTo>
                  <a:lnTo>
                    <a:pt x="506730" y="333755"/>
                  </a:lnTo>
                  <a:lnTo>
                    <a:pt x="673607" y="166877"/>
                  </a:lnTo>
                  <a:lnTo>
                    <a:pt x="50673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7312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</a:t>
            </a:r>
            <a:r>
              <a:rPr sz="2800" spc="-10" dirty="0">
                <a:latin typeface="Microsoft JhengHei Light"/>
                <a:cs typeface="Microsoft JhengHei Light"/>
              </a:rPr>
              <a:t>啟</a:t>
            </a:r>
            <a:r>
              <a:rPr sz="2800" spc="-40" dirty="0">
                <a:latin typeface="Microsoft JhengHei Light"/>
                <a:cs typeface="Microsoft JhengHei Light"/>
              </a:rPr>
              <a:t>SourceTree，</a:t>
            </a:r>
            <a:r>
              <a:rPr sz="2800" spc="-5" dirty="0">
                <a:latin typeface="Microsoft JhengHei Light"/>
                <a:cs typeface="Microsoft JhengHei Light"/>
              </a:rPr>
              <a:t>成功建立本地端儲</a:t>
            </a:r>
            <a:r>
              <a:rPr sz="2800" dirty="0">
                <a:latin typeface="Microsoft JhengHei Light"/>
                <a:cs typeface="Microsoft JhengHei Light"/>
              </a:rPr>
              <a:t>存</a:t>
            </a:r>
            <a:r>
              <a:rPr sz="2800" spc="-5" dirty="0">
                <a:latin typeface="Microsoft JhengHei Light"/>
                <a:cs typeface="Microsoft JhengHei Light"/>
              </a:rPr>
              <a:t>庫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9795" y="2645664"/>
            <a:ext cx="6400800" cy="2711450"/>
            <a:chOff x="2939795" y="2645664"/>
            <a:chExt cx="6400800" cy="2711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9795" y="2645664"/>
              <a:ext cx="6400800" cy="27111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93763" y="3532632"/>
              <a:ext cx="704215" cy="181610"/>
            </a:xfrm>
            <a:custGeom>
              <a:avLst/>
              <a:gdLst/>
              <a:ahLst/>
              <a:cxnLst/>
              <a:rect l="l" t="t" r="r" b="b"/>
              <a:pathLst>
                <a:path w="704215" h="181610">
                  <a:moveTo>
                    <a:pt x="0" y="181355"/>
                  </a:moveTo>
                  <a:lnTo>
                    <a:pt x="704088" y="181355"/>
                  </a:lnTo>
                  <a:lnTo>
                    <a:pt x="704088" y="0"/>
                  </a:lnTo>
                  <a:lnTo>
                    <a:pt x="0" y="0"/>
                  </a:lnTo>
                  <a:lnTo>
                    <a:pt x="0" y="18135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805686"/>
            <a:ext cx="6169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開啟檔案總管，開啟顯示隱藏項目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4204" y="2604516"/>
            <a:ext cx="7698105" cy="3888104"/>
            <a:chOff x="2394204" y="2604516"/>
            <a:chExt cx="7698105" cy="38881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604516"/>
              <a:ext cx="6499860" cy="23682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90772" y="3659124"/>
              <a:ext cx="471170" cy="259079"/>
            </a:xfrm>
            <a:custGeom>
              <a:avLst/>
              <a:gdLst/>
              <a:ahLst/>
              <a:cxnLst/>
              <a:rect l="l" t="t" r="r" b="b"/>
              <a:pathLst>
                <a:path w="471170" h="259079">
                  <a:moveTo>
                    <a:pt x="0" y="259080"/>
                  </a:moveTo>
                  <a:lnTo>
                    <a:pt x="470915" y="259080"/>
                  </a:lnTo>
                  <a:lnTo>
                    <a:pt x="470915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7176" y="4201668"/>
              <a:ext cx="5254752" cy="22905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建立本地端</a:t>
            </a:r>
            <a:r>
              <a:rPr sz="4000" b="0" spc="-5" dirty="0">
                <a:latin typeface="Microsoft JhengHei Light"/>
                <a:cs typeface="Microsoft JhengHei Light"/>
              </a:rPr>
              <a:t>儲存</a:t>
            </a:r>
            <a:r>
              <a:rPr sz="4000" b="0" spc="10" dirty="0">
                <a:latin typeface="Microsoft JhengHei Light"/>
                <a:cs typeface="Microsoft JhengHei Light"/>
              </a:rPr>
              <a:t>庫</a:t>
            </a:r>
            <a:r>
              <a:rPr sz="4000" b="0" spc="-5" dirty="0">
                <a:latin typeface="Microsoft JhengHei Light"/>
                <a:cs typeface="Microsoft JhengHei Light"/>
              </a:rPr>
              <a:t>(local</a:t>
            </a:r>
            <a:r>
              <a:rPr sz="4000" b="0" spc="-35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repository)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6938" y="1805686"/>
            <a:ext cx="66268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開啟檔案總管，查看本地端存庫(.</a:t>
            </a:r>
            <a:r>
              <a:rPr sz="2800" dirty="0">
                <a:latin typeface="Microsoft JhengHei Light"/>
                <a:cs typeface="Microsoft JhengHei Light"/>
              </a:rPr>
              <a:t>g</a:t>
            </a:r>
            <a:r>
              <a:rPr sz="2800" spc="-5" dirty="0">
                <a:latin typeface="Microsoft JhengHei Light"/>
                <a:cs typeface="Microsoft JhengHei Light"/>
              </a:rPr>
              <a:t>it)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3081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檢視檔案狀態</a:t>
            </a:r>
            <a:endParaRPr sz="40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174" y="3352660"/>
            <a:ext cx="610467" cy="5428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0907" y="3168395"/>
            <a:ext cx="2612390" cy="137160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86995" algn="ctr">
              <a:lnSpc>
                <a:spcPct val="100000"/>
              </a:lnSpc>
              <a:tabLst>
                <a:tab pos="1191260" algn="l"/>
              </a:tabLst>
            </a:pPr>
            <a:r>
              <a:rPr sz="1200" dirty="0">
                <a:latin typeface="PMingLiU-ExtB"/>
                <a:cs typeface="PMingLiU-ExtB"/>
              </a:rPr>
              <a:t>工作樹	</a:t>
            </a:r>
            <a:r>
              <a:rPr sz="1800" baseline="2314" dirty="0">
                <a:latin typeface="PMingLiU-ExtB"/>
                <a:cs typeface="PMingLiU-ExtB"/>
              </a:rPr>
              <a:t>待交付區域</a:t>
            </a:r>
            <a:endParaRPr sz="1800" baseline="2314">
              <a:latin typeface="PMingLiU-ExtB"/>
              <a:cs typeface="PMingLiU-ExtB"/>
            </a:endParaRPr>
          </a:p>
          <a:p>
            <a:pPr marL="55244" algn="ctr">
              <a:lnSpc>
                <a:spcPct val="100000"/>
              </a:lnSpc>
              <a:tabLst>
                <a:tab pos="1193165" algn="l"/>
              </a:tabLst>
            </a:pPr>
            <a:r>
              <a:rPr sz="1200" spc="-10" dirty="0">
                <a:latin typeface="Calibri"/>
                <a:cs typeface="Calibri"/>
              </a:rPr>
              <a:t>(Working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Tree)	</a:t>
            </a:r>
            <a:r>
              <a:rPr sz="1800" spc="-15" baseline="2314" dirty="0">
                <a:latin typeface="Calibri"/>
                <a:cs typeface="Calibri"/>
              </a:rPr>
              <a:t>(Stage</a:t>
            </a:r>
            <a:r>
              <a:rPr sz="1800" spc="-37" baseline="2314" dirty="0">
                <a:latin typeface="Calibri"/>
                <a:cs typeface="Calibri"/>
              </a:rPr>
              <a:t> </a:t>
            </a:r>
            <a:r>
              <a:rPr sz="1800" spc="-7" baseline="2314" dirty="0">
                <a:latin typeface="Calibri"/>
                <a:cs typeface="Calibri"/>
              </a:rPr>
              <a:t>Area/Index)</a:t>
            </a:r>
            <a:endParaRPr sz="1800" baseline="2314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6166" y="3327546"/>
            <a:ext cx="636270" cy="647065"/>
            <a:chOff x="3526166" y="3327546"/>
            <a:chExt cx="636270" cy="6470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6166" y="3327546"/>
              <a:ext cx="400110" cy="5334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687" y="3345180"/>
              <a:ext cx="448056" cy="5836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3987" y="3390900"/>
              <a:ext cx="448056" cy="58369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86884" y="2118360"/>
            <a:ext cx="5760720" cy="3788410"/>
            <a:chOff x="4786884" y="2118360"/>
            <a:chExt cx="5760720" cy="37884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4940" y="2118360"/>
              <a:ext cx="5312664" cy="37879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86884" y="3070859"/>
              <a:ext cx="3248025" cy="1051560"/>
            </a:xfrm>
            <a:custGeom>
              <a:avLst/>
              <a:gdLst/>
              <a:ahLst/>
              <a:cxnLst/>
              <a:rect l="l" t="t" r="r" b="b"/>
              <a:pathLst>
                <a:path w="3248025" h="1051560">
                  <a:moveTo>
                    <a:pt x="673608" y="166878"/>
                  </a:moveTo>
                  <a:lnTo>
                    <a:pt x="506730" y="0"/>
                  </a:lnTo>
                  <a:lnTo>
                    <a:pt x="506730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506730" y="250317"/>
                  </a:lnTo>
                  <a:lnTo>
                    <a:pt x="506730" y="333756"/>
                  </a:lnTo>
                  <a:lnTo>
                    <a:pt x="673608" y="166878"/>
                  </a:lnTo>
                  <a:close/>
                </a:path>
                <a:path w="3248025" h="1051560">
                  <a:moveTo>
                    <a:pt x="3247644" y="884682"/>
                  </a:moveTo>
                  <a:lnTo>
                    <a:pt x="3080766" y="717804"/>
                  </a:lnTo>
                  <a:lnTo>
                    <a:pt x="3080766" y="801243"/>
                  </a:lnTo>
                  <a:lnTo>
                    <a:pt x="2572512" y="801243"/>
                  </a:lnTo>
                  <a:lnTo>
                    <a:pt x="2572512" y="968121"/>
                  </a:lnTo>
                  <a:lnTo>
                    <a:pt x="3080766" y="968121"/>
                  </a:lnTo>
                  <a:lnTo>
                    <a:pt x="3080766" y="1051560"/>
                  </a:lnTo>
                  <a:lnTo>
                    <a:pt x="3247644" y="88468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9795" y="2645664"/>
            <a:ext cx="6400800" cy="2711450"/>
            <a:chOff x="2939795" y="2645664"/>
            <a:chExt cx="6400800" cy="2711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9795" y="2645664"/>
              <a:ext cx="6400800" cy="27111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93763" y="3532632"/>
              <a:ext cx="704215" cy="181610"/>
            </a:xfrm>
            <a:custGeom>
              <a:avLst/>
              <a:gdLst/>
              <a:ahLst/>
              <a:cxnLst/>
              <a:rect l="l" t="t" r="r" b="b"/>
              <a:pathLst>
                <a:path w="704215" h="181610">
                  <a:moveTo>
                    <a:pt x="0" y="181355"/>
                  </a:moveTo>
                  <a:lnTo>
                    <a:pt x="704088" y="181355"/>
                  </a:lnTo>
                  <a:lnTo>
                    <a:pt x="704088" y="0"/>
                  </a:lnTo>
                  <a:lnTo>
                    <a:pt x="0" y="0"/>
                  </a:lnTo>
                  <a:lnTo>
                    <a:pt x="0" y="18135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61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交付檔案至</a:t>
            </a:r>
            <a:r>
              <a:rPr sz="4000" b="0" spc="-5" dirty="0">
                <a:latin typeface="Microsoft JhengHei Light"/>
                <a:cs typeface="Microsoft JhengHei Light"/>
              </a:rPr>
              <a:t>本地</a:t>
            </a:r>
            <a:r>
              <a:rPr sz="4000" b="0" dirty="0">
                <a:latin typeface="Microsoft JhengHei Light"/>
                <a:cs typeface="Microsoft JhengHei Light"/>
              </a:rPr>
              <a:t>端</a:t>
            </a:r>
            <a:r>
              <a:rPr sz="4000" b="0" spc="-5" dirty="0">
                <a:latin typeface="Microsoft JhengHei Light"/>
                <a:cs typeface="Microsoft JhengHei Light"/>
              </a:rPr>
              <a:t>儲存庫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5941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開啟檔案總管，開啟顯示附檔名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61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交付檔案至</a:t>
            </a:r>
            <a:r>
              <a:rPr sz="4000" b="0" spc="-5" dirty="0">
                <a:latin typeface="Microsoft JhengHei Light"/>
                <a:cs typeface="Microsoft JhengHei Light"/>
              </a:rPr>
              <a:t>本地</a:t>
            </a:r>
            <a:r>
              <a:rPr sz="4000" b="0" dirty="0">
                <a:latin typeface="Microsoft JhengHei Light"/>
                <a:cs typeface="Microsoft JhengHei Light"/>
              </a:rPr>
              <a:t>端</a:t>
            </a:r>
            <a:r>
              <a:rPr sz="4000" b="0" spc="-5" dirty="0">
                <a:latin typeface="Microsoft JhengHei Light"/>
                <a:cs typeface="Microsoft JhengHei Light"/>
              </a:rPr>
              <a:t>儲存庫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5617845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加</a:t>
            </a:r>
            <a:r>
              <a:rPr sz="2800" spc="-10" dirty="0">
                <a:latin typeface="Microsoft JhengHei Light"/>
                <a:cs typeface="Microsoft JhengHei Light"/>
              </a:rPr>
              <a:t>入</a:t>
            </a:r>
            <a:r>
              <a:rPr sz="2800" spc="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未追蹤檔</a:t>
            </a:r>
            <a:r>
              <a:rPr sz="2800" spc="1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案</a:t>
            </a:r>
            <a:r>
              <a:rPr sz="2800" spc="-5" dirty="0">
                <a:latin typeface="Microsoft JhengHei Light"/>
                <a:cs typeface="Microsoft JhengHei Light"/>
              </a:rPr>
              <a:t>至工作目錄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e.g.,</a:t>
            </a:r>
            <a:r>
              <a:rPr sz="2400" spc="-50" dirty="0">
                <a:latin typeface="Microsoft JhengHei Light"/>
                <a:cs typeface="Microsoft JhengHei Light"/>
              </a:rPr>
              <a:t> </a:t>
            </a:r>
            <a:r>
              <a:rPr sz="2500" spc="-5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index.html</a:t>
            </a:r>
            <a:endParaRPr sz="25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56979" y="3038238"/>
            <a:ext cx="7096125" cy="3155315"/>
            <a:chOff x="2556979" y="3038238"/>
            <a:chExt cx="7096125" cy="3155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6979" y="3038238"/>
              <a:ext cx="7096036" cy="31552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52972" y="5105400"/>
              <a:ext cx="745490" cy="259079"/>
            </a:xfrm>
            <a:custGeom>
              <a:avLst/>
              <a:gdLst/>
              <a:ahLst/>
              <a:cxnLst/>
              <a:rect l="l" t="t" r="r" b="b"/>
              <a:pathLst>
                <a:path w="745490" h="259079">
                  <a:moveTo>
                    <a:pt x="0" y="259080"/>
                  </a:moveTo>
                  <a:lnTo>
                    <a:pt x="745235" y="259080"/>
                  </a:lnTo>
                  <a:lnTo>
                    <a:pt x="745235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5916" y="2910839"/>
            <a:ext cx="6106795" cy="3728085"/>
            <a:chOff x="2375916" y="2910839"/>
            <a:chExt cx="6106795" cy="3728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660" y="2910839"/>
              <a:ext cx="5868924" cy="21275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13632" y="4011167"/>
              <a:ext cx="2927985" cy="492759"/>
            </a:xfrm>
            <a:custGeom>
              <a:avLst/>
              <a:gdLst/>
              <a:ahLst/>
              <a:cxnLst/>
              <a:rect l="l" t="t" r="r" b="b"/>
              <a:pathLst>
                <a:path w="2927984" h="492760">
                  <a:moveTo>
                    <a:pt x="2389631" y="492252"/>
                  </a:moveTo>
                  <a:lnTo>
                    <a:pt x="2927603" y="492252"/>
                  </a:lnTo>
                  <a:lnTo>
                    <a:pt x="2927603" y="268224"/>
                  </a:lnTo>
                  <a:lnTo>
                    <a:pt x="2389631" y="268224"/>
                  </a:lnTo>
                  <a:lnTo>
                    <a:pt x="2389631" y="492252"/>
                  </a:lnTo>
                  <a:close/>
                </a:path>
                <a:path w="2927984" h="492760">
                  <a:moveTo>
                    <a:pt x="0" y="224028"/>
                  </a:moveTo>
                  <a:lnTo>
                    <a:pt x="826008" y="224028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224028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5916" y="4754879"/>
              <a:ext cx="5963411" cy="18836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92652" y="5881116"/>
              <a:ext cx="711835" cy="198120"/>
            </a:xfrm>
            <a:custGeom>
              <a:avLst/>
              <a:gdLst/>
              <a:ahLst/>
              <a:cxnLst/>
              <a:rect l="l" t="t" r="r" b="b"/>
              <a:pathLst>
                <a:path w="711835" h="198120">
                  <a:moveTo>
                    <a:pt x="0" y="198120"/>
                  </a:moveTo>
                  <a:lnTo>
                    <a:pt x="711708" y="198120"/>
                  </a:lnTo>
                  <a:lnTo>
                    <a:pt x="711708" y="0"/>
                  </a:lnTo>
                  <a:lnTo>
                    <a:pt x="0" y="0"/>
                  </a:lnTo>
                  <a:lnTo>
                    <a:pt x="0" y="19812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61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交付檔案至</a:t>
            </a:r>
            <a:r>
              <a:rPr sz="4000" b="0" spc="-5" dirty="0">
                <a:latin typeface="Microsoft JhengHei Light"/>
                <a:cs typeface="Microsoft JhengHei Light"/>
              </a:rPr>
              <a:t>本地</a:t>
            </a:r>
            <a:r>
              <a:rPr sz="4000" b="0" dirty="0">
                <a:latin typeface="Microsoft JhengHei Light"/>
                <a:cs typeface="Microsoft JhengHei Light"/>
              </a:rPr>
              <a:t>端</a:t>
            </a:r>
            <a:r>
              <a:rPr sz="4000" b="0" spc="-5" dirty="0">
                <a:latin typeface="Microsoft JhengHei Light"/>
                <a:cs typeface="Microsoft JhengHei Light"/>
              </a:rPr>
              <a:t>儲存庫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16938" y="1805686"/>
            <a:ext cx="5255261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加</a:t>
            </a:r>
            <a:r>
              <a:rPr sz="2800" spc="-10" dirty="0">
                <a:latin typeface="Microsoft JhengHei Light"/>
                <a:cs typeface="Microsoft JhengHei Light"/>
              </a:rPr>
              <a:t>入</a:t>
            </a:r>
            <a:r>
              <a:rPr sz="2800" spc="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未追蹤檔</a:t>
            </a:r>
            <a:r>
              <a:rPr sz="2800" spc="1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案</a:t>
            </a:r>
            <a:r>
              <a:rPr sz="2800" spc="-5" dirty="0">
                <a:latin typeface="Microsoft JhengHei Light"/>
                <a:cs typeface="Microsoft JhengHei Light"/>
              </a:rPr>
              <a:t>至工作目錄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e.g.,</a:t>
            </a:r>
            <a:r>
              <a:rPr sz="2400" spc="-50" dirty="0">
                <a:latin typeface="Microsoft JhengHei Light"/>
                <a:cs typeface="Microsoft JhengHei Light"/>
              </a:rPr>
              <a:t> </a:t>
            </a:r>
            <a:r>
              <a:rPr sz="2500" spc="-5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index.html</a:t>
            </a:r>
            <a:endParaRPr sz="25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25923" y="1818132"/>
            <a:ext cx="5911850" cy="4214495"/>
            <a:chOff x="4725923" y="1818132"/>
            <a:chExt cx="5911850" cy="4214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923" y="1818132"/>
              <a:ext cx="5911596" cy="42140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07963" y="4101083"/>
              <a:ext cx="483234" cy="334010"/>
            </a:xfrm>
            <a:custGeom>
              <a:avLst/>
              <a:gdLst/>
              <a:ahLst/>
              <a:cxnLst/>
              <a:rect l="l" t="t" r="r" b="b"/>
              <a:pathLst>
                <a:path w="483235" h="334010">
                  <a:moveTo>
                    <a:pt x="316230" y="0"/>
                  </a:moveTo>
                  <a:lnTo>
                    <a:pt x="316230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316230" y="250317"/>
                  </a:lnTo>
                  <a:lnTo>
                    <a:pt x="316230" y="333756"/>
                  </a:lnTo>
                  <a:lnTo>
                    <a:pt x="483108" y="166878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3081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檢視檔案狀態</a:t>
            </a:r>
            <a:endParaRPr sz="4000">
              <a:latin typeface="Microsoft JhengHei Light"/>
              <a:cs typeface="Microsoft JhengHe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5174" y="3352660"/>
            <a:ext cx="610467" cy="5428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05914" y="3998721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工作樹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(Working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Tree)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4088" y="3989958"/>
            <a:ext cx="1179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待交付區域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(Stage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Area/Index)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26166" y="3327546"/>
            <a:ext cx="636270" cy="647065"/>
            <a:chOff x="3526166" y="3327546"/>
            <a:chExt cx="636270" cy="6470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6166" y="3327546"/>
              <a:ext cx="400110" cy="5334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687" y="3345180"/>
              <a:ext cx="448056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987" y="3390900"/>
              <a:ext cx="448056" cy="583692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366772" y="2767583"/>
            <a:ext cx="334010" cy="463550"/>
          </a:xfrm>
          <a:custGeom>
            <a:avLst/>
            <a:gdLst/>
            <a:ahLst/>
            <a:cxnLst/>
            <a:rect l="l" t="t" r="r" b="b"/>
            <a:pathLst>
              <a:path w="334010" h="463550">
                <a:moveTo>
                  <a:pt x="250316" y="0"/>
                </a:moveTo>
                <a:lnTo>
                  <a:pt x="83438" y="0"/>
                </a:lnTo>
                <a:lnTo>
                  <a:pt x="83438" y="296417"/>
                </a:lnTo>
                <a:lnTo>
                  <a:pt x="0" y="296417"/>
                </a:lnTo>
                <a:lnTo>
                  <a:pt x="166877" y="463295"/>
                </a:lnTo>
                <a:lnTo>
                  <a:pt x="333755" y="296417"/>
                </a:lnTo>
                <a:lnTo>
                  <a:pt x="250316" y="296417"/>
                </a:lnTo>
                <a:lnTo>
                  <a:pt x="25031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47688" y="4437888"/>
            <a:ext cx="1603375" cy="27749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?</a:t>
            </a:r>
            <a:r>
              <a:rPr sz="1200" b="1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PMingLiU-ExtB"/>
                <a:cs typeface="PMingLiU-ExtB"/>
              </a:rPr>
              <a:t>表示未追蹤的檔案</a:t>
            </a:r>
            <a:endParaRPr sz="1200">
              <a:latin typeface="PMingLiU-ExtB"/>
              <a:cs typeface="PMingLiU-ExtB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5276" y="2304288"/>
            <a:ext cx="5285740" cy="3769995"/>
            <a:chOff x="4875276" y="2304288"/>
            <a:chExt cx="5285740" cy="3769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5276" y="2304288"/>
              <a:ext cx="5285232" cy="37696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3571" y="4566158"/>
              <a:ext cx="320675" cy="277495"/>
            </a:xfrm>
            <a:custGeom>
              <a:avLst/>
              <a:gdLst/>
              <a:ahLst/>
              <a:cxnLst/>
              <a:rect l="l" t="t" r="r" b="b"/>
              <a:pathLst>
                <a:path w="320675" h="277495">
                  <a:moveTo>
                    <a:pt x="152907" y="0"/>
                  </a:moveTo>
                  <a:lnTo>
                    <a:pt x="186944" y="49911"/>
                  </a:lnTo>
                  <a:lnTo>
                    <a:pt x="0" y="177165"/>
                  </a:lnTo>
                  <a:lnTo>
                    <a:pt x="67945" y="276987"/>
                  </a:lnTo>
                  <a:lnTo>
                    <a:pt x="254888" y="149733"/>
                  </a:lnTo>
                  <a:lnTo>
                    <a:pt x="288798" y="199644"/>
                  </a:lnTo>
                  <a:lnTo>
                    <a:pt x="320675" y="31877"/>
                  </a:lnTo>
                  <a:lnTo>
                    <a:pt x="15290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384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Microsoft JhengHei Light"/>
                <a:cs typeface="Microsoft JhengHei Light"/>
              </a:rPr>
              <a:t>Stage</a:t>
            </a:r>
            <a:r>
              <a:rPr sz="4000" b="0" spc="-5" dirty="0">
                <a:latin typeface="Microsoft JhengHei Light"/>
                <a:cs typeface="Microsoft JhengHei Light"/>
              </a:rPr>
              <a:t>未追蹤</a:t>
            </a:r>
            <a:r>
              <a:rPr sz="4000" b="0" spc="5" dirty="0">
                <a:latin typeface="Microsoft JhengHei Light"/>
                <a:cs typeface="Microsoft JhengHei Light"/>
              </a:rPr>
              <a:t>檔</a:t>
            </a:r>
            <a:r>
              <a:rPr sz="4000" b="0" spc="-5" dirty="0">
                <a:latin typeface="Microsoft JhengHei Light"/>
                <a:cs typeface="Microsoft JhengHei Light"/>
              </a:rPr>
              <a:t>案</a:t>
            </a:r>
            <a:endParaRPr sz="4000">
              <a:latin typeface="Microsoft JhengHei Light"/>
              <a:cs typeface="Microsoft JhengHe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8202" y="3352660"/>
            <a:ext cx="610467" cy="5428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49323" y="3998721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工作樹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(Working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Tree)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6145" y="3985641"/>
            <a:ext cx="1179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待交付區域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(Stage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Area/Index)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57343" y="3327546"/>
            <a:ext cx="636270" cy="647065"/>
            <a:chOff x="3657343" y="3327546"/>
            <a:chExt cx="636270" cy="6470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343" y="3327546"/>
              <a:ext cx="401475" cy="5334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2275" y="3345180"/>
              <a:ext cx="446531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6575" y="3390900"/>
              <a:ext cx="446531" cy="583692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974848" y="3575303"/>
            <a:ext cx="463550" cy="334010"/>
          </a:xfrm>
          <a:custGeom>
            <a:avLst/>
            <a:gdLst/>
            <a:ahLst/>
            <a:cxnLst/>
            <a:rect l="l" t="t" r="r" b="b"/>
            <a:pathLst>
              <a:path w="463550" h="334010">
                <a:moveTo>
                  <a:pt x="296417" y="0"/>
                </a:moveTo>
                <a:lnTo>
                  <a:pt x="296417" y="83439"/>
                </a:lnTo>
                <a:lnTo>
                  <a:pt x="0" y="83439"/>
                </a:lnTo>
                <a:lnTo>
                  <a:pt x="0" y="250317"/>
                </a:lnTo>
                <a:lnTo>
                  <a:pt x="296417" y="250317"/>
                </a:lnTo>
                <a:lnTo>
                  <a:pt x="296417" y="333756"/>
                </a:lnTo>
                <a:lnTo>
                  <a:pt x="463296" y="166878"/>
                </a:lnTo>
                <a:lnTo>
                  <a:pt x="29641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3451" y="3339210"/>
            <a:ext cx="35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EC7C30"/>
                </a:solidFill>
                <a:latin typeface="Calibri"/>
                <a:cs typeface="Calibri"/>
              </a:rPr>
              <a:t>s</a:t>
            </a:r>
            <a:r>
              <a:rPr sz="1200" b="1" spc="-10" dirty="0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r>
              <a:rPr sz="1200" b="1" spc="-20" dirty="0">
                <a:solidFill>
                  <a:srgbClr val="EC7C30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9452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會</a:t>
            </a:r>
            <a:r>
              <a:rPr sz="4400" b="0" spc="20" dirty="0">
                <a:latin typeface="Microsoft JhengHei Light"/>
                <a:cs typeface="Microsoft JhengHei Light"/>
              </a:rPr>
              <a:t>發</a:t>
            </a:r>
            <a:r>
              <a:rPr sz="4400" b="0" spc="5" dirty="0">
                <a:latin typeface="Microsoft JhengHei Light"/>
                <a:cs typeface="Microsoft JhengHei Light"/>
              </a:rPr>
              <a:t>生什麼事？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2897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跟別人合作</a:t>
            </a:r>
            <a:r>
              <a:rPr sz="2800" spc="-10" dirty="0">
                <a:latin typeface="Microsoft JhengHei Light"/>
                <a:cs typeface="Microsoft JhengHei Light"/>
              </a:rPr>
              <a:t>時……</a:t>
            </a:r>
            <a:endParaRPr sz="280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00900" y="2800937"/>
            <a:ext cx="772795" cy="931544"/>
            <a:chOff x="5800900" y="2800937"/>
            <a:chExt cx="772795" cy="931544"/>
          </a:xfrm>
        </p:grpSpPr>
        <p:sp>
          <p:nvSpPr>
            <p:cNvPr id="5" name="object 5"/>
            <p:cNvSpPr/>
            <p:nvPr/>
          </p:nvSpPr>
          <p:spPr>
            <a:xfrm>
              <a:off x="5800890" y="2800946"/>
              <a:ext cx="584200" cy="754380"/>
            </a:xfrm>
            <a:custGeom>
              <a:avLst/>
              <a:gdLst/>
              <a:ahLst/>
              <a:cxnLst/>
              <a:rect l="l" t="t" r="r" b="b"/>
              <a:pathLst>
                <a:path w="584200" h="754379">
                  <a:moveTo>
                    <a:pt x="235331" y="273431"/>
                  </a:moveTo>
                  <a:lnTo>
                    <a:pt x="112953" y="273431"/>
                  </a:lnTo>
                  <a:lnTo>
                    <a:pt x="112953" y="311137"/>
                  </a:lnTo>
                  <a:lnTo>
                    <a:pt x="235331" y="311137"/>
                  </a:lnTo>
                  <a:lnTo>
                    <a:pt x="235331" y="273431"/>
                  </a:lnTo>
                  <a:close/>
                </a:path>
                <a:path w="584200" h="754379">
                  <a:moveTo>
                    <a:pt x="470649" y="575157"/>
                  </a:moveTo>
                  <a:lnTo>
                    <a:pt x="112953" y="575157"/>
                  </a:lnTo>
                  <a:lnTo>
                    <a:pt x="112953" y="612876"/>
                  </a:lnTo>
                  <a:lnTo>
                    <a:pt x="470649" y="612876"/>
                  </a:lnTo>
                  <a:lnTo>
                    <a:pt x="470649" y="575157"/>
                  </a:lnTo>
                  <a:close/>
                </a:path>
                <a:path w="584200" h="754379">
                  <a:moveTo>
                    <a:pt x="470649" y="499719"/>
                  </a:moveTo>
                  <a:lnTo>
                    <a:pt x="112953" y="499719"/>
                  </a:lnTo>
                  <a:lnTo>
                    <a:pt x="112953" y="537438"/>
                  </a:lnTo>
                  <a:lnTo>
                    <a:pt x="470649" y="537438"/>
                  </a:lnTo>
                  <a:lnTo>
                    <a:pt x="470649" y="499719"/>
                  </a:lnTo>
                  <a:close/>
                </a:path>
                <a:path w="584200" h="754379">
                  <a:moveTo>
                    <a:pt x="470649" y="424294"/>
                  </a:moveTo>
                  <a:lnTo>
                    <a:pt x="112953" y="424294"/>
                  </a:lnTo>
                  <a:lnTo>
                    <a:pt x="112953" y="462013"/>
                  </a:lnTo>
                  <a:lnTo>
                    <a:pt x="470649" y="462013"/>
                  </a:lnTo>
                  <a:lnTo>
                    <a:pt x="470649" y="424294"/>
                  </a:lnTo>
                  <a:close/>
                </a:path>
                <a:path w="584200" h="754379">
                  <a:moveTo>
                    <a:pt x="470649" y="348856"/>
                  </a:moveTo>
                  <a:lnTo>
                    <a:pt x="112953" y="348856"/>
                  </a:lnTo>
                  <a:lnTo>
                    <a:pt x="112953" y="386575"/>
                  </a:lnTo>
                  <a:lnTo>
                    <a:pt x="470649" y="386575"/>
                  </a:lnTo>
                  <a:lnTo>
                    <a:pt x="470649" y="348856"/>
                  </a:lnTo>
                  <a:close/>
                </a:path>
                <a:path w="584200" h="754379">
                  <a:moveTo>
                    <a:pt x="583603" y="207416"/>
                  </a:moveTo>
                  <a:lnTo>
                    <a:pt x="572909" y="197993"/>
                  </a:lnTo>
                  <a:lnTo>
                    <a:pt x="527126" y="157645"/>
                  </a:lnTo>
                  <a:lnTo>
                    <a:pt x="527126" y="254571"/>
                  </a:lnTo>
                  <a:lnTo>
                    <a:pt x="527126" y="697738"/>
                  </a:lnTo>
                  <a:lnTo>
                    <a:pt x="56476" y="697738"/>
                  </a:lnTo>
                  <a:lnTo>
                    <a:pt x="56476" y="56553"/>
                  </a:lnTo>
                  <a:lnTo>
                    <a:pt x="291807" y="56553"/>
                  </a:lnTo>
                  <a:lnTo>
                    <a:pt x="291807" y="254571"/>
                  </a:lnTo>
                  <a:lnTo>
                    <a:pt x="527126" y="254571"/>
                  </a:lnTo>
                  <a:lnTo>
                    <a:pt x="527126" y="157645"/>
                  </a:lnTo>
                  <a:lnTo>
                    <a:pt x="465950" y="103720"/>
                  </a:lnTo>
                  <a:lnTo>
                    <a:pt x="465950" y="197993"/>
                  </a:lnTo>
                  <a:lnTo>
                    <a:pt x="348284" y="197993"/>
                  </a:lnTo>
                  <a:lnTo>
                    <a:pt x="348284" y="80124"/>
                  </a:lnTo>
                  <a:lnTo>
                    <a:pt x="465950" y="197993"/>
                  </a:lnTo>
                  <a:lnTo>
                    <a:pt x="465950" y="103720"/>
                  </a:lnTo>
                  <a:lnTo>
                    <a:pt x="439191" y="80124"/>
                  </a:lnTo>
                  <a:lnTo>
                    <a:pt x="412445" y="56553"/>
                  </a:lnTo>
                  <a:lnTo>
                    <a:pt x="348284" y="0"/>
                  </a:lnTo>
                  <a:lnTo>
                    <a:pt x="0" y="0"/>
                  </a:lnTo>
                  <a:lnTo>
                    <a:pt x="0" y="754316"/>
                  </a:lnTo>
                  <a:lnTo>
                    <a:pt x="583603" y="754316"/>
                  </a:lnTo>
                  <a:lnTo>
                    <a:pt x="583603" y="697738"/>
                  </a:lnTo>
                  <a:lnTo>
                    <a:pt x="583603" y="207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00890" y="2802470"/>
              <a:ext cx="584200" cy="754380"/>
            </a:xfrm>
            <a:custGeom>
              <a:avLst/>
              <a:gdLst/>
              <a:ahLst/>
              <a:cxnLst/>
              <a:rect l="l" t="t" r="r" b="b"/>
              <a:pathLst>
                <a:path w="584200" h="754379">
                  <a:moveTo>
                    <a:pt x="235331" y="273431"/>
                  </a:moveTo>
                  <a:lnTo>
                    <a:pt x="112953" y="273431"/>
                  </a:lnTo>
                  <a:lnTo>
                    <a:pt x="112953" y="311137"/>
                  </a:lnTo>
                  <a:lnTo>
                    <a:pt x="235331" y="311137"/>
                  </a:lnTo>
                  <a:lnTo>
                    <a:pt x="235331" y="273431"/>
                  </a:lnTo>
                  <a:close/>
                </a:path>
                <a:path w="584200" h="754379">
                  <a:moveTo>
                    <a:pt x="470649" y="575157"/>
                  </a:moveTo>
                  <a:lnTo>
                    <a:pt x="112953" y="575157"/>
                  </a:lnTo>
                  <a:lnTo>
                    <a:pt x="112953" y="612876"/>
                  </a:lnTo>
                  <a:lnTo>
                    <a:pt x="470649" y="612876"/>
                  </a:lnTo>
                  <a:lnTo>
                    <a:pt x="470649" y="575157"/>
                  </a:lnTo>
                  <a:close/>
                </a:path>
                <a:path w="584200" h="754379">
                  <a:moveTo>
                    <a:pt x="470649" y="499719"/>
                  </a:moveTo>
                  <a:lnTo>
                    <a:pt x="112953" y="499719"/>
                  </a:lnTo>
                  <a:lnTo>
                    <a:pt x="112953" y="537438"/>
                  </a:lnTo>
                  <a:lnTo>
                    <a:pt x="470649" y="537438"/>
                  </a:lnTo>
                  <a:lnTo>
                    <a:pt x="470649" y="499719"/>
                  </a:lnTo>
                  <a:close/>
                </a:path>
                <a:path w="584200" h="754379">
                  <a:moveTo>
                    <a:pt x="470649" y="424294"/>
                  </a:moveTo>
                  <a:lnTo>
                    <a:pt x="112953" y="424294"/>
                  </a:lnTo>
                  <a:lnTo>
                    <a:pt x="112953" y="462013"/>
                  </a:lnTo>
                  <a:lnTo>
                    <a:pt x="470649" y="462013"/>
                  </a:lnTo>
                  <a:lnTo>
                    <a:pt x="470649" y="424294"/>
                  </a:lnTo>
                  <a:close/>
                </a:path>
                <a:path w="584200" h="754379">
                  <a:moveTo>
                    <a:pt x="470649" y="348856"/>
                  </a:moveTo>
                  <a:lnTo>
                    <a:pt x="112953" y="348856"/>
                  </a:lnTo>
                  <a:lnTo>
                    <a:pt x="112953" y="386575"/>
                  </a:lnTo>
                  <a:lnTo>
                    <a:pt x="470649" y="386575"/>
                  </a:lnTo>
                  <a:lnTo>
                    <a:pt x="470649" y="348856"/>
                  </a:lnTo>
                  <a:close/>
                </a:path>
                <a:path w="584200" h="754379">
                  <a:moveTo>
                    <a:pt x="583603" y="207416"/>
                  </a:moveTo>
                  <a:lnTo>
                    <a:pt x="572909" y="197993"/>
                  </a:lnTo>
                  <a:lnTo>
                    <a:pt x="527126" y="157645"/>
                  </a:lnTo>
                  <a:lnTo>
                    <a:pt x="527126" y="254571"/>
                  </a:lnTo>
                  <a:lnTo>
                    <a:pt x="527126" y="697738"/>
                  </a:lnTo>
                  <a:lnTo>
                    <a:pt x="56476" y="697738"/>
                  </a:lnTo>
                  <a:lnTo>
                    <a:pt x="56476" y="56553"/>
                  </a:lnTo>
                  <a:lnTo>
                    <a:pt x="291807" y="56553"/>
                  </a:lnTo>
                  <a:lnTo>
                    <a:pt x="291807" y="254571"/>
                  </a:lnTo>
                  <a:lnTo>
                    <a:pt x="527126" y="254571"/>
                  </a:lnTo>
                  <a:lnTo>
                    <a:pt x="527126" y="157645"/>
                  </a:lnTo>
                  <a:lnTo>
                    <a:pt x="465950" y="103720"/>
                  </a:lnTo>
                  <a:lnTo>
                    <a:pt x="465950" y="197993"/>
                  </a:lnTo>
                  <a:lnTo>
                    <a:pt x="348284" y="197993"/>
                  </a:lnTo>
                  <a:lnTo>
                    <a:pt x="348284" y="80124"/>
                  </a:lnTo>
                  <a:lnTo>
                    <a:pt x="465950" y="197993"/>
                  </a:lnTo>
                  <a:lnTo>
                    <a:pt x="465950" y="103720"/>
                  </a:lnTo>
                  <a:lnTo>
                    <a:pt x="439191" y="80124"/>
                  </a:lnTo>
                  <a:lnTo>
                    <a:pt x="412445" y="56553"/>
                  </a:lnTo>
                  <a:lnTo>
                    <a:pt x="348284" y="0"/>
                  </a:lnTo>
                  <a:lnTo>
                    <a:pt x="0" y="0"/>
                  </a:lnTo>
                  <a:lnTo>
                    <a:pt x="0" y="754316"/>
                  </a:lnTo>
                  <a:lnTo>
                    <a:pt x="583603" y="754316"/>
                  </a:lnTo>
                  <a:lnTo>
                    <a:pt x="583603" y="697738"/>
                  </a:lnTo>
                  <a:lnTo>
                    <a:pt x="583603" y="20741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89866" y="2977730"/>
              <a:ext cx="584200" cy="754380"/>
            </a:xfrm>
            <a:custGeom>
              <a:avLst/>
              <a:gdLst/>
              <a:ahLst/>
              <a:cxnLst/>
              <a:rect l="l" t="t" r="r" b="b"/>
              <a:pathLst>
                <a:path w="584200" h="754379">
                  <a:moveTo>
                    <a:pt x="235331" y="273431"/>
                  </a:moveTo>
                  <a:lnTo>
                    <a:pt x="112953" y="273431"/>
                  </a:lnTo>
                  <a:lnTo>
                    <a:pt x="112953" y="311137"/>
                  </a:lnTo>
                  <a:lnTo>
                    <a:pt x="235331" y="311137"/>
                  </a:lnTo>
                  <a:lnTo>
                    <a:pt x="235331" y="273431"/>
                  </a:lnTo>
                  <a:close/>
                </a:path>
                <a:path w="584200" h="754379">
                  <a:moveTo>
                    <a:pt x="470649" y="575157"/>
                  </a:moveTo>
                  <a:lnTo>
                    <a:pt x="112953" y="575157"/>
                  </a:lnTo>
                  <a:lnTo>
                    <a:pt x="112953" y="612876"/>
                  </a:lnTo>
                  <a:lnTo>
                    <a:pt x="470649" y="612876"/>
                  </a:lnTo>
                  <a:lnTo>
                    <a:pt x="470649" y="575157"/>
                  </a:lnTo>
                  <a:close/>
                </a:path>
                <a:path w="584200" h="754379">
                  <a:moveTo>
                    <a:pt x="470649" y="499719"/>
                  </a:moveTo>
                  <a:lnTo>
                    <a:pt x="112953" y="499719"/>
                  </a:lnTo>
                  <a:lnTo>
                    <a:pt x="112953" y="537438"/>
                  </a:lnTo>
                  <a:lnTo>
                    <a:pt x="470649" y="537438"/>
                  </a:lnTo>
                  <a:lnTo>
                    <a:pt x="470649" y="499719"/>
                  </a:lnTo>
                  <a:close/>
                </a:path>
                <a:path w="584200" h="754379">
                  <a:moveTo>
                    <a:pt x="470649" y="424294"/>
                  </a:moveTo>
                  <a:lnTo>
                    <a:pt x="112953" y="424294"/>
                  </a:lnTo>
                  <a:lnTo>
                    <a:pt x="112953" y="462013"/>
                  </a:lnTo>
                  <a:lnTo>
                    <a:pt x="470649" y="462013"/>
                  </a:lnTo>
                  <a:lnTo>
                    <a:pt x="470649" y="424294"/>
                  </a:lnTo>
                  <a:close/>
                </a:path>
                <a:path w="584200" h="754379">
                  <a:moveTo>
                    <a:pt x="470649" y="348856"/>
                  </a:moveTo>
                  <a:lnTo>
                    <a:pt x="112953" y="348856"/>
                  </a:lnTo>
                  <a:lnTo>
                    <a:pt x="112953" y="386575"/>
                  </a:lnTo>
                  <a:lnTo>
                    <a:pt x="470649" y="386575"/>
                  </a:lnTo>
                  <a:lnTo>
                    <a:pt x="470649" y="348856"/>
                  </a:lnTo>
                  <a:close/>
                </a:path>
                <a:path w="584200" h="754379">
                  <a:moveTo>
                    <a:pt x="583603" y="207416"/>
                  </a:moveTo>
                  <a:lnTo>
                    <a:pt x="572909" y="197993"/>
                  </a:lnTo>
                  <a:lnTo>
                    <a:pt x="527126" y="157645"/>
                  </a:lnTo>
                  <a:lnTo>
                    <a:pt x="527126" y="254571"/>
                  </a:lnTo>
                  <a:lnTo>
                    <a:pt x="527126" y="697738"/>
                  </a:lnTo>
                  <a:lnTo>
                    <a:pt x="56476" y="697738"/>
                  </a:lnTo>
                  <a:lnTo>
                    <a:pt x="56476" y="56553"/>
                  </a:lnTo>
                  <a:lnTo>
                    <a:pt x="291807" y="56553"/>
                  </a:lnTo>
                  <a:lnTo>
                    <a:pt x="291807" y="254571"/>
                  </a:lnTo>
                  <a:lnTo>
                    <a:pt x="527126" y="254571"/>
                  </a:lnTo>
                  <a:lnTo>
                    <a:pt x="527126" y="157645"/>
                  </a:lnTo>
                  <a:lnTo>
                    <a:pt x="465950" y="103720"/>
                  </a:lnTo>
                  <a:lnTo>
                    <a:pt x="465950" y="197993"/>
                  </a:lnTo>
                  <a:lnTo>
                    <a:pt x="348284" y="197993"/>
                  </a:lnTo>
                  <a:lnTo>
                    <a:pt x="348284" y="80124"/>
                  </a:lnTo>
                  <a:lnTo>
                    <a:pt x="465950" y="197993"/>
                  </a:lnTo>
                  <a:lnTo>
                    <a:pt x="465950" y="103720"/>
                  </a:lnTo>
                  <a:lnTo>
                    <a:pt x="439191" y="80124"/>
                  </a:lnTo>
                  <a:lnTo>
                    <a:pt x="412445" y="56553"/>
                  </a:lnTo>
                  <a:lnTo>
                    <a:pt x="348284" y="0"/>
                  </a:lnTo>
                  <a:lnTo>
                    <a:pt x="0" y="0"/>
                  </a:lnTo>
                  <a:lnTo>
                    <a:pt x="0" y="754316"/>
                  </a:lnTo>
                  <a:lnTo>
                    <a:pt x="583603" y="754316"/>
                  </a:lnTo>
                  <a:lnTo>
                    <a:pt x="583603" y="697738"/>
                  </a:lnTo>
                  <a:lnTo>
                    <a:pt x="583603" y="20741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401312" y="3322954"/>
            <a:ext cx="1072515" cy="1360170"/>
          </a:xfrm>
          <a:custGeom>
            <a:avLst/>
            <a:gdLst/>
            <a:ahLst/>
            <a:cxnLst/>
            <a:rect l="l" t="t" r="r" b="b"/>
            <a:pathLst>
              <a:path w="1072514" h="1360170">
                <a:moveTo>
                  <a:pt x="1048893" y="41402"/>
                </a:moveTo>
                <a:lnTo>
                  <a:pt x="1008507" y="0"/>
                </a:lnTo>
                <a:lnTo>
                  <a:pt x="104355" y="878941"/>
                </a:lnTo>
                <a:lnTo>
                  <a:pt x="64008" y="837438"/>
                </a:lnTo>
                <a:lnTo>
                  <a:pt x="0" y="1020826"/>
                </a:lnTo>
                <a:lnTo>
                  <a:pt x="185166" y="962025"/>
                </a:lnTo>
                <a:lnTo>
                  <a:pt x="164414" y="940689"/>
                </a:lnTo>
                <a:lnTo>
                  <a:pt x="144741" y="920470"/>
                </a:lnTo>
                <a:lnTo>
                  <a:pt x="1048893" y="41402"/>
                </a:lnTo>
                <a:close/>
              </a:path>
              <a:path w="1072514" h="1360170">
                <a:moveTo>
                  <a:pt x="1072261" y="310261"/>
                </a:moveTo>
                <a:lnTo>
                  <a:pt x="889000" y="374396"/>
                </a:lnTo>
                <a:lnTo>
                  <a:pt x="930529" y="414756"/>
                </a:lnTo>
                <a:lnTo>
                  <a:pt x="52324" y="1319784"/>
                </a:lnTo>
                <a:lnTo>
                  <a:pt x="93980" y="1360170"/>
                </a:lnTo>
                <a:lnTo>
                  <a:pt x="972083" y="455117"/>
                </a:lnTo>
                <a:lnTo>
                  <a:pt x="1013587" y="495427"/>
                </a:lnTo>
                <a:lnTo>
                  <a:pt x="1045730" y="393954"/>
                </a:lnTo>
                <a:lnTo>
                  <a:pt x="1072261" y="310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5983" y="4744211"/>
            <a:ext cx="602615" cy="641350"/>
          </a:xfrm>
          <a:custGeom>
            <a:avLst/>
            <a:gdLst/>
            <a:ahLst/>
            <a:cxnLst/>
            <a:rect l="l" t="t" r="r" b="b"/>
            <a:pathLst>
              <a:path w="602614" h="641350">
                <a:moveTo>
                  <a:pt x="451827" y="150863"/>
                </a:moveTo>
                <a:lnTo>
                  <a:pt x="444144" y="103187"/>
                </a:lnTo>
                <a:lnTo>
                  <a:pt x="422770" y="61772"/>
                </a:lnTo>
                <a:lnTo>
                  <a:pt x="390169" y="29108"/>
                </a:lnTo>
                <a:lnTo>
                  <a:pt x="348818" y="7696"/>
                </a:lnTo>
                <a:lnTo>
                  <a:pt x="301218" y="0"/>
                </a:lnTo>
                <a:lnTo>
                  <a:pt x="253619" y="7696"/>
                </a:lnTo>
                <a:lnTo>
                  <a:pt x="212267" y="29108"/>
                </a:lnTo>
                <a:lnTo>
                  <a:pt x="179666" y="61772"/>
                </a:lnTo>
                <a:lnTo>
                  <a:pt x="158292" y="103187"/>
                </a:lnTo>
                <a:lnTo>
                  <a:pt x="150609" y="150863"/>
                </a:lnTo>
                <a:lnTo>
                  <a:pt x="158292" y="198551"/>
                </a:lnTo>
                <a:lnTo>
                  <a:pt x="179666" y="239966"/>
                </a:lnTo>
                <a:lnTo>
                  <a:pt x="212267" y="272630"/>
                </a:lnTo>
                <a:lnTo>
                  <a:pt x="253619" y="294043"/>
                </a:lnTo>
                <a:lnTo>
                  <a:pt x="301218" y="301739"/>
                </a:lnTo>
                <a:lnTo>
                  <a:pt x="348818" y="294043"/>
                </a:lnTo>
                <a:lnTo>
                  <a:pt x="390169" y="272630"/>
                </a:lnTo>
                <a:lnTo>
                  <a:pt x="422770" y="239966"/>
                </a:lnTo>
                <a:lnTo>
                  <a:pt x="444144" y="198551"/>
                </a:lnTo>
                <a:lnTo>
                  <a:pt x="451827" y="150863"/>
                </a:lnTo>
                <a:close/>
              </a:path>
              <a:path w="602614" h="641350">
                <a:moveTo>
                  <a:pt x="602437" y="490321"/>
                </a:moveTo>
                <a:lnTo>
                  <a:pt x="584962" y="442582"/>
                </a:lnTo>
                <a:lnTo>
                  <a:pt x="539305" y="406577"/>
                </a:lnTo>
                <a:lnTo>
                  <a:pt x="503123" y="387070"/>
                </a:lnTo>
                <a:lnTo>
                  <a:pt x="464832" y="371094"/>
                </a:lnTo>
                <a:lnTo>
                  <a:pt x="425462" y="358305"/>
                </a:lnTo>
                <a:lnTo>
                  <a:pt x="366166" y="344639"/>
                </a:lnTo>
                <a:lnTo>
                  <a:pt x="301218" y="339445"/>
                </a:lnTo>
                <a:lnTo>
                  <a:pt x="270154" y="340804"/>
                </a:lnTo>
                <a:lnTo>
                  <a:pt x="208026" y="350596"/>
                </a:lnTo>
                <a:lnTo>
                  <a:pt x="137604" y="371627"/>
                </a:lnTo>
                <a:lnTo>
                  <a:pt x="99314" y="388480"/>
                </a:lnTo>
                <a:lnTo>
                  <a:pt x="63131" y="408165"/>
                </a:lnTo>
                <a:lnTo>
                  <a:pt x="30124" y="429971"/>
                </a:lnTo>
                <a:lnTo>
                  <a:pt x="2057" y="473468"/>
                </a:lnTo>
                <a:lnTo>
                  <a:pt x="0" y="490321"/>
                </a:lnTo>
                <a:lnTo>
                  <a:pt x="0" y="641184"/>
                </a:lnTo>
                <a:lnTo>
                  <a:pt x="602437" y="641184"/>
                </a:lnTo>
                <a:lnTo>
                  <a:pt x="602437" y="490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769408" y="4590113"/>
            <a:ext cx="584200" cy="754380"/>
            <a:chOff x="3769408" y="4590113"/>
            <a:chExt cx="584200" cy="754380"/>
          </a:xfrm>
        </p:grpSpPr>
        <p:sp>
          <p:nvSpPr>
            <p:cNvPr id="11" name="object 11"/>
            <p:cNvSpPr/>
            <p:nvPr/>
          </p:nvSpPr>
          <p:spPr>
            <a:xfrm>
              <a:off x="3769398" y="4590122"/>
              <a:ext cx="584200" cy="754380"/>
            </a:xfrm>
            <a:custGeom>
              <a:avLst/>
              <a:gdLst/>
              <a:ahLst/>
              <a:cxnLst/>
              <a:rect l="l" t="t" r="r" b="b"/>
              <a:pathLst>
                <a:path w="584200" h="754379">
                  <a:moveTo>
                    <a:pt x="235331" y="273431"/>
                  </a:moveTo>
                  <a:lnTo>
                    <a:pt x="112953" y="273431"/>
                  </a:lnTo>
                  <a:lnTo>
                    <a:pt x="112953" y="311137"/>
                  </a:lnTo>
                  <a:lnTo>
                    <a:pt x="235331" y="311137"/>
                  </a:lnTo>
                  <a:lnTo>
                    <a:pt x="235331" y="273431"/>
                  </a:lnTo>
                  <a:close/>
                </a:path>
                <a:path w="584200" h="754379">
                  <a:moveTo>
                    <a:pt x="470649" y="575157"/>
                  </a:moveTo>
                  <a:lnTo>
                    <a:pt x="112953" y="575157"/>
                  </a:lnTo>
                  <a:lnTo>
                    <a:pt x="112953" y="612876"/>
                  </a:lnTo>
                  <a:lnTo>
                    <a:pt x="470649" y="612876"/>
                  </a:lnTo>
                  <a:lnTo>
                    <a:pt x="470649" y="575157"/>
                  </a:lnTo>
                  <a:close/>
                </a:path>
                <a:path w="584200" h="754379">
                  <a:moveTo>
                    <a:pt x="470649" y="499719"/>
                  </a:moveTo>
                  <a:lnTo>
                    <a:pt x="112953" y="499719"/>
                  </a:lnTo>
                  <a:lnTo>
                    <a:pt x="112953" y="537438"/>
                  </a:lnTo>
                  <a:lnTo>
                    <a:pt x="470649" y="537438"/>
                  </a:lnTo>
                  <a:lnTo>
                    <a:pt x="470649" y="499719"/>
                  </a:lnTo>
                  <a:close/>
                </a:path>
                <a:path w="584200" h="754379">
                  <a:moveTo>
                    <a:pt x="470649" y="424294"/>
                  </a:moveTo>
                  <a:lnTo>
                    <a:pt x="112953" y="424294"/>
                  </a:lnTo>
                  <a:lnTo>
                    <a:pt x="112953" y="462013"/>
                  </a:lnTo>
                  <a:lnTo>
                    <a:pt x="470649" y="462013"/>
                  </a:lnTo>
                  <a:lnTo>
                    <a:pt x="470649" y="424294"/>
                  </a:lnTo>
                  <a:close/>
                </a:path>
                <a:path w="584200" h="754379">
                  <a:moveTo>
                    <a:pt x="470649" y="348856"/>
                  </a:moveTo>
                  <a:lnTo>
                    <a:pt x="112953" y="348856"/>
                  </a:lnTo>
                  <a:lnTo>
                    <a:pt x="112953" y="386575"/>
                  </a:lnTo>
                  <a:lnTo>
                    <a:pt x="470649" y="386575"/>
                  </a:lnTo>
                  <a:lnTo>
                    <a:pt x="470649" y="348856"/>
                  </a:lnTo>
                  <a:close/>
                </a:path>
                <a:path w="584200" h="754379">
                  <a:moveTo>
                    <a:pt x="583603" y="207416"/>
                  </a:moveTo>
                  <a:lnTo>
                    <a:pt x="572909" y="197993"/>
                  </a:lnTo>
                  <a:lnTo>
                    <a:pt x="527126" y="157645"/>
                  </a:lnTo>
                  <a:lnTo>
                    <a:pt x="527126" y="254571"/>
                  </a:lnTo>
                  <a:lnTo>
                    <a:pt x="527126" y="697738"/>
                  </a:lnTo>
                  <a:lnTo>
                    <a:pt x="56476" y="697738"/>
                  </a:lnTo>
                  <a:lnTo>
                    <a:pt x="56476" y="56553"/>
                  </a:lnTo>
                  <a:lnTo>
                    <a:pt x="291807" y="56553"/>
                  </a:lnTo>
                  <a:lnTo>
                    <a:pt x="291807" y="254571"/>
                  </a:lnTo>
                  <a:lnTo>
                    <a:pt x="527126" y="254571"/>
                  </a:lnTo>
                  <a:lnTo>
                    <a:pt x="527126" y="157645"/>
                  </a:lnTo>
                  <a:lnTo>
                    <a:pt x="465950" y="103720"/>
                  </a:lnTo>
                  <a:lnTo>
                    <a:pt x="465950" y="197993"/>
                  </a:lnTo>
                  <a:lnTo>
                    <a:pt x="348284" y="197993"/>
                  </a:lnTo>
                  <a:lnTo>
                    <a:pt x="348284" y="80124"/>
                  </a:lnTo>
                  <a:lnTo>
                    <a:pt x="465950" y="197993"/>
                  </a:lnTo>
                  <a:lnTo>
                    <a:pt x="465950" y="103720"/>
                  </a:lnTo>
                  <a:lnTo>
                    <a:pt x="439191" y="80124"/>
                  </a:lnTo>
                  <a:lnTo>
                    <a:pt x="412445" y="56553"/>
                  </a:lnTo>
                  <a:lnTo>
                    <a:pt x="348284" y="0"/>
                  </a:lnTo>
                  <a:lnTo>
                    <a:pt x="0" y="0"/>
                  </a:lnTo>
                  <a:lnTo>
                    <a:pt x="0" y="754316"/>
                  </a:lnTo>
                  <a:lnTo>
                    <a:pt x="583603" y="754316"/>
                  </a:lnTo>
                  <a:lnTo>
                    <a:pt x="583603" y="697738"/>
                  </a:lnTo>
                  <a:lnTo>
                    <a:pt x="583603" y="207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9398" y="4590122"/>
              <a:ext cx="584200" cy="754380"/>
            </a:xfrm>
            <a:custGeom>
              <a:avLst/>
              <a:gdLst/>
              <a:ahLst/>
              <a:cxnLst/>
              <a:rect l="l" t="t" r="r" b="b"/>
              <a:pathLst>
                <a:path w="584200" h="754379">
                  <a:moveTo>
                    <a:pt x="235331" y="273431"/>
                  </a:moveTo>
                  <a:lnTo>
                    <a:pt x="112953" y="273431"/>
                  </a:lnTo>
                  <a:lnTo>
                    <a:pt x="112953" y="311137"/>
                  </a:lnTo>
                  <a:lnTo>
                    <a:pt x="235331" y="311137"/>
                  </a:lnTo>
                  <a:lnTo>
                    <a:pt x="235331" y="273431"/>
                  </a:lnTo>
                  <a:close/>
                </a:path>
                <a:path w="584200" h="754379">
                  <a:moveTo>
                    <a:pt x="470649" y="575157"/>
                  </a:moveTo>
                  <a:lnTo>
                    <a:pt x="112953" y="575157"/>
                  </a:lnTo>
                  <a:lnTo>
                    <a:pt x="112953" y="612876"/>
                  </a:lnTo>
                  <a:lnTo>
                    <a:pt x="470649" y="612876"/>
                  </a:lnTo>
                  <a:lnTo>
                    <a:pt x="470649" y="575157"/>
                  </a:lnTo>
                  <a:close/>
                </a:path>
                <a:path w="584200" h="754379">
                  <a:moveTo>
                    <a:pt x="470649" y="499719"/>
                  </a:moveTo>
                  <a:lnTo>
                    <a:pt x="112953" y="499719"/>
                  </a:lnTo>
                  <a:lnTo>
                    <a:pt x="112953" y="537438"/>
                  </a:lnTo>
                  <a:lnTo>
                    <a:pt x="470649" y="537438"/>
                  </a:lnTo>
                  <a:lnTo>
                    <a:pt x="470649" y="499719"/>
                  </a:lnTo>
                  <a:close/>
                </a:path>
                <a:path w="584200" h="754379">
                  <a:moveTo>
                    <a:pt x="470649" y="424294"/>
                  </a:moveTo>
                  <a:lnTo>
                    <a:pt x="112953" y="424294"/>
                  </a:lnTo>
                  <a:lnTo>
                    <a:pt x="112953" y="462013"/>
                  </a:lnTo>
                  <a:lnTo>
                    <a:pt x="470649" y="462013"/>
                  </a:lnTo>
                  <a:lnTo>
                    <a:pt x="470649" y="424294"/>
                  </a:lnTo>
                  <a:close/>
                </a:path>
                <a:path w="584200" h="754379">
                  <a:moveTo>
                    <a:pt x="470649" y="348856"/>
                  </a:moveTo>
                  <a:lnTo>
                    <a:pt x="112953" y="348856"/>
                  </a:lnTo>
                  <a:lnTo>
                    <a:pt x="112953" y="386575"/>
                  </a:lnTo>
                  <a:lnTo>
                    <a:pt x="470649" y="386575"/>
                  </a:lnTo>
                  <a:lnTo>
                    <a:pt x="470649" y="348856"/>
                  </a:lnTo>
                  <a:close/>
                </a:path>
                <a:path w="584200" h="754379">
                  <a:moveTo>
                    <a:pt x="583603" y="207416"/>
                  </a:moveTo>
                  <a:lnTo>
                    <a:pt x="572909" y="197993"/>
                  </a:lnTo>
                  <a:lnTo>
                    <a:pt x="527126" y="157645"/>
                  </a:lnTo>
                  <a:lnTo>
                    <a:pt x="527126" y="254571"/>
                  </a:lnTo>
                  <a:lnTo>
                    <a:pt x="527126" y="697738"/>
                  </a:lnTo>
                  <a:lnTo>
                    <a:pt x="56476" y="697738"/>
                  </a:lnTo>
                  <a:lnTo>
                    <a:pt x="56476" y="56553"/>
                  </a:lnTo>
                  <a:lnTo>
                    <a:pt x="291807" y="56553"/>
                  </a:lnTo>
                  <a:lnTo>
                    <a:pt x="291807" y="254571"/>
                  </a:lnTo>
                  <a:lnTo>
                    <a:pt x="527126" y="254571"/>
                  </a:lnTo>
                  <a:lnTo>
                    <a:pt x="527126" y="157645"/>
                  </a:lnTo>
                  <a:lnTo>
                    <a:pt x="465950" y="103720"/>
                  </a:lnTo>
                  <a:lnTo>
                    <a:pt x="465950" y="197993"/>
                  </a:lnTo>
                  <a:lnTo>
                    <a:pt x="348284" y="197993"/>
                  </a:lnTo>
                  <a:lnTo>
                    <a:pt x="348284" y="80124"/>
                  </a:lnTo>
                  <a:lnTo>
                    <a:pt x="465950" y="197993"/>
                  </a:lnTo>
                  <a:lnTo>
                    <a:pt x="465950" y="103720"/>
                  </a:lnTo>
                  <a:lnTo>
                    <a:pt x="439191" y="80124"/>
                  </a:lnTo>
                  <a:lnTo>
                    <a:pt x="412445" y="56553"/>
                  </a:lnTo>
                  <a:lnTo>
                    <a:pt x="348284" y="0"/>
                  </a:lnTo>
                  <a:lnTo>
                    <a:pt x="0" y="0"/>
                  </a:lnTo>
                  <a:lnTo>
                    <a:pt x="0" y="754316"/>
                  </a:lnTo>
                  <a:lnTo>
                    <a:pt x="583603" y="754316"/>
                  </a:lnTo>
                  <a:lnTo>
                    <a:pt x="583603" y="697738"/>
                  </a:lnTo>
                  <a:lnTo>
                    <a:pt x="583603" y="20741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191523" y="4879847"/>
            <a:ext cx="602615" cy="641350"/>
          </a:xfrm>
          <a:custGeom>
            <a:avLst/>
            <a:gdLst/>
            <a:ahLst/>
            <a:cxnLst/>
            <a:rect l="l" t="t" r="r" b="b"/>
            <a:pathLst>
              <a:path w="602615" h="641350">
                <a:moveTo>
                  <a:pt x="451827" y="150863"/>
                </a:moveTo>
                <a:lnTo>
                  <a:pt x="444144" y="103187"/>
                </a:lnTo>
                <a:lnTo>
                  <a:pt x="422770" y="61772"/>
                </a:lnTo>
                <a:lnTo>
                  <a:pt x="390169" y="29108"/>
                </a:lnTo>
                <a:lnTo>
                  <a:pt x="348818" y="7696"/>
                </a:lnTo>
                <a:lnTo>
                  <a:pt x="301218" y="0"/>
                </a:lnTo>
                <a:lnTo>
                  <a:pt x="253619" y="7696"/>
                </a:lnTo>
                <a:lnTo>
                  <a:pt x="212267" y="29108"/>
                </a:lnTo>
                <a:lnTo>
                  <a:pt x="179666" y="61772"/>
                </a:lnTo>
                <a:lnTo>
                  <a:pt x="158292" y="103187"/>
                </a:lnTo>
                <a:lnTo>
                  <a:pt x="150609" y="150863"/>
                </a:lnTo>
                <a:lnTo>
                  <a:pt x="158292" y="198551"/>
                </a:lnTo>
                <a:lnTo>
                  <a:pt x="179666" y="239966"/>
                </a:lnTo>
                <a:lnTo>
                  <a:pt x="212267" y="272630"/>
                </a:lnTo>
                <a:lnTo>
                  <a:pt x="253619" y="294043"/>
                </a:lnTo>
                <a:lnTo>
                  <a:pt x="301218" y="301739"/>
                </a:lnTo>
                <a:lnTo>
                  <a:pt x="348818" y="294043"/>
                </a:lnTo>
                <a:lnTo>
                  <a:pt x="390169" y="272630"/>
                </a:lnTo>
                <a:lnTo>
                  <a:pt x="422770" y="239966"/>
                </a:lnTo>
                <a:lnTo>
                  <a:pt x="444144" y="198551"/>
                </a:lnTo>
                <a:lnTo>
                  <a:pt x="451827" y="150863"/>
                </a:lnTo>
                <a:close/>
              </a:path>
              <a:path w="602615" h="641350">
                <a:moveTo>
                  <a:pt x="602437" y="490321"/>
                </a:moveTo>
                <a:lnTo>
                  <a:pt x="584962" y="442582"/>
                </a:lnTo>
                <a:lnTo>
                  <a:pt x="539305" y="406577"/>
                </a:lnTo>
                <a:lnTo>
                  <a:pt x="503123" y="387070"/>
                </a:lnTo>
                <a:lnTo>
                  <a:pt x="464832" y="371094"/>
                </a:lnTo>
                <a:lnTo>
                  <a:pt x="425462" y="358305"/>
                </a:lnTo>
                <a:lnTo>
                  <a:pt x="366166" y="344639"/>
                </a:lnTo>
                <a:lnTo>
                  <a:pt x="301218" y="339445"/>
                </a:lnTo>
                <a:lnTo>
                  <a:pt x="270154" y="340804"/>
                </a:lnTo>
                <a:lnTo>
                  <a:pt x="208026" y="350596"/>
                </a:lnTo>
                <a:lnTo>
                  <a:pt x="137604" y="371627"/>
                </a:lnTo>
                <a:lnTo>
                  <a:pt x="99314" y="388480"/>
                </a:lnTo>
                <a:lnTo>
                  <a:pt x="63131" y="408165"/>
                </a:lnTo>
                <a:lnTo>
                  <a:pt x="30124" y="429971"/>
                </a:lnTo>
                <a:lnTo>
                  <a:pt x="2057" y="473468"/>
                </a:lnTo>
                <a:lnTo>
                  <a:pt x="0" y="490321"/>
                </a:lnTo>
                <a:lnTo>
                  <a:pt x="0" y="641184"/>
                </a:lnTo>
                <a:lnTo>
                  <a:pt x="602437" y="641184"/>
                </a:lnTo>
                <a:lnTo>
                  <a:pt x="602437" y="490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8544" y="3439413"/>
            <a:ext cx="1327150" cy="1318260"/>
          </a:xfrm>
          <a:custGeom>
            <a:avLst/>
            <a:gdLst/>
            <a:ahLst/>
            <a:cxnLst/>
            <a:rect l="l" t="t" r="r" b="b"/>
            <a:pathLst>
              <a:path w="1327150" h="1318260">
                <a:moveTo>
                  <a:pt x="1277493" y="904113"/>
                </a:moveTo>
                <a:lnTo>
                  <a:pt x="1245704" y="839851"/>
                </a:lnTo>
                <a:lnTo>
                  <a:pt x="1191387" y="729996"/>
                </a:lnTo>
                <a:lnTo>
                  <a:pt x="1156462" y="776122"/>
                </a:lnTo>
                <a:lnTo>
                  <a:pt x="131826" y="0"/>
                </a:lnTo>
                <a:lnTo>
                  <a:pt x="96774" y="46228"/>
                </a:lnTo>
                <a:lnTo>
                  <a:pt x="1121448" y="822375"/>
                </a:lnTo>
                <a:lnTo>
                  <a:pt x="1086485" y="868553"/>
                </a:lnTo>
                <a:lnTo>
                  <a:pt x="1277493" y="904113"/>
                </a:lnTo>
                <a:close/>
              </a:path>
              <a:path w="1327150" h="1318260">
                <a:moveTo>
                  <a:pt x="1326642" y="1272159"/>
                </a:moveTo>
                <a:lnTo>
                  <a:pt x="155702" y="379742"/>
                </a:lnTo>
                <a:lnTo>
                  <a:pt x="169075" y="362204"/>
                </a:lnTo>
                <a:lnTo>
                  <a:pt x="190881" y="333629"/>
                </a:lnTo>
                <a:lnTo>
                  <a:pt x="0" y="297434"/>
                </a:lnTo>
                <a:lnTo>
                  <a:pt x="85471" y="471805"/>
                </a:lnTo>
                <a:lnTo>
                  <a:pt x="120586" y="425767"/>
                </a:lnTo>
                <a:lnTo>
                  <a:pt x="1291463" y="1318260"/>
                </a:lnTo>
                <a:lnTo>
                  <a:pt x="1326642" y="1272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289591" y="4317317"/>
            <a:ext cx="584200" cy="754380"/>
            <a:chOff x="8289591" y="4317317"/>
            <a:chExt cx="584200" cy="754380"/>
          </a:xfrm>
        </p:grpSpPr>
        <p:sp>
          <p:nvSpPr>
            <p:cNvPr id="16" name="object 16"/>
            <p:cNvSpPr/>
            <p:nvPr/>
          </p:nvSpPr>
          <p:spPr>
            <a:xfrm>
              <a:off x="8289582" y="4317326"/>
              <a:ext cx="584200" cy="754380"/>
            </a:xfrm>
            <a:custGeom>
              <a:avLst/>
              <a:gdLst/>
              <a:ahLst/>
              <a:cxnLst/>
              <a:rect l="l" t="t" r="r" b="b"/>
              <a:pathLst>
                <a:path w="584200" h="754379">
                  <a:moveTo>
                    <a:pt x="235331" y="273431"/>
                  </a:moveTo>
                  <a:lnTo>
                    <a:pt x="112953" y="273431"/>
                  </a:lnTo>
                  <a:lnTo>
                    <a:pt x="112953" y="311137"/>
                  </a:lnTo>
                  <a:lnTo>
                    <a:pt x="235331" y="311137"/>
                  </a:lnTo>
                  <a:lnTo>
                    <a:pt x="235331" y="273431"/>
                  </a:lnTo>
                  <a:close/>
                </a:path>
                <a:path w="584200" h="754379">
                  <a:moveTo>
                    <a:pt x="470649" y="575157"/>
                  </a:moveTo>
                  <a:lnTo>
                    <a:pt x="112953" y="575157"/>
                  </a:lnTo>
                  <a:lnTo>
                    <a:pt x="112953" y="612876"/>
                  </a:lnTo>
                  <a:lnTo>
                    <a:pt x="470649" y="612876"/>
                  </a:lnTo>
                  <a:lnTo>
                    <a:pt x="470649" y="575157"/>
                  </a:lnTo>
                  <a:close/>
                </a:path>
                <a:path w="584200" h="754379">
                  <a:moveTo>
                    <a:pt x="470649" y="499719"/>
                  </a:moveTo>
                  <a:lnTo>
                    <a:pt x="112953" y="499719"/>
                  </a:lnTo>
                  <a:lnTo>
                    <a:pt x="112953" y="537438"/>
                  </a:lnTo>
                  <a:lnTo>
                    <a:pt x="470649" y="537438"/>
                  </a:lnTo>
                  <a:lnTo>
                    <a:pt x="470649" y="499719"/>
                  </a:lnTo>
                  <a:close/>
                </a:path>
                <a:path w="584200" h="754379">
                  <a:moveTo>
                    <a:pt x="470649" y="424294"/>
                  </a:moveTo>
                  <a:lnTo>
                    <a:pt x="112953" y="424294"/>
                  </a:lnTo>
                  <a:lnTo>
                    <a:pt x="112953" y="462013"/>
                  </a:lnTo>
                  <a:lnTo>
                    <a:pt x="470649" y="462013"/>
                  </a:lnTo>
                  <a:lnTo>
                    <a:pt x="470649" y="424294"/>
                  </a:lnTo>
                  <a:close/>
                </a:path>
                <a:path w="584200" h="754379">
                  <a:moveTo>
                    <a:pt x="470649" y="348856"/>
                  </a:moveTo>
                  <a:lnTo>
                    <a:pt x="112953" y="348856"/>
                  </a:lnTo>
                  <a:lnTo>
                    <a:pt x="112953" y="386575"/>
                  </a:lnTo>
                  <a:lnTo>
                    <a:pt x="470649" y="386575"/>
                  </a:lnTo>
                  <a:lnTo>
                    <a:pt x="470649" y="348856"/>
                  </a:lnTo>
                  <a:close/>
                </a:path>
                <a:path w="584200" h="754379">
                  <a:moveTo>
                    <a:pt x="583603" y="207416"/>
                  </a:moveTo>
                  <a:lnTo>
                    <a:pt x="572909" y="197993"/>
                  </a:lnTo>
                  <a:lnTo>
                    <a:pt x="527126" y="157645"/>
                  </a:lnTo>
                  <a:lnTo>
                    <a:pt x="527126" y="254571"/>
                  </a:lnTo>
                  <a:lnTo>
                    <a:pt x="527126" y="697738"/>
                  </a:lnTo>
                  <a:lnTo>
                    <a:pt x="56476" y="697738"/>
                  </a:lnTo>
                  <a:lnTo>
                    <a:pt x="56476" y="56553"/>
                  </a:lnTo>
                  <a:lnTo>
                    <a:pt x="291807" y="56553"/>
                  </a:lnTo>
                  <a:lnTo>
                    <a:pt x="291807" y="254571"/>
                  </a:lnTo>
                  <a:lnTo>
                    <a:pt x="527126" y="254571"/>
                  </a:lnTo>
                  <a:lnTo>
                    <a:pt x="527126" y="157645"/>
                  </a:lnTo>
                  <a:lnTo>
                    <a:pt x="465950" y="103720"/>
                  </a:lnTo>
                  <a:lnTo>
                    <a:pt x="465950" y="197993"/>
                  </a:lnTo>
                  <a:lnTo>
                    <a:pt x="348284" y="197993"/>
                  </a:lnTo>
                  <a:lnTo>
                    <a:pt x="348284" y="80124"/>
                  </a:lnTo>
                  <a:lnTo>
                    <a:pt x="465950" y="197993"/>
                  </a:lnTo>
                  <a:lnTo>
                    <a:pt x="465950" y="103720"/>
                  </a:lnTo>
                  <a:lnTo>
                    <a:pt x="439191" y="80124"/>
                  </a:lnTo>
                  <a:lnTo>
                    <a:pt x="412445" y="56553"/>
                  </a:lnTo>
                  <a:lnTo>
                    <a:pt x="348284" y="0"/>
                  </a:lnTo>
                  <a:lnTo>
                    <a:pt x="0" y="0"/>
                  </a:lnTo>
                  <a:lnTo>
                    <a:pt x="0" y="754316"/>
                  </a:lnTo>
                  <a:lnTo>
                    <a:pt x="583603" y="754316"/>
                  </a:lnTo>
                  <a:lnTo>
                    <a:pt x="583603" y="697738"/>
                  </a:lnTo>
                  <a:lnTo>
                    <a:pt x="583603" y="207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89582" y="4317326"/>
              <a:ext cx="584200" cy="754380"/>
            </a:xfrm>
            <a:custGeom>
              <a:avLst/>
              <a:gdLst/>
              <a:ahLst/>
              <a:cxnLst/>
              <a:rect l="l" t="t" r="r" b="b"/>
              <a:pathLst>
                <a:path w="584200" h="754379">
                  <a:moveTo>
                    <a:pt x="235331" y="273431"/>
                  </a:moveTo>
                  <a:lnTo>
                    <a:pt x="112953" y="273431"/>
                  </a:lnTo>
                  <a:lnTo>
                    <a:pt x="112953" y="311137"/>
                  </a:lnTo>
                  <a:lnTo>
                    <a:pt x="235331" y="311137"/>
                  </a:lnTo>
                  <a:lnTo>
                    <a:pt x="235331" y="273431"/>
                  </a:lnTo>
                  <a:close/>
                </a:path>
                <a:path w="584200" h="754379">
                  <a:moveTo>
                    <a:pt x="470649" y="575157"/>
                  </a:moveTo>
                  <a:lnTo>
                    <a:pt x="112953" y="575157"/>
                  </a:lnTo>
                  <a:lnTo>
                    <a:pt x="112953" y="612876"/>
                  </a:lnTo>
                  <a:lnTo>
                    <a:pt x="470649" y="612876"/>
                  </a:lnTo>
                  <a:lnTo>
                    <a:pt x="470649" y="575157"/>
                  </a:lnTo>
                  <a:close/>
                </a:path>
                <a:path w="584200" h="754379">
                  <a:moveTo>
                    <a:pt x="470649" y="499719"/>
                  </a:moveTo>
                  <a:lnTo>
                    <a:pt x="112953" y="499719"/>
                  </a:lnTo>
                  <a:lnTo>
                    <a:pt x="112953" y="537438"/>
                  </a:lnTo>
                  <a:lnTo>
                    <a:pt x="470649" y="537438"/>
                  </a:lnTo>
                  <a:lnTo>
                    <a:pt x="470649" y="499719"/>
                  </a:lnTo>
                  <a:close/>
                </a:path>
                <a:path w="584200" h="754379">
                  <a:moveTo>
                    <a:pt x="470649" y="424294"/>
                  </a:moveTo>
                  <a:lnTo>
                    <a:pt x="112953" y="424294"/>
                  </a:lnTo>
                  <a:lnTo>
                    <a:pt x="112953" y="462013"/>
                  </a:lnTo>
                  <a:lnTo>
                    <a:pt x="470649" y="462013"/>
                  </a:lnTo>
                  <a:lnTo>
                    <a:pt x="470649" y="424294"/>
                  </a:lnTo>
                  <a:close/>
                </a:path>
                <a:path w="584200" h="754379">
                  <a:moveTo>
                    <a:pt x="470649" y="348856"/>
                  </a:moveTo>
                  <a:lnTo>
                    <a:pt x="112953" y="348856"/>
                  </a:lnTo>
                  <a:lnTo>
                    <a:pt x="112953" y="386575"/>
                  </a:lnTo>
                  <a:lnTo>
                    <a:pt x="470649" y="386575"/>
                  </a:lnTo>
                  <a:lnTo>
                    <a:pt x="470649" y="348856"/>
                  </a:lnTo>
                  <a:close/>
                </a:path>
                <a:path w="584200" h="754379">
                  <a:moveTo>
                    <a:pt x="583603" y="207416"/>
                  </a:moveTo>
                  <a:lnTo>
                    <a:pt x="572909" y="197993"/>
                  </a:lnTo>
                  <a:lnTo>
                    <a:pt x="527126" y="157645"/>
                  </a:lnTo>
                  <a:lnTo>
                    <a:pt x="527126" y="254571"/>
                  </a:lnTo>
                  <a:lnTo>
                    <a:pt x="527126" y="697738"/>
                  </a:lnTo>
                  <a:lnTo>
                    <a:pt x="56476" y="697738"/>
                  </a:lnTo>
                  <a:lnTo>
                    <a:pt x="56476" y="56553"/>
                  </a:lnTo>
                  <a:lnTo>
                    <a:pt x="291807" y="56553"/>
                  </a:lnTo>
                  <a:lnTo>
                    <a:pt x="291807" y="254571"/>
                  </a:lnTo>
                  <a:lnTo>
                    <a:pt x="527126" y="254571"/>
                  </a:lnTo>
                  <a:lnTo>
                    <a:pt x="527126" y="157645"/>
                  </a:lnTo>
                  <a:lnTo>
                    <a:pt x="465950" y="103720"/>
                  </a:lnTo>
                  <a:lnTo>
                    <a:pt x="465950" y="197993"/>
                  </a:lnTo>
                  <a:lnTo>
                    <a:pt x="348284" y="197993"/>
                  </a:lnTo>
                  <a:lnTo>
                    <a:pt x="348284" y="80124"/>
                  </a:lnTo>
                  <a:lnTo>
                    <a:pt x="465950" y="197993"/>
                  </a:lnTo>
                  <a:lnTo>
                    <a:pt x="465950" y="103720"/>
                  </a:lnTo>
                  <a:lnTo>
                    <a:pt x="439191" y="80124"/>
                  </a:lnTo>
                  <a:lnTo>
                    <a:pt x="412445" y="56553"/>
                  </a:lnTo>
                  <a:lnTo>
                    <a:pt x="348284" y="0"/>
                  </a:lnTo>
                  <a:lnTo>
                    <a:pt x="0" y="0"/>
                  </a:lnTo>
                  <a:lnTo>
                    <a:pt x="0" y="754316"/>
                  </a:lnTo>
                  <a:lnTo>
                    <a:pt x="583603" y="754316"/>
                  </a:lnTo>
                  <a:lnTo>
                    <a:pt x="583603" y="697738"/>
                  </a:lnTo>
                  <a:lnTo>
                    <a:pt x="583603" y="20741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77384" y="2185416"/>
            <a:ext cx="5436235" cy="3876675"/>
            <a:chOff x="4977384" y="2185416"/>
            <a:chExt cx="5436235" cy="3876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7384" y="2185416"/>
              <a:ext cx="5436108" cy="38761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97268" y="3332988"/>
              <a:ext cx="347980" cy="241300"/>
            </a:xfrm>
            <a:custGeom>
              <a:avLst/>
              <a:gdLst/>
              <a:ahLst/>
              <a:cxnLst/>
              <a:rect l="l" t="t" r="r" b="b"/>
              <a:pathLst>
                <a:path w="347979" h="241300">
                  <a:moveTo>
                    <a:pt x="120396" y="0"/>
                  </a:moveTo>
                  <a:lnTo>
                    <a:pt x="0" y="120396"/>
                  </a:lnTo>
                  <a:lnTo>
                    <a:pt x="120396" y="240791"/>
                  </a:lnTo>
                  <a:lnTo>
                    <a:pt x="120396" y="180594"/>
                  </a:lnTo>
                  <a:lnTo>
                    <a:pt x="347472" y="180594"/>
                  </a:lnTo>
                  <a:lnTo>
                    <a:pt x="347472" y="60198"/>
                  </a:lnTo>
                  <a:lnTo>
                    <a:pt x="120396" y="60198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384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Microsoft JhengHei Light"/>
                <a:cs typeface="Microsoft JhengHei Light"/>
              </a:rPr>
              <a:t>Stage</a:t>
            </a:r>
            <a:r>
              <a:rPr sz="4000" b="0" spc="-5" dirty="0">
                <a:latin typeface="Microsoft JhengHei Light"/>
                <a:cs typeface="Microsoft JhengHei Light"/>
              </a:rPr>
              <a:t>未追蹤</a:t>
            </a:r>
            <a:r>
              <a:rPr sz="4000" b="0" spc="5" dirty="0">
                <a:latin typeface="Microsoft JhengHei Light"/>
                <a:cs typeface="Microsoft JhengHei Light"/>
              </a:rPr>
              <a:t>檔</a:t>
            </a:r>
            <a:r>
              <a:rPr sz="4000" b="0" spc="-5" dirty="0">
                <a:latin typeface="Microsoft JhengHei Light"/>
                <a:cs typeface="Microsoft JhengHei Light"/>
              </a:rPr>
              <a:t>案</a:t>
            </a:r>
            <a:endParaRPr sz="4000">
              <a:latin typeface="Microsoft JhengHei Light"/>
              <a:cs typeface="Microsoft JhengHe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8202" y="3352660"/>
            <a:ext cx="610467" cy="5428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49323" y="3998721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工作樹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(Working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Tree)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6145" y="3985641"/>
            <a:ext cx="1179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待交付區域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(Stage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Area/Index)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57343" y="3327546"/>
            <a:ext cx="636270" cy="647065"/>
            <a:chOff x="3657343" y="3327546"/>
            <a:chExt cx="636270" cy="6470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343" y="3327546"/>
              <a:ext cx="401475" cy="5334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2275" y="3345180"/>
              <a:ext cx="446531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6575" y="3390900"/>
              <a:ext cx="446531" cy="583692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974848" y="3575303"/>
            <a:ext cx="463550" cy="334010"/>
          </a:xfrm>
          <a:custGeom>
            <a:avLst/>
            <a:gdLst/>
            <a:ahLst/>
            <a:cxnLst/>
            <a:rect l="l" t="t" r="r" b="b"/>
            <a:pathLst>
              <a:path w="463550" h="334010">
                <a:moveTo>
                  <a:pt x="296417" y="0"/>
                </a:moveTo>
                <a:lnTo>
                  <a:pt x="296417" y="83439"/>
                </a:lnTo>
                <a:lnTo>
                  <a:pt x="0" y="83439"/>
                </a:lnTo>
                <a:lnTo>
                  <a:pt x="0" y="250317"/>
                </a:lnTo>
                <a:lnTo>
                  <a:pt x="296417" y="250317"/>
                </a:lnTo>
                <a:lnTo>
                  <a:pt x="296417" y="333756"/>
                </a:lnTo>
                <a:lnTo>
                  <a:pt x="463296" y="166878"/>
                </a:lnTo>
                <a:lnTo>
                  <a:pt x="29641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3451" y="3339210"/>
            <a:ext cx="35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EC7C30"/>
                </a:solidFill>
                <a:latin typeface="Calibri"/>
                <a:cs typeface="Calibri"/>
              </a:rPr>
              <a:t>s</a:t>
            </a:r>
            <a:r>
              <a:rPr sz="1200" b="1" spc="-10" dirty="0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r>
              <a:rPr sz="1200" b="1" spc="-20" dirty="0">
                <a:solidFill>
                  <a:srgbClr val="EC7C30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61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交付檔案至</a:t>
            </a:r>
            <a:r>
              <a:rPr sz="4000" b="0" spc="-5" dirty="0">
                <a:latin typeface="Microsoft JhengHei Light"/>
                <a:cs typeface="Microsoft JhengHei Light"/>
              </a:rPr>
              <a:t>本地</a:t>
            </a:r>
            <a:r>
              <a:rPr sz="4000" b="0" dirty="0">
                <a:latin typeface="Microsoft JhengHei Light"/>
                <a:cs typeface="Microsoft JhengHei Light"/>
              </a:rPr>
              <a:t>端</a:t>
            </a:r>
            <a:r>
              <a:rPr sz="4000" b="0" spc="-5" dirty="0">
                <a:latin typeface="Microsoft JhengHei Light"/>
                <a:cs typeface="Microsoft JhengHei Light"/>
              </a:rPr>
              <a:t>儲存庫</a:t>
            </a:r>
            <a:endParaRPr sz="40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258" y="2910122"/>
            <a:ext cx="1002612" cy="89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5135" y="3986529"/>
            <a:ext cx="109283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8599" y="2915572"/>
            <a:ext cx="760647" cy="8685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8895" y="2975890"/>
            <a:ext cx="705116" cy="8049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77203" y="3989577"/>
            <a:ext cx="132016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0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1065" y="3989577"/>
            <a:ext cx="151701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遠端端儲存庫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0"/>
              </a:lnSpc>
            </a:pPr>
            <a:r>
              <a:rPr sz="1400" spc="-10" dirty="0">
                <a:latin typeface="Calibri"/>
                <a:cs typeface="Calibri"/>
              </a:rPr>
              <a:t>(Remote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4136" y="3986529"/>
            <a:ext cx="136842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(Stage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83073" y="2896793"/>
            <a:ext cx="976630" cy="994410"/>
            <a:chOff x="4283073" y="2896793"/>
            <a:chExt cx="976630" cy="9944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3073" y="2896793"/>
              <a:ext cx="614503" cy="819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6740" y="2926080"/>
              <a:ext cx="687324" cy="894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996184"/>
              <a:ext cx="687324" cy="894588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924800" y="2552700"/>
            <a:ext cx="0" cy="2674620"/>
          </a:xfrm>
          <a:custGeom>
            <a:avLst/>
            <a:gdLst/>
            <a:ahLst/>
            <a:cxnLst/>
            <a:rect l="l" t="t" r="r" b="b"/>
            <a:pathLst>
              <a:path h="2674620">
                <a:moveTo>
                  <a:pt x="0" y="0"/>
                </a:moveTo>
                <a:lnTo>
                  <a:pt x="0" y="2674493"/>
                </a:lnTo>
              </a:path>
            </a:pathLst>
          </a:custGeom>
          <a:ln w="12192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2840" y="3259835"/>
            <a:ext cx="462280" cy="335280"/>
          </a:xfrm>
          <a:custGeom>
            <a:avLst/>
            <a:gdLst/>
            <a:ahLst/>
            <a:cxnLst/>
            <a:rect l="l" t="t" r="r" b="b"/>
            <a:pathLst>
              <a:path w="462279" h="335279">
                <a:moveTo>
                  <a:pt x="0" y="83819"/>
                </a:moveTo>
                <a:lnTo>
                  <a:pt x="294132" y="83819"/>
                </a:lnTo>
                <a:lnTo>
                  <a:pt x="294132" y="0"/>
                </a:lnTo>
                <a:lnTo>
                  <a:pt x="461772" y="167639"/>
                </a:lnTo>
                <a:lnTo>
                  <a:pt x="294132" y="335279"/>
                </a:lnTo>
                <a:lnTo>
                  <a:pt x="294132" y="251460"/>
                </a:lnTo>
                <a:lnTo>
                  <a:pt x="0" y="251460"/>
                </a:lnTo>
                <a:lnTo>
                  <a:pt x="0" y="8381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70808" y="3023742"/>
            <a:ext cx="35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Calibri"/>
                <a:cs typeface="Calibri"/>
              </a:rPr>
              <a:t>s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a</a:t>
            </a:r>
            <a:r>
              <a:rPr sz="1200" b="1" spc="-20" dirty="0">
                <a:latin typeface="Calibri"/>
                <a:cs typeface="Calibri"/>
              </a:rPr>
              <a:t>g</a:t>
            </a:r>
            <a:r>
              <a:rPr sz="1200" b="1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22976" y="3261359"/>
            <a:ext cx="463550" cy="335280"/>
          </a:xfrm>
          <a:custGeom>
            <a:avLst/>
            <a:gdLst/>
            <a:ahLst/>
            <a:cxnLst/>
            <a:rect l="l" t="t" r="r" b="b"/>
            <a:pathLst>
              <a:path w="463550" h="335279">
                <a:moveTo>
                  <a:pt x="295656" y="0"/>
                </a:moveTo>
                <a:lnTo>
                  <a:pt x="295656" y="83819"/>
                </a:lnTo>
                <a:lnTo>
                  <a:pt x="0" y="83819"/>
                </a:lnTo>
                <a:lnTo>
                  <a:pt x="0" y="251460"/>
                </a:lnTo>
                <a:lnTo>
                  <a:pt x="295656" y="251460"/>
                </a:lnTo>
                <a:lnTo>
                  <a:pt x="295656" y="335279"/>
                </a:lnTo>
                <a:lnTo>
                  <a:pt x="463296" y="167639"/>
                </a:lnTo>
                <a:lnTo>
                  <a:pt x="29565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47538" y="3027426"/>
            <a:ext cx="50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o</a:t>
            </a: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mm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27091" y="2406395"/>
            <a:ext cx="5443855" cy="3888104"/>
            <a:chOff x="4927091" y="2406395"/>
            <a:chExt cx="5443855" cy="38881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7091" y="2406395"/>
              <a:ext cx="5443727" cy="3882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03008" y="5608319"/>
              <a:ext cx="2303145" cy="685800"/>
            </a:xfrm>
            <a:custGeom>
              <a:avLst/>
              <a:gdLst/>
              <a:ahLst/>
              <a:cxnLst/>
              <a:rect l="l" t="t" r="r" b="b"/>
              <a:pathLst>
                <a:path w="2303145" h="685800">
                  <a:moveTo>
                    <a:pt x="345948" y="60579"/>
                  </a:moveTo>
                  <a:lnTo>
                    <a:pt x="121158" y="60579"/>
                  </a:lnTo>
                  <a:lnTo>
                    <a:pt x="121158" y="0"/>
                  </a:lnTo>
                  <a:lnTo>
                    <a:pt x="0" y="121158"/>
                  </a:lnTo>
                  <a:lnTo>
                    <a:pt x="121158" y="242316"/>
                  </a:lnTo>
                  <a:lnTo>
                    <a:pt x="121158" y="181737"/>
                  </a:lnTo>
                  <a:lnTo>
                    <a:pt x="345948" y="181737"/>
                  </a:lnTo>
                  <a:lnTo>
                    <a:pt x="345948" y="60579"/>
                  </a:lnTo>
                  <a:close/>
                </a:path>
                <a:path w="2303145" h="685800">
                  <a:moveTo>
                    <a:pt x="2302764" y="564642"/>
                  </a:moveTo>
                  <a:lnTo>
                    <a:pt x="2181606" y="443484"/>
                  </a:lnTo>
                  <a:lnTo>
                    <a:pt x="2181606" y="504063"/>
                  </a:lnTo>
                  <a:lnTo>
                    <a:pt x="1955292" y="504063"/>
                  </a:lnTo>
                  <a:lnTo>
                    <a:pt x="1955292" y="625221"/>
                  </a:lnTo>
                  <a:lnTo>
                    <a:pt x="2181606" y="625221"/>
                  </a:lnTo>
                  <a:lnTo>
                    <a:pt x="2181606" y="685800"/>
                  </a:lnTo>
                  <a:lnTo>
                    <a:pt x="2302764" y="56464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61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交付檔案至</a:t>
            </a:r>
            <a:r>
              <a:rPr sz="4000" b="0" spc="-5" dirty="0">
                <a:latin typeface="Microsoft JhengHei Light"/>
                <a:cs typeface="Microsoft JhengHei Light"/>
              </a:rPr>
              <a:t>本地</a:t>
            </a:r>
            <a:r>
              <a:rPr sz="4000" b="0" dirty="0">
                <a:latin typeface="Microsoft JhengHei Light"/>
                <a:cs typeface="Microsoft JhengHei Light"/>
              </a:rPr>
              <a:t>端</a:t>
            </a:r>
            <a:r>
              <a:rPr sz="4000" b="0" spc="-5" dirty="0">
                <a:latin typeface="Microsoft JhengHei Light"/>
                <a:cs typeface="Microsoft JhengHei Light"/>
              </a:rPr>
              <a:t>儲存庫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05686"/>
            <a:ext cx="6855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撰寫交付訊</a:t>
            </a:r>
            <a:r>
              <a:rPr sz="2800" spc="-10" dirty="0">
                <a:latin typeface="Microsoft JhengHei Light"/>
                <a:cs typeface="Microsoft JhengHei Light"/>
              </a:rPr>
              <a:t>息</a:t>
            </a:r>
            <a:r>
              <a:rPr sz="2800" spc="-5" dirty="0">
                <a:latin typeface="Microsoft JhengHei Light"/>
                <a:cs typeface="Microsoft JhengHei Light"/>
              </a:rPr>
              <a:t>(commit</a:t>
            </a:r>
            <a:r>
              <a:rPr sz="2800" spc="-35" dirty="0">
                <a:latin typeface="Microsoft JhengHei Light"/>
                <a:cs typeface="Microsoft JhengHei Light"/>
              </a:rPr>
              <a:t> </a:t>
            </a:r>
            <a:r>
              <a:rPr sz="2800" spc="-5" dirty="0">
                <a:latin typeface="Microsoft JhengHei Light"/>
                <a:cs typeface="Microsoft JhengHei Light"/>
              </a:rPr>
              <a:t>message)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3395" y="4361433"/>
            <a:ext cx="1179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待交付區域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(Stage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Area/Index)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74847" y="3702450"/>
            <a:ext cx="636270" cy="647065"/>
            <a:chOff x="1974847" y="3702450"/>
            <a:chExt cx="636270" cy="6470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4847" y="3702450"/>
              <a:ext cx="401475" cy="5334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8255" y="3721607"/>
              <a:ext cx="448056" cy="582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4079" y="3767327"/>
              <a:ext cx="446531" cy="582168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3092195" y="4040123"/>
            <a:ext cx="462280" cy="334010"/>
          </a:xfrm>
          <a:custGeom>
            <a:avLst/>
            <a:gdLst/>
            <a:ahLst/>
            <a:cxnLst/>
            <a:rect l="l" t="t" r="r" b="b"/>
            <a:pathLst>
              <a:path w="462279" h="334010">
                <a:moveTo>
                  <a:pt x="294894" y="0"/>
                </a:moveTo>
                <a:lnTo>
                  <a:pt x="294894" y="83438"/>
                </a:lnTo>
                <a:lnTo>
                  <a:pt x="0" y="83438"/>
                </a:lnTo>
                <a:lnTo>
                  <a:pt x="0" y="250317"/>
                </a:lnTo>
                <a:lnTo>
                  <a:pt x="294894" y="250317"/>
                </a:lnTo>
                <a:lnTo>
                  <a:pt x="294894" y="333756"/>
                </a:lnTo>
                <a:lnTo>
                  <a:pt x="461771" y="166877"/>
                </a:lnTo>
                <a:lnTo>
                  <a:pt x="29489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38348" y="3821683"/>
            <a:ext cx="50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o</a:t>
            </a: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mm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8202" y="3728666"/>
            <a:ext cx="520442" cy="59372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669919" y="4374642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本地端儲存庫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(Local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Repository)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42332" y="2049779"/>
            <a:ext cx="5773420" cy="4044315"/>
            <a:chOff x="4942332" y="2049779"/>
            <a:chExt cx="5773420" cy="4044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2332" y="2049779"/>
              <a:ext cx="5772912" cy="4044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35752" y="3014471"/>
              <a:ext cx="2760345" cy="2278380"/>
            </a:xfrm>
            <a:custGeom>
              <a:avLst/>
              <a:gdLst/>
              <a:ahLst/>
              <a:cxnLst/>
              <a:rect l="l" t="t" r="r" b="b"/>
              <a:pathLst>
                <a:path w="2760345" h="2278379">
                  <a:moveTo>
                    <a:pt x="347472" y="180594"/>
                  </a:moveTo>
                  <a:lnTo>
                    <a:pt x="120396" y="180594"/>
                  </a:lnTo>
                  <a:lnTo>
                    <a:pt x="120396" y="120396"/>
                  </a:lnTo>
                  <a:lnTo>
                    <a:pt x="0" y="240792"/>
                  </a:lnTo>
                  <a:lnTo>
                    <a:pt x="120396" y="361188"/>
                  </a:lnTo>
                  <a:lnTo>
                    <a:pt x="120396" y="300990"/>
                  </a:lnTo>
                  <a:lnTo>
                    <a:pt x="347472" y="300990"/>
                  </a:lnTo>
                  <a:lnTo>
                    <a:pt x="347472" y="180594"/>
                  </a:lnTo>
                  <a:close/>
                </a:path>
                <a:path w="2760345" h="2278379">
                  <a:moveTo>
                    <a:pt x="2441448" y="2097786"/>
                  </a:moveTo>
                  <a:lnTo>
                    <a:pt x="2214372" y="2097786"/>
                  </a:lnTo>
                  <a:lnTo>
                    <a:pt x="2214372" y="2037588"/>
                  </a:lnTo>
                  <a:lnTo>
                    <a:pt x="2093976" y="2157984"/>
                  </a:lnTo>
                  <a:lnTo>
                    <a:pt x="2214372" y="2278380"/>
                  </a:lnTo>
                  <a:lnTo>
                    <a:pt x="2214372" y="2218182"/>
                  </a:lnTo>
                  <a:lnTo>
                    <a:pt x="2441448" y="2218182"/>
                  </a:lnTo>
                  <a:lnTo>
                    <a:pt x="2441448" y="2097786"/>
                  </a:lnTo>
                  <a:close/>
                </a:path>
                <a:path w="2760345" h="2278379">
                  <a:moveTo>
                    <a:pt x="2759964" y="60198"/>
                  </a:moveTo>
                  <a:lnTo>
                    <a:pt x="2534412" y="60198"/>
                  </a:lnTo>
                  <a:lnTo>
                    <a:pt x="2534412" y="0"/>
                  </a:lnTo>
                  <a:lnTo>
                    <a:pt x="2414016" y="120396"/>
                  </a:lnTo>
                  <a:lnTo>
                    <a:pt x="2534412" y="240792"/>
                  </a:lnTo>
                  <a:lnTo>
                    <a:pt x="2534412" y="180594"/>
                  </a:lnTo>
                  <a:lnTo>
                    <a:pt x="2759964" y="180594"/>
                  </a:lnTo>
                  <a:lnTo>
                    <a:pt x="2759964" y="6019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61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交付檔案至</a:t>
            </a:r>
            <a:r>
              <a:rPr sz="4000" b="0" spc="-5" dirty="0">
                <a:latin typeface="Microsoft JhengHei Light"/>
                <a:cs typeface="Microsoft JhengHei Light"/>
              </a:rPr>
              <a:t>本地</a:t>
            </a:r>
            <a:r>
              <a:rPr sz="4000" b="0" dirty="0">
                <a:latin typeface="Microsoft JhengHei Light"/>
                <a:cs typeface="Microsoft JhengHei Light"/>
              </a:rPr>
              <a:t>端</a:t>
            </a:r>
            <a:r>
              <a:rPr sz="4000" b="0" spc="-5" dirty="0">
                <a:latin typeface="Microsoft JhengHei Light"/>
                <a:cs typeface="Microsoft JhengHei Light"/>
              </a:rPr>
              <a:t>儲存庫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306126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檢視交付歷程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3395" y="4361433"/>
            <a:ext cx="1179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待交付區域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(Stage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Area/Index)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74847" y="3702450"/>
            <a:ext cx="636270" cy="647065"/>
            <a:chOff x="1974847" y="3702450"/>
            <a:chExt cx="636270" cy="6470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4847" y="3702450"/>
              <a:ext cx="401475" cy="5334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8255" y="3721607"/>
              <a:ext cx="448056" cy="582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4079" y="3767327"/>
              <a:ext cx="446531" cy="582168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3092195" y="4040123"/>
            <a:ext cx="462280" cy="334010"/>
          </a:xfrm>
          <a:custGeom>
            <a:avLst/>
            <a:gdLst/>
            <a:ahLst/>
            <a:cxnLst/>
            <a:rect l="l" t="t" r="r" b="b"/>
            <a:pathLst>
              <a:path w="462279" h="334010">
                <a:moveTo>
                  <a:pt x="294894" y="0"/>
                </a:moveTo>
                <a:lnTo>
                  <a:pt x="294894" y="83438"/>
                </a:lnTo>
                <a:lnTo>
                  <a:pt x="0" y="83438"/>
                </a:lnTo>
                <a:lnTo>
                  <a:pt x="0" y="250317"/>
                </a:lnTo>
                <a:lnTo>
                  <a:pt x="294894" y="250317"/>
                </a:lnTo>
                <a:lnTo>
                  <a:pt x="294894" y="333756"/>
                </a:lnTo>
                <a:lnTo>
                  <a:pt x="461771" y="166877"/>
                </a:lnTo>
                <a:lnTo>
                  <a:pt x="29489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38348" y="3821683"/>
            <a:ext cx="50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o</a:t>
            </a: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mm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8202" y="3728666"/>
            <a:ext cx="520442" cy="59372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669919" y="4374642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-ExtB"/>
                <a:cs typeface="PMingLiU-ExtB"/>
              </a:rPr>
              <a:t>本地端儲存庫</a:t>
            </a:r>
            <a:endParaRPr sz="1200">
              <a:latin typeface="PMingLiU-ExtB"/>
              <a:cs typeface="PMingLiU-ExtB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(Local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Repository)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1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-2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修改內容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86482"/>
            <a:ext cx="8982964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修</a:t>
            </a:r>
            <a:r>
              <a:rPr sz="2800" spc="-10" dirty="0">
                <a:latin typeface="Microsoft JhengHei Light"/>
                <a:cs typeface="Microsoft JhengHei Light"/>
              </a:rPr>
              <a:t>改/</a:t>
            </a:r>
            <a:r>
              <a:rPr sz="2800" spc="-5" dirty="0">
                <a:latin typeface="Microsoft JhengHei Light"/>
                <a:cs typeface="Microsoft JhengHei Light"/>
              </a:rPr>
              <a:t>變更工作目錄</a:t>
            </a:r>
            <a:r>
              <a:rPr sz="2800" spc="-10" dirty="0">
                <a:latin typeface="Microsoft JhengHei Light"/>
                <a:cs typeface="Microsoft JhengHei Light"/>
              </a:rPr>
              <a:t>(working</a:t>
            </a:r>
            <a:r>
              <a:rPr sz="2800" spc="15" dirty="0">
                <a:latin typeface="Microsoft JhengHei Light"/>
                <a:cs typeface="Microsoft JhengHei Light"/>
              </a:rPr>
              <a:t> </a:t>
            </a:r>
            <a:r>
              <a:rPr sz="2800" spc="-15" dirty="0">
                <a:latin typeface="Microsoft JhengHei Light"/>
                <a:cs typeface="Microsoft JhengHei Light"/>
              </a:rPr>
              <a:t>tree)</a:t>
            </a:r>
            <a:r>
              <a:rPr sz="2800" spc="-5" dirty="0">
                <a:latin typeface="Microsoft JhengHei Light"/>
                <a:cs typeface="Microsoft JhengHei Light"/>
              </a:rPr>
              <a:t>中的</a:t>
            </a:r>
            <a:r>
              <a:rPr sz="2950" spc="-7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index.html</a:t>
            </a:r>
            <a:endParaRPr sz="2950" dirty="0">
              <a:latin typeface="Microsoft JhengHei Light"/>
              <a:cs typeface="Microsoft JhengHe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7272" y="2505455"/>
            <a:ext cx="3355975" cy="368935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latin typeface="Courier New"/>
                <a:cs typeface="Courier New"/>
              </a:rPr>
              <a:t>&lt;h1&gt;Hello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World!!!&lt;/h1&gt;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272" y="2859023"/>
            <a:ext cx="7343140" cy="3862070"/>
            <a:chOff x="2557272" y="2859023"/>
            <a:chExt cx="7343140" cy="38620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272" y="3110483"/>
              <a:ext cx="5376672" cy="36103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227" y="3258311"/>
              <a:ext cx="3884676" cy="28605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57272" y="2859023"/>
              <a:ext cx="4947285" cy="1477010"/>
            </a:xfrm>
            <a:custGeom>
              <a:avLst/>
              <a:gdLst/>
              <a:ahLst/>
              <a:cxnLst/>
              <a:rect l="l" t="t" r="r" b="b"/>
              <a:pathLst>
                <a:path w="4947284" h="1477010">
                  <a:moveTo>
                    <a:pt x="463296" y="1309878"/>
                  </a:moveTo>
                  <a:lnTo>
                    <a:pt x="296418" y="1143000"/>
                  </a:lnTo>
                  <a:lnTo>
                    <a:pt x="296418" y="1226439"/>
                  </a:lnTo>
                  <a:lnTo>
                    <a:pt x="0" y="1226439"/>
                  </a:lnTo>
                  <a:lnTo>
                    <a:pt x="0" y="1393317"/>
                  </a:lnTo>
                  <a:lnTo>
                    <a:pt x="296418" y="1393317"/>
                  </a:lnTo>
                  <a:lnTo>
                    <a:pt x="296418" y="1476756"/>
                  </a:lnTo>
                  <a:lnTo>
                    <a:pt x="463296" y="1309878"/>
                  </a:lnTo>
                  <a:close/>
                </a:path>
                <a:path w="4947284" h="1477010">
                  <a:moveTo>
                    <a:pt x="4946904" y="296418"/>
                  </a:moveTo>
                  <a:lnTo>
                    <a:pt x="4863465" y="296418"/>
                  </a:lnTo>
                  <a:lnTo>
                    <a:pt x="4863465" y="0"/>
                  </a:lnTo>
                  <a:lnTo>
                    <a:pt x="4696587" y="0"/>
                  </a:lnTo>
                  <a:lnTo>
                    <a:pt x="4696587" y="296418"/>
                  </a:lnTo>
                  <a:lnTo>
                    <a:pt x="4613148" y="296418"/>
                  </a:lnTo>
                  <a:lnTo>
                    <a:pt x="4780026" y="463296"/>
                  </a:lnTo>
                  <a:lnTo>
                    <a:pt x="4946904" y="29641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9004" y="2456688"/>
            <a:ext cx="6403975" cy="4213225"/>
            <a:chOff x="2699004" y="2456688"/>
            <a:chExt cx="6403975" cy="4213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9148" y="2456688"/>
              <a:ext cx="6013704" cy="42131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99004" y="3197351"/>
              <a:ext cx="5283835" cy="1868805"/>
            </a:xfrm>
            <a:custGeom>
              <a:avLst/>
              <a:gdLst/>
              <a:ahLst/>
              <a:cxnLst/>
              <a:rect l="l" t="t" r="r" b="b"/>
              <a:pathLst>
                <a:path w="5283834" h="1868804">
                  <a:moveTo>
                    <a:pt x="463296" y="333006"/>
                  </a:moveTo>
                  <a:lnTo>
                    <a:pt x="296418" y="166116"/>
                  </a:lnTo>
                  <a:lnTo>
                    <a:pt x="296418" y="249555"/>
                  </a:lnTo>
                  <a:lnTo>
                    <a:pt x="0" y="249555"/>
                  </a:lnTo>
                  <a:lnTo>
                    <a:pt x="0" y="416433"/>
                  </a:lnTo>
                  <a:lnTo>
                    <a:pt x="296418" y="416433"/>
                  </a:lnTo>
                  <a:lnTo>
                    <a:pt x="296418" y="499872"/>
                  </a:lnTo>
                  <a:lnTo>
                    <a:pt x="463296" y="333006"/>
                  </a:lnTo>
                  <a:close/>
                </a:path>
                <a:path w="5283834" h="1868804">
                  <a:moveTo>
                    <a:pt x="1757172" y="1700784"/>
                  </a:moveTo>
                  <a:lnTo>
                    <a:pt x="1589532" y="1533144"/>
                  </a:lnTo>
                  <a:lnTo>
                    <a:pt x="1589532" y="1616964"/>
                  </a:lnTo>
                  <a:lnTo>
                    <a:pt x="1295400" y="1616964"/>
                  </a:lnTo>
                  <a:lnTo>
                    <a:pt x="1295400" y="1784604"/>
                  </a:lnTo>
                  <a:lnTo>
                    <a:pt x="1589532" y="1784604"/>
                  </a:lnTo>
                  <a:lnTo>
                    <a:pt x="1589532" y="1868424"/>
                  </a:lnTo>
                  <a:lnTo>
                    <a:pt x="1757172" y="1700784"/>
                  </a:lnTo>
                  <a:close/>
                </a:path>
                <a:path w="5283834" h="1868804">
                  <a:moveTo>
                    <a:pt x="5283708" y="295656"/>
                  </a:moveTo>
                  <a:lnTo>
                    <a:pt x="5199888" y="295656"/>
                  </a:lnTo>
                  <a:lnTo>
                    <a:pt x="5199888" y="0"/>
                  </a:lnTo>
                  <a:lnTo>
                    <a:pt x="5032248" y="0"/>
                  </a:lnTo>
                  <a:lnTo>
                    <a:pt x="5032248" y="295656"/>
                  </a:lnTo>
                  <a:lnTo>
                    <a:pt x="4948428" y="295656"/>
                  </a:lnTo>
                  <a:lnTo>
                    <a:pt x="5116068" y="463296"/>
                  </a:lnTo>
                  <a:lnTo>
                    <a:pt x="5283708" y="295656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1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-2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修改內容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3121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查看檔案狀態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7664" y="4002023"/>
            <a:ext cx="1793875" cy="27622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PMingLiU-ExtB"/>
                <a:cs typeface="PMingLiU-ExtB"/>
              </a:rPr>
              <a:t>顯示與前版的差異</a:t>
            </a:r>
            <a:r>
              <a:rPr sz="1200" spc="-10" dirty="0">
                <a:latin typeface="Calibri"/>
                <a:cs typeface="Calibri"/>
              </a:rPr>
              <a:t>(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1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3732" y="5009388"/>
            <a:ext cx="1793875" cy="27622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PMingLiU-ExtB"/>
                <a:cs typeface="PMingLiU-ExtB"/>
              </a:rPr>
              <a:t>已追蹤且修改的檔案</a:t>
            </a:r>
            <a:endParaRPr sz="1200">
              <a:latin typeface="PMingLiU-ExtB"/>
              <a:cs typeface="PMingLiU-ExtB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7916" y="2343911"/>
            <a:ext cx="6079490" cy="4258945"/>
            <a:chOff x="3137916" y="2343911"/>
            <a:chExt cx="6079490" cy="4258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7916" y="2343911"/>
              <a:ext cx="6079235" cy="42588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0848" y="3429000"/>
              <a:ext cx="463550" cy="334010"/>
            </a:xfrm>
            <a:custGeom>
              <a:avLst/>
              <a:gdLst/>
              <a:ahLst/>
              <a:cxnLst/>
              <a:rect l="l" t="t" r="r" b="b"/>
              <a:pathLst>
                <a:path w="463550" h="334010">
                  <a:moveTo>
                    <a:pt x="166877" y="0"/>
                  </a:moveTo>
                  <a:lnTo>
                    <a:pt x="0" y="166877"/>
                  </a:lnTo>
                  <a:lnTo>
                    <a:pt x="166877" y="333756"/>
                  </a:lnTo>
                  <a:lnTo>
                    <a:pt x="166877" y="250317"/>
                  </a:lnTo>
                  <a:lnTo>
                    <a:pt x="463296" y="250317"/>
                  </a:lnTo>
                  <a:lnTo>
                    <a:pt x="463296" y="83438"/>
                  </a:lnTo>
                  <a:lnTo>
                    <a:pt x="166877" y="83438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1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-2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修改內容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4417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Microsoft JhengHei Light"/>
                <a:cs typeface="Microsoft JhengHei Light"/>
              </a:rPr>
              <a:t>Stage</a:t>
            </a:r>
            <a:r>
              <a:rPr sz="2800" spc="-5" dirty="0">
                <a:latin typeface="Microsoft JhengHei Light"/>
                <a:cs typeface="Microsoft JhengHei Light"/>
              </a:rPr>
              <a:t>修改</a:t>
            </a:r>
            <a:r>
              <a:rPr sz="2800" spc="-10" dirty="0">
                <a:latin typeface="Microsoft JhengHei Light"/>
                <a:cs typeface="Microsoft JhengHei Light"/>
              </a:rPr>
              <a:t>/</a:t>
            </a:r>
            <a:r>
              <a:rPr sz="2800" spc="-5" dirty="0">
                <a:latin typeface="Microsoft JhengHei Light"/>
                <a:cs typeface="Microsoft JhengHei Light"/>
              </a:rPr>
              <a:t>變更的檔案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9167" y="2455164"/>
            <a:ext cx="5755005" cy="4079875"/>
            <a:chOff x="3249167" y="2455164"/>
            <a:chExt cx="5755005" cy="4079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167" y="2455164"/>
              <a:ext cx="5754623" cy="40320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29684" y="5766816"/>
              <a:ext cx="3929379" cy="768350"/>
            </a:xfrm>
            <a:custGeom>
              <a:avLst/>
              <a:gdLst/>
              <a:ahLst/>
              <a:cxnLst/>
              <a:rect l="l" t="t" r="r" b="b"/>
              <a:pathLst>
                <a:path w="3929379" h="768350">
                  <a:moveTo>
                    <a:pt x="463296" y="166878"/>
                  </a:moveTo>
                  <a:lnTo>
                    <a:pt x="296418" y="0"/>
                  </a:lnTo>
                  <a:lnTo>
                    <a:pt x="296418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8" y="250317"/>
                  </a:lnTo>
                  <a:lnTo>
                    <a:pt x="296418" y="333756"/>
                  </a:lnTo>
                  <a:lnTo>
                    <a:pt x="463296" y="166878"/>
                  </a:lnTo>
                  <a:close/>
                </a:path>
                <a:path w="3929379" h="768350">
                  <a:moveTo>
                    <a:pt x="3928872" y="601218"/>
                  </a:moveTo>
                  <a:lnTo>
                    <a:pt x="3761994" y="434340"/>
                  </a:lnTo>
                  <a:lnTo>
                    <a:pt x="3761994" y="517779"/>
                  </a:lnTo>
                  <a:lnTo>
                    <a:pt x="3465576" y="517779"/>
                  </a:lnTo>
                  <a:lnTo>
                    <a:pt x="3465576" y="684669"/>
                  </a:lnTo>
                  <a:lnTo>
                    <a:pt x="3761994" y="684669"/>
                  </a:lnTo>
                  <a:lnTo>
                    <a:pt x="3761994" y="768096"/>
                  </a:lnTo>
                  <a:lnTo>
                    <a:pt x="3928872" y="60121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5074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小</a:t>
            </a:r>
            <a:r>
              <a:rPr sz="4400" b="0" spc="20" dirty="0">
                <a:latin typeface="Microsoft JhengHei Light"/>
                <a:cs typeface="Microsoft JhengHei Light"/>
              </a:rPr>
              <a:t>量</a:t>
            </a:r>
            <a:r>
              <a:rPr sz="4400" b="0" spc="5" dirty="0">
                <a:latin typeface="Microsoft JhengHei Light"/>
                <a:cs typeface="Microsoft JhengHei Light"/>
              </a:rPr>
              <a:t>改進</a:t>
            </a:r>
            <a:r>
              <a:rPr sz="4400" b="0" spc="-8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-</a:t>
            </a:r>
            <a:r>
              <a:rPr sz="4400" b="0" spc="-35" dirty="0">
                <a:latin typeface="Microsoft JhengHei Light"/>
                <a:cs typeface="Microsoft JhengHei Light"/>
              </a:rPr>
              <a:t> </a:t>
            </a:r>
            <a:r>
              <a:rPr sz="4400" b="0" spc="5" dirty="0">
                <a:latin typeface="Microsoft JhengHei Light"/>
                <a:cs typeface="Microsoft JhengHei Light"/>
              </a:rPr>
              <a:t>修</a:t>
            </a:r>
            <a:r>
              <a:rPr sz="4400" b="0" spc="15" dirty="0">
                <a:latin typeface="Microsoft JhengHei Light"/>
                <a:cs typeface="Microsoft JhengHei Light"/>
              </a:rPr>
              <a:t>改</a:t>
            </a:r>
            <a:r>
              <a:rPr sz="4400" b="0" spc="5" dirty="0">
                <a:latin typeface="Microsoft JhengHei Light"/>
                <a:cs typeface="Microsoft JhengHei Light"/>
              </a:rPr>
              <a:t>內容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4264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交付修</a:t>
            </a:r>
            <a:r>
              <a:rPr sz="2800" spc="-10" dirty="0">
                <a:latin typeface="Microsoft JhengHei Light"/>
                <a:cs typeface="Microsoft JhengHei Light"/>
              </a:rPr>
              <a:t>改/</a:t>
            </a:r>
            <a:r>
              <a:rPr sz="2800" spc="-5" dirty="0">
                <a:latin typeface="Microsoft JhengHei Light"/>
                <a:cs typeface="Microsoft JhengHei Light"/>
              </a:rPr>
              <a:t>變更的檔案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8104" y="2447544"/>
            <a:ext cx="6423660" cy="4222750"/>
            <a:chOff x="3118104" y="2447544"/>
            <a:chExt cx="6423660" cy="4222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8104" y="2447544"/>
              <a:ext cx="6423660" cy="42222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30112" y="3410711"/>
              <a:ext cx="2028825" cy="2498090"/>
            </a:xfrm>
            <a:custGeom>
              <a:avLst/>
              <a:gdLst/>
              <a:ahLst/>
              <a:cxnLst/>
              <a:rect l="l" t="t" r="r" b="b"/>
              <a:pathLst>
                <a:path w="2028825" h="2498090">
                  <a:moveTo>
                    <a:pt x="461772" y="2247519"/>
                  </a:moveTo>
                  <a:lnTo>
                    <a:pt x="166878" y="2247519"/>
                  </a:lnTo>
                  <a:lnTo>
                    <a:pt x="166878" y="2164080"/>
                  </a:lnTo>
                  <a:lnTo>
                    <a:pt x="0" y="2330958"/>
                  </a:lnTo>
                  <a:lnTo>
                    <a:pt x="166878" y="2497836"/>
                  </a:lnTo>
                  <a:lnTo>
                    <a:pt x="166878" y="2414397"/>
                  </a:lnTo>
                  <a:lnTo>
                    <a:pt x="461772" y="2414397"/>
                  </a:lnTo>
                  <a:lnTo>
                    <a:pt x="461772" y="2247519"/>
                  </a:lnTo>
                  <a:close/>
                </a:path>
                <a:path w="2028825" h="2498090">
                  <a:moveTo>
                    <a:pt x="1261872" y="83439"/>
                  </a:moveTo>
                  <a:lnTo>
                    <a:pt x="965454" y="83439"/>
                  </a:lnTo>
                  <a:lnTo>
                    <a:pt x="965454" y="0"/>
                  </a:lnTo>
                  <a:lnTo>
                    <a:pt x="798576" y="166878"/>
                  </a:lnTo>
                  <a:lnTo>
                    <a:pt x="965454" y="333756"/>
                  </a:lnTo>
                  <a:lnTo>
                    <a:pt x="965454" y="250317"/>
                  </a:lnTo>
                  <a:lnTo>
                    <a:pt x="1261872" y="250317"/>
                  </a:lnTo>
                  <a:lnTo>
                    <a:pt x="1261872" y="83439"/>
                  </a:lnTo>
                  <a:close/>
                </a:path>
                <a:path w="2028825" h="2498090">
                  <a:moveTo>
                    <a:pt x="2028444" y="1527810"/>
                  </a:moveTo>
                  <a:lnTo>
                    <a:pt x="1945005" y="1527810"/>
                  </a:lnTo>
                  <a:lnTo>
                    <a:pt x="1945005" y="1232916"/>
                  </a:lnTo>
                  <a:lnTo>
                    <a:pt x="1778127" y="1232916"/>
                  </a:lnTo>
                  <a:lnTo>
                    <a:pt x="1778127" y="1527810"/>
                  </a:lnTo>
                  <a:lnTo>
                    <a:pt x="1694688" y="1527810"/>
                  </a:lnTo>
                  <a:lnTo>
                    <a:pt x="1861566" y="1694688"/>
                  </a:lnTo>
                  <a:lnTo>
                    <a:pt x="2028444" y="152781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1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-2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修改內容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3274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檢視交付歷程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69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–</a:t>
            </a:r>
            <a:r>
              <a:rPr sz="4000" b="0" spc="-3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新增檔案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5255261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加</a:t>
            </a:r>
            <a:r>
              <a:rPr sz="2800" spc="-10" dirty="0">
                <a:latin typeface="Microsoft JhengHei Light"/>
                <a:cs typeface="Microsoft JhengHei Light"/>
              </a:rPr>
              <a:t>入</a:t>
            </a:r>
            <a:r>
              <a:rPr sz="2800" spc="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未追蹤圖</a:t>
            </a:r>
            <a:r>
              <a:rPr sz="2800" spc="1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片</a:t>
            </a:r>
            <a:r>
              <a:rPr sz="2800" spc="-5" dirty="0">
                <a:latin typeface="Microsoft JhengHei Light"/>
                <a:cs typeface="Microsoft JhengHei Light"/>
              </a:rPr>
              <a:t>至工作目錄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e.g.,</a:t>
            </a:r>
            <a:r>
              <a:rPr sz="2400" spc="-30" dirty="0">
                <a:latin typeface="Microsoft JhengHei Light"/>
                <a:cs typeface="Microsoft JhengHei Light"/>
              </a:rPr>
              <a:t> </a:t>
            </a:r>
            <a:r>
              <a:rPr sz="2500" spc="-6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git-logo.png</a:t>
            </a:r>
            <a:endParaRPr sz="2500" dirty="0">
              <a:latin typeface="Microsoft JhengHei Light"/>
              <a:cs typeface="Microsoft JhengHe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6227" y="2814827"/>
            <a:ext cx="7019544" cy="31424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4504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為</a:t>
            </a:r>
            <a:r>
              <a:rPr sz="4400" b="0" spc="20" dirty="0">
                <a:latin typeface="Microsoft JhengHei Light"/>
                <a:cs typeface="Microsoft JhengHei Light"/>
              </a:rPr>
              <a:t>什</a:t>
            </a:r>
            <a:r>
              <a:rPr sz="4400" b="0" spc="5" dirty="0">
                <a:latin typeface="Microsoft JhengHei Light"/>
                <a:cs typeface="Microsoft JhengHei Light"/>
              </a:rPr>
              <a:t>麼要版本控制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1631"/>
            <a:ext cx="6198235" cy="30810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「凡走過必留下痕跡」</a:t>
            </a:r>
            <a:endParaRPr sz="280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追蹤歷程</a:t>
            </a:r>
            <a:endParaRPr sz="240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改了東西，不會改不回來</a:t>
            </a:r>
            <a:endParaRPr sz="2400">
              <a:latin typeface="Microsoft JhengHei Light"/>
              <a:cs typeface="Microsoft JhengHei Light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2500">
              <a:latin typeface="Microsoft JhengHei Light"/>
              <a:cs typeface="Microsoft JhengHei Light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Microsoft JhengHei Light"/>
                <a:cs typeface="Microsoft JhengHei Light"/>
              </a:rPr>
              <a:t>「三個臭皮匠勝過一個諸葛亮」</a:t>
            </a:r>
            <a:endParaRPr sz="280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大家一起改，不會互相干擾</a:t>
            </a:r>
            <a:endParaRPr sz="240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大家一起改，還能清楚知道對方改了什麼</a:t>
            </a:r>
            <a:endParaRPr sz="24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2783" y="3054095"/>
            <a:ext cx="7348855" cy="3122930"/>
            <a:chOff x="2462783" y="3054095"/>
            <a:chExt cx="7348855" cy="3122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3179" y="3284219"/>
              <a:ext cx="4306824" cy="28925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62783" y="4105655"/>
              <a:ext cx="463550" cy="334010"/>
            </a:xfrm>
            <a:custGeom>
              <a:avLst/>
              <a:gdLst/>
              <a:ahLst/>
              <a:cxnLst/>
              <a:rect l="l" t="t" r="r" b="b"/>
              <a:pathLst>
                <a:path w="463550" h="334010">
                  <a:moveTo>
                    <a:pt x="296418" y="0"/>
                  </a:moveTo>
                  <a:lnTo>
                    <a:pt x="296418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8" y="250317"/>
                  </a:lnTo>
                  <a:lnTo>
                    <a:pt x="296418" y="333756"/>
                  </a:lnTo>
                  <a:lnTo>
                    <a:pt x="463296" y="166878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6227" y="3348227"/>
              <a:ext cx="3415283" cy="2514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21295" y="3054095"/>
              <a:ext cx="334010" cy="462280"/>
            </a:xfrm>
            <a:custGeom>
              <a:avLst/>
              <a:gdLst/>
              <a:ahLst/>
              <a:cxnLst/>
              <a:rect l="l" t="t" r="r" b="b"/>
              <a:pathLst>
                <a:path w="334009" h="462279">
                  <a:moveTo>
                    <a:pt x="250317" y="0"/>
                  </a:moveTo>
                  <a:lnTo>
                    <a:pt x="83438" y="0"/>
                  </a:lnTo>
                  <a:lnTo>
                    <a:pt x="83438" y="294893"/>
                  </a:lnTo>
                  <a:lnTo>
                    <a:pt x="0" y="294893"/>
                  </a:lnTo>
                  <a:lnTo>
                    <a:pt x="166877" y="461771"/>
                  </a:lnTo>
                  <a:lnTo>
                    <a:pt x="333755" y="294893"/>
                  </a:lnTo>
                  <a:lnTo>
                    <a:pt x="250317" y="294893"/>
                  </a:lnTo>
                  <a:lnTo>
                    <a:pt x="25031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46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100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-</a:t>
            </a:r>
            <a:r>
              <a:rPr sz="4000" b="0" dirty="0">
                <a:latin typeface="Microsoft JhengHei Light"/>
                <a:cs typeface="Microsoft JhengHei Light"/>
              </a:rPr>
              <a:t>新增檔案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16939" y="1786482"/>
            <a:ext cx="6738366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修</a:t>
            </a:r>
            <a:r>
              <a:rPr sz="2800" spc="-10" dirty="0">
                <a:latin typeface="Microsoft JhengHei Light"/>
                <a:cs typeface="Microsoft JhengHei Light"/>
              </a:rPr>
              <a:t>改/</a:t>
            </a:r>
            <a:r>
              <a:rPr sz="2800" spc="-5" dirty="0">
                <a:latin typeface="Microsoft JhengHei Light"/>
                <a:cs typeface="Microsoft JhengHei Light"/>
              </a:rPr>
              <a:t>變更工作目錄中的</a:t>
            </a:r>
            <a:r>
              <a:rPr sz="2950" spc="-7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index.html</a:t>
            </a:r>
            <a:endParaRPr sz="2950" dirty="0">
              <a:latin typeface="Microsoft JhengHei Light"/>
              <a:cs typeface="Microsoft JhengHe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7272" y="2389632"/>
            <a:ext cx="5285740" cy="646430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latin typeface="Courier New"/>
                <a:cs typeface="Courier New"/>
              </a:rPr>
              <a:t>&lt;h1&gt;Hello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World!!!&lt;/h1&gt;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solidFill>
                  <a:srgbClr val="EC7C30"/>
                </a:solidFill>
                <a:latin typeface="Courier New"/>
                <a:cs typeface="Courier New"/>
              </a:rPr>
              <a:t>&lt;img</a:t>
            </a:r>
            <a:r>
              <a:rPr sz="1800" spc="-20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ourier New"/>
                <a:cs typeface="Courier New"/>
              </a:rPr>
              <a:t>src="git-logo.png"</a:t>
            </a:r>
            <a:r>
              <a:rPr sz="1800" spc="-5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ourier New"/>
                <a:cs typeface="Courier New"/>
              </a:rPr>
              <a:t>height="100"&gt;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9004" y="2531364"/>
            <a:ext cx="6756400" cy="4138929"/>
            <a:chOff x="2699004" y="2531364"/>
            <a:chExt cx="6756400" cy="41389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056" y="2531364"/>
              <a:ext cx="6295644" cy="413856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99004" y="3444239"/>
              <a:ext cx="6756400" cy="1734820"/>
            </a:xfrm>
            <a:custGeom>
              <a:avLst/>
              <a:gdLst/>
              <a:ahLst/>
              <a:cxnLst/>
              <a:rect l="l" t="t" r="r" b="b"/>
              <a:pathLst>
                <a:path w="6756400" h="1734820">
                  <a:moveTo>
                    <a:pt x="463296" y="166878"/>
                  </a:moveTo>
                  <a:lnTo>
                    <a:pt x="296418" y="0"/>
                  </a:lnTo>
                  <a:lnTo>
                    <a:pt x="296418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8" y="250317"/>
                  </a:lnTo>
                  <a:lnTo>
                    <a:pt x="296418" y="333756"/>
                  </a:lnTo>
                  <a:lnTo>
                    <a:pt x="463296" y="166878"/>
                  </a:lnTo>
                  <a:close/>
                </a:path>
                <a:path w="6756400" h="1734820">
                  <a:moveTo>
                    <a:pt x="1738884" y="1567434"/>
                  </a:moveTo>
                  <a:lnTo>
                    <a:pt x="1572006" y="1400556"/>
                  </a:lnTo>
                  <a:lnTo>
                    <a:pt x="1572006" y="1483995"/>
                  </a:lnTo>
                  <a:lnTo>
                    <a:pt x="1275588" y="1483995"/>
                  </a:lnTo>
                  <a:lnTo>
                    <a:pt x="1275588" y="1650873"/>
                  </a:lnTo>
                  <a:lnTo>
                    <a:pt x="1572006" y="1650873"/>
                  </a:lnTo>
                  <a:lnTo>
                    <a:pt x="1572006" y="1734312"/>
                  </a:lnTo>
                  <a:lnTo>
                    <a:pt x="1738884" y="1567434"/>
                  </a:lnTo>
                  <a:close/>
                </a:path>
                <a:path w="6756400" h="1734820">
                  <a:moveTo>
                    <a:pt x="6755892" y="416052"/>
                  </a:moveTo>
                  <a:lnTo>
                    <a:pt x="6461760" y="416052"/>
                  </a:lnTo>
                  <a:lnTo>
                    <a:pt x="6461760" y="332232"/>
                  </a:lnTo>
                  <a:lnTo>
                    <a:pt x="6294120" y="499872"/>
                  </a:lnTo>
                  <a:lnTo>
                    <a:pt x="6461760" y="667512"/>
                  </a:lnTo>
                  <a:lnTo>
                    <a:pt x="6461760" y="583692"/>
                  </a:lnTo>
                  <a:lnTo>
                    <a:pt x="6755892" y="583692"/>
                  </a:lnTo>
                  <a:lnTo>
                    <a:pt x="6755892" y="41605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46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100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-</a:t>
            </a:r>
            <a:r>
              <a:rPr sz="4000" b="0" dirty="0">
                <a:latin typeface="Microsoft JhengHei Light"/>
                <a:cs typeface="Microsoft JhengHei Light"/>
              </a:rPr>
              <a:t>新增檔案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31978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查看檔案狀態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6180" y="4183379"/>
            <a:ext cx="1793875" cy="27749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PMingLiU-ExtB"/>
                <a:cs typeface="PMingLiU-ExtB"/>
              </a:rPr>
              <a:t>顯示與前版的差異</a:t>
            </a:r>
            <a:r>
              <a:rPr sz="1200" spc="-5" dirty="0">
                <a:latin typeface="Calibri"/>
                <a:cs typeface="Calibri"/>
              </a:rPr>
              <a:t>(dif</a:t>
            </a:r>
            <a:r>
              <a:rPr sz="1200" spc="1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5055" y="2531364"/>
            <a:ext cx="6296025" cy="4138929"/>
            <a:chOff x="3115055" y="2531364"/>
            <a:chExt cx="6296025" cy="41389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055" y="2531364"/>
              <a:ext cx="6295644" cy="413856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76544" y="4235196"/>
              <a:ext cx="334010" cy="463550"/>
            </a:xfrm>
            <a:custGeom>
              <a:avLst/>
              <a:gdLst/>
              <a:ahLst/>
              <a:cxnLst/>
              <a:rect l="l" t="t" r="r" b="b"/>
              <a:pathLst>
                <a:path w="334010" h="463550">
                  <a:moveTo>
                    <a:pt x="250316" y="0"/>
                  </a:moveTo>
                  <a:lnTo>
                    <a:pt x="83438" y="0"/>
                  </a:lnTo>
                  <a:lnTo>
                    <a:pt x="83438" y="296417"/>
                  </a:lnTo>
                  <a:lnTo>
                    <a:pt x="0" y="296417"/>
                  </a:lnTo>
                  <a:lnTo>
                    <a:pt x="166877" y="463295"/>
                  </a:lnTo>
                  <a:lnTo>
                    <a:pt x="333755" y="296417"/>
                  </a:lnTo>
                  <a:lnTo>
                    <a:pt x="250316" y="296417"/>
                  </a:lnTo>
                  <a:lnTo>
                    <a:pt x="25031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46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100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-</a:t>
            </a:r>
            <a:r>
              <a:rPr sz="4000" b="0" dirty="0">
                <a:latin typeface="Microsoft JhengHei Light"/>
                <a:cs typeface="Microsoft JhengHei Light"/>
              </a:rPr>
              <a:t>新增檔案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43408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Microsoft JhengHei Light"/>
                <a:cs typeface="Microsoft JhengHei Light"/>
              </a:rPr>
              <a:t>Stage</a:t>
            </a:r>
            <a:r>
              <a:rPr sz="2800" spc="-5" dirty="0">
                <a:latin typeface="Microsoft JhengHei Light"/>
                <a:cs typeface="Microsoft JhengHei Light"/>
              </a:rPr>
              <a:t>修改</a:t>
            </a:r>
            <a:r>
              <a:rPr sz="2800" spc="-10" dirty="0">
                <a:latin typeface="Microsoft JhengHei Light"/>
                <a:cs typeface="Microsoft JhengHei Light"/>
              </a:rPr>
              <a:t>/</a:t>
            </a:r>
            <a:r>
              <a:rPr sz="2800" spc="-5" dirty="0">
                <a:latin typeface="Microsoft JhengHei Light"/>
                <a:cs typeface="Microsoft JhengHei Light"/>
              </a:rPr>
              <a:t>變更的檔案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811" y="2427732"/>
            <a:ext cx="6056630" cy="3980815"/>
            <a:chOff x="3067811" y="2427732"/>
            <a:chExt cx="6056630" cy="3980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811" y="2427732"/>
              <a:ext cx="6056376" cy="39802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01439" y="3497580"/>
              <a:ext cx="463550" cy="334010"/>
            </a:xfrm>
            <a:custGeom>
              <a:avLst/>
              <a:gdLst/>
              <a:ahLst/>
              <a:cxnLst/>
              <a:rect l="l" t="t" r="r" b="b"/>
              <a:pathLst>
                <a:path w="463550" h="334010">
                  <a:moveTo>
                    <a:pt x="296418" y="0"/>
                  </a:moveTo>
                  <a:lnTo>
                    <a:pt x="296418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8" y="250317"/>
                  </a:lnTo>
                  <a:lnTo>
                    <a:pt x="296418" y="333756"/>
                  </a:lnTo>
                  <a:lnTo>
                    <a:pt x="463296" y="166878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46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100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-</a:t>
            </a:r>
            <a:r>
              <a:rPr sz="4000" b="0" dirty="0">
                <a:latin typeface="Microsoft JhengHei Light"/>
                <a:cs typeface="Microsoft JhengHei Light"/>
              </a:rPr>
              <a:t>新增檔案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4264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Microsoft JhengHei Light"/>
                <a:cs typeface="Microsoft JhengHei Light"/>
              </a:rPr>
              <a:t>Stage</a:t>
            </a:r>
            <a:r>
              <a:rPr sz="2800" spc="-5" dirty="0">
                <a:latin typeface="Microsoft JhengHei Light"/>
                <a:cs typeface="Microsoft JhengHei Light"/>
              </a:rPr>
              <a:t>修改</a:t>
            </a:r>
            <a:r>
              <a:rPr sz="2800" spc="-10" dirty="0">
                <a:latin typeface="Microsoft JhengHei Light"/>
                <a:cs typeface="Microsoft JhengHei Light"/>
              </a:rPr>
              <a:t>/</a:t>
            </a:r>
            <a:r>
              <a:rPr sz="2800" spc="-5" dirty="0">
                <a:latin typeface="Microsoft JhengHei Light"/>
                <a:cs typeface="Microsoft JhengHei Light"/>
              </a:rPr>
              <a:t>變更的檔案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0295" y="2464307"/>
            <a:ext cx="5931535" cy="3945890"/>
            <a:chOff x="3130295" y="2464307"/>
            <a:chExt cx="5931535" cy="3945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0295" y="2464307"/>
              <a:ext cx="5931408" cy="38980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10812" y="5687567"/>
              <a:ext cx="4160520" cy="722630"/>
            </a:xfrm>
            <a:custGeom>
              <a:avLst/>
              <a:gdLst/>
              <a:ahLst/>
              <a:cxnLst/>
              <a:rect l="l" t="t" r="r" b="b"/>
              <a:pathLst>
                <a:path w="4160520" h="722629">
                  <a:moveTo>
                    <a:pt x="463296" y="166878"/>
                  </a:moveTo>
                  <a:lnTo>
                    <a:pt x="296418" y="0"/>
                  </a:lnTo>
                  <a:lnTo>
                    <a:pt x="296418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8" y="250317"/>
                  </a:lnTo>
                  <a:lnTo>
                    <a:pt x="296418" y="333756"/>
                  </a:lnTo>
                  <a:lnTo>
                    <a:pt x="463296" y="166878"/>
                  </a:lnTo>
                  <a:close/>
                </a:path>
                <a:path w="4160520" h="722629">
                  <a:moveTo>
                    <a:pt x="4160520" y="555498"/>
                  </a:moveTo>
                  <a:lnTo>
                    <a:pt x="3993642" y="388620"/>
                  </a:lnTo>
                  <a:lnTo>
                    <a:pt x="3993642" y="472059"/>
                  </a:lnTo>
                  <a:lnTo>
                    <a:pt x="3697224" y="472059"/>
                  </a:lnTo>
                  <a:lnTo>
                    <a:pt x="3697224" y="638937"/>
                  </a:lnTo>
                  <a:lnTo>
                    <a:pt x="3993642" y="638937"/>
                  </a:lnTo>
                  <a:lnTo>
                    <a:pt x="3993642" y="722376"/>
                  </a:lnTo>
                  <a:lnTo>
                    <a:pt x="4160520" y="55549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46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100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-</a:t>
            </a:r>
            <a:r>
              <a:rPr sz="4000" b="0" dirty="0">
                <a:latin typeface="Microsoft JhengHei Light"/>
                <a:cs typeface="Microsoft JhengHei Light"/>
              </a:rPr>
              <a:t>新增檔案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4264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交付修</a:t>
            </a:r>
            <a:r>
              <a:rPr sz="2800" spc="-10" dirty="0">
                <a:latin typeface="Microsoft JhengHei Light"/>
                <a:cs typeface="Microsoft JhengHei Light"/>
              </a:rPr>
              <a:t>改/</a:t>
            </a:r>
            <a:r>
              <a:rPr sz="2800" spc="-5" dirty="0">
                <a:latin typeface="Microsoft JhengHei Light"/>
                <a:cs typeface="Microsoft JhengHei Light"/>
              </a:rPr>
              <a:t>變更的檔案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6792" y="2383535"/>
            <a:ext cx="6745605" cy="4175125"/>
            <a:chOff x="2526792" y="2383535"/>
            <a:chExt cx="6745605" cy="4175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9984" y="2383535"/>
              <a:ext cx="6352032" cy="4175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26792" y="3336035"/>
              <a:ext cx="4575175" cy="2840990"/>
            </a:xfrm>
            <a:custGeom>
              <a:avLst/>
              <a:gdLst/>
              <a:ahLst/>
              <a:cxnLst/>
              <a:rect l="l" t="t" r="r" b="b"/>
              <a:pathLst>
                <a:path w="4575175" h="2840990">
                  <a:moveTo>
                    <a:pt x="461772" y="278130"/>
                  </a:moveTo>
                  <a:lnTo>
                    <a:pt x="294894" y="111252"/>
                  </a:lnTo>
                  <a:lnTo>
                    <a:pt x="294894" y="194691"/>
                  </a:lnTo>
                  <a:lnTo>
                    <a:pt x="0" y="194691"/>
                  </a:lnTo>
                  <a:lnTo>
                    <a:pt x="0" y="361569"/>
                  </a:lnTo>
                  <a:lnTo>
                    <a:pt x="294894" y="361569"/>
                  </a:lnTo>
                  <a:lnTo>
                    <a:pt x="294894" y="445008"/>
                  </a:lnTo>
                  <a:lnTo>
                    <a:pt x="461772" y="278130"/>
                  </a:lnTo>
                  <a:close/>
                </a:path>
                <a:path w="4575175" h="2840990">
                  <a:moveTo>
                    <a:pt x="3107436" y="2590419"/>
                  </a:moveTo>
                  <a:lnTo>
                    <a:pt x="2811018" y="2590419"/>
                  </a:lnTo>
                  <a:lnTo>
                    <a:pt x="2811018" y="2506980"/>
                  </a:lnTo>
                  <a:lnTo>
                    <a:pt x="2644140" y="2673858"/>
                  </a:lnTo>
                  <a:lnTo>
                    <a:pt x="2811018" y="2840736"/>
                  </a:lnTo>
                  <a:lnTo>
                    <a:pt x="2811018" y="2757297"/>
                  </a:lnTo>
                  <a:lnTo>
                    <a:pt x="3107436" y="2757297"/>
                  </a:lnTo>
                  <a:lnTo>
                    <a:pt x="3107436" y="2590419"/>
                  </a:lnTo>
                  <a:close/>
                </a:path>
                <a:path w="4575175" h="2840990">
                  <a:moveTo>
                    <a:pt x="4575048" y="83439"/>
                  </a:moveTo>
                  <a:lnTo>
                    <a:pt x="4278630" y="83439"/>
                  </a:lnTo>
                  <a:lnTo>
                    <a:pt x="4278630" y="0"/>
                  </a:lnTo>
                  <a:lnTo>
                    <a:pt x="4111752" y="166878"/>
                  </a:lnTo>
                  <a:lnTo>
                    <a:pt x="4278630" y="333756"/>
                  </a:lnTo>
                  <a:lnTo>
                    <a:pt x="4278630" y="250317"/>
                  </a:lnTo>
                  <a:lnTo>
                    <a:pt x="4575048" y="250317"/>
                  </a:lnTo>
                  <a:lnTo>
                    <a:pt x="4575048" y="8343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46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100" dirty="0">
                <a:latin typeface="Microsoft JhengHei Light"/>
                <a:cs typeface="Microsoft JhengHei Light"/>
              </a:rPr>
              <a:t> </a:t>
            </a:r>
            <a:r>
              <a:rPr sz="4000" b="0" spc="5" dirty="0">
                <a:latin typeface="Microsoft JhengHei Light"/>
                <a:cs typeface="Microsoft JhengHei Light"/>
              </a:rPr>
              <a:t>-</a:t>
            </a:r>
            <a:r>
              <a:rPr sz="4000" b="0" dirty="0">
                <a:latin typeface="Microsoft JhengHei Light"/>
                <a:cs typeface="Microsoft JhengHei Light"/>
              </a:rPr>
              <a:t>新增檔案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3045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檢視交付歷程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983" y="2482595"/>
            <a:ext cx="6163310" cy="4050665"/>
            <a:chOff x="2919983" y="2482595"/>
            <a:chExt cx="6163310" cy="4050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9983" y="2482595"/>
              <a:ext cx="6163056" cy="40502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1712" y="3541775"/>
              <a:ext cx="4261485" cy="1431290"/>
            </a:xfrm>
            <a:custGeom>
              <a:avLst/>
              <a:gdLst/>
              <a:ahLst/>
              <a:cxnLst/>
              <a:rect l="l" t="t" r="r" b="b"/>
              <a:pathLst>
                <a:path w="4261484" h="1431289">
                  <a:moveTo>
                    <a:pt x="461772" y="166878"/>
                  </a:moveTo>
                  <a:lnTo>
                    <a:pt x="294894" y="0"/>
                  </a:lnTo>
                  <a:lnTo>
                    <a:pt x="294894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4894" y="250317"/>
                  </a:lnTo>
                  <a:lnTo>
                    <a:pt x="294894" y="333756"/>
                  </a:lnTo>
                  <a:lnTo>
                    <a:pt x="461772" y="166878"/>
                  </a:lnTo>
                  <a:close/>
                </a:path>
                <a:path w="4261484" h="1431289">
                  <a:moveTo>
                    <a:pt x="4261104" y="1179576"/>
                  </a:moveTo>
                  <a:lnTo>
                    <a:pt x="3966972" y="1179576"/>
                  </a:lnTo>
                  <a:lnTo>
                    <a:pt x="3966972" y="1095756"/>
                  </a:lnTo>
                  <a:lnTo>
                    <a:pt x="3799332" y="1263396"/>
                  </a:lnTo>
                  <a:lnTo>
                    <a:pt x="3966972" y="1431036"/>
                  </a:lnTo>
                  <a:lnTo>
                    <a:pt x="3966972" y="1347216"/>
                  </a:lnTo>
                  <a:lnTo>
                    <a:pt x="4261104" y="1347216"/>
                  </a:lnTo>
                  <a:lnTo>
                    <a:pt x="4261104" y="1179576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34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交付後，後</a:t>
            </a:r>
            <a:r>
              <a:rPr sz="4000" b="0" spc="-5" dirty="0">
                <a:latin typeface="Microsoft JhengHei Light"/>
                <a:cs typeface="Microsoft JhengHei Light"/>
              </a:rPr>
              <a:t>悔了</a:t>
            </a:r>
            <a:r>
              <a:rPr sz="4000" b="0" dirty="0">
                <a:latin typeface="Microsoft JhengHei Light"/>
                <a:cs typeface="Microsoft JhengHei Light"/>
              </a:rPr>
              <a:t>怎</a:t>
            </a:r>
            <a:r>
              <a:rPr sz="4000" b="0" spc="-5" dirty="0">
                <a:latin typeface="Microsoft JhengHei Light"/>
                <a:cs typeface="Microsoft JhengHei Light"/>
              </a:rPr>
              <a:t>麼</a:t>
            </a:r>
            <a:r>
              <a:rPr sz="4000" b="0" dirty="0">
                <a:latin typeface="Microsoft JhengHei Light"/>
                <a:cs typeface="Microsoft JhengHei Light"/>
              </a:rPr>
              <a:t>辦</a:t>
            </a:r>
            <a:r>
              <a:rPr sz="4000" b="0" spc="-5" dirty="0">
                <a:latin typeface="Microsoft JhengHei Light"/>
                <a:cs typeface="Microsoft JhengHei Light"/>
              </a:rPr>
              <a:t>?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3883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重</a:t>
            </a:r>
            <a:r>
              <a:rPr sz="2800" spc="-10" dirty="0">
                <a:latin typeface="Microsoft JhengHei Light"/>
                <a:cs typeface="Microsoft JhengHei Light"/>
              </a:rPr>
              <a:t>置</a:t>
            </a:r>
            <a:r>
              <a:rPr sz="2800" spc="-15" dirty="0">
                <a:latin typeface="Microsoft JhengHei Light"/>
                <a:cs typeface="Microsoft JhengHei Light"/>
              </a:rPr>
              <a:t>(reset)</a:t>
            </a:r>
            <a:r>
              <a:rPr sz="2800" spc="-5" dirty="0">
                <a:latin typeface="Microsoft JhengHei Light"/>
                <a:cs typeface="Microsoft JhengHei Light"/>
              </a:rPr>
              <a:t>交付歷程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4764" y="2528316"/>
            <a:ext cx="6151245" cy="4043045"/>
            <a:chOff x="3064764" y="2528316"/>
            <a:chExt cx="6151245" cy="4043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4764" y="2528316"/>
              <a:ext cx="6150864" cy="40426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68240" y="4136136"/>
              <a:ext cx="463550" cy="334010"/>
            </a:xfrm>
            <a:custGeom>
              <a:avLst/>
              <a:gdLst/>
              <a:ahLst/>
              <a:cxnLst/>
              <a:rect l="l" t="t" r="r" b="b"/>
              <a:pathLst>
                <a:path w="463550" h="334010">
                  <a:moveTo>
                    <a:pt x="296418" y="0"/>
                  </a:moveTo>
                  <a:lnTo>
                    <a:pt x="296418" y="83438"/>
                  </a:lnTo>
                  <a:lnTo>
                    <a:pt x="0" y="83438"/>
                  </a:lnTo>
                  <a:lnTo>
                    <a:pt x="0" y="250316"/>
                  </a:lnTo>
                  <a:lnTo>
                    <a:pt x="296418" y="250316"/>
                  </a:lnTo>
                  <a:lnTo>
                    <a:pt x="296418" y="333756"/>
                  </a:lnTo>
                  <a:lnTo>
                    <a:pt x="463296" y="166877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34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交付後，後</a:t>
            </a:r>
            <a:r>
              <a:rPr sz="4000" b="0" spc="-5" dirty="0">
                <a:latin typeface="Microsoft JhengHei Light"/>
                <a:cs typeface="Microsoft JhengHei Light"/>
              </a:rPr>
              <a:t>悔了</a:t>
            </a:r>
            <a:r>
              <a:rPr sz="4000" b="0" dirty="0">
                <a:latin typeface="Microsoft JhengHei Light"/>
                <a:cs typeface="Microsoft JhengHei Light"/>
              </a:rPr>
              <a:t>怎</a:t>
            </a:r>
            <a:r>
              <a:rPr sz="4000" b="0" spc="-5" dirty="0">
                <a:latin typeface="Microsoft JhengHei Light"/>
                <a:cs typeface="Microsoft JhengHei Light"/>
              </a:rPr>
              <a:t>麼</a:t>
            </a:r>
            <a:r>
              <a:rPr sz="4000" b="0" dirty="0">
                <a:latin typeface="Microsoft JhengHei Light"/>
                <a:cs typeface="Microsoft JhengHei Light"/>
              </a:rPr>
              <a:t>辦</a:t>
            </a:r>
            <a:r>
              <a:rPr sz="4000" b="0" spc="-5" dirty="0">
                <a:latin typeface="Microsoft JhengHei Light"/>
                <a:cs typeface="Microsoft JhengHei Light"/>
              </a:rPr>
              <a:t>?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405130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重</a:t>
            </a:r>
            <a:r>
              <a:rPr sz="2800" spc="-10" dirty="0">
                <a:latin typeface="Microsoft JhengHei Light"/>
                <a:cs typeface="Microsoft JhengHei Light"/>
              </a:rPr>
              <a:t>置</a:t>
            </a:r>
            <a:r>
              <a:rPr sz="2800" spc="-15" dirty="0">
                <a:latin typeface="Microsoft JhengHei Light"/>
                <a:cs typeface="Microsoft JhengHei Light"/>
              </a:rPr>
              <a:t>(reset)</a:t>
            </a:r>
            <a:r>
              <a:rPr sz="2800" spc="-5" dirty="0">
                <a:latin typeface="Microsoft JhengHei Light"/>
                <a:cs typeface="Microsoft JhengHei Light"/>
              </a:rPr>
              <a:t>交付歷程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9364" y="2496312"/>
            <a:ext cx="8653780" cy="4046220"/>
            <a:chOff x="1769364" y="2496312"/>
            <a:chExt cx="8653780" cy="4046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9364" y="2496312"/>
              <a:ext cx="5085588" cy="33425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7384" y="2958084"/>
              <a:ext cx="5445252" cy="35844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82824" y="3215639"/>
              <a:ext cx="3709670" cy="1005840"/>
            </a:xfrm>
            <a:custGeom>
              <a:avLst/>
              <a:gdLst/>
              <a:ahLst/>
              <a:cxnLst/>
              <a:rect l="l" t="t" r="r" b="b"/>
              <a:pathLst>
                <a:path w="3709670" h="1005839">
                  <a:moveTo>
                    <a:pt x="463296" y="166878"/>
                  </a:moveTo>
                  <a:lnTo>
                    <a:pt x="296418" y="0"/>
                  </a:lnTo>
                  <a:lnTo>
                    <a:pt x="296418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8" y="250317"/>
                  </a:lnTo>
                  <a:lnTo>
                    <a:pt x="296418" y="333768"/>
                  </a:lnTo>
                  <a:lnTo>
                    <a:pt x="463296" y="166878"/>
                  </a:lnTo>
                  <a:close/>
                </a:path>
                <a:path w="3709670" h="1005839">
                  <a:moveTo>
                    <a:pt x="3709416" y="838962"/>
                  </a:moveTo>
                  <a:lnTo>
                    <a:pt x="3542538" y="672084"/>
                  </a:lnTo>
                  <a:lnTo>
                    <a:pt x="3542538" y="755523"/>
                  </a:lnTo>
                  <a:lnTo>
                    <a:pt x="3246120" y="755523"/>
                  </a:lnTo>
                  <a:lnTo>
                    <a:pt x="3246120" y="922401"/>
                  </a:lnTo>
                  <a:lnTo>
                    <a:pt x="3542538" y="922401"/>
                  </a:lnTo>
                  <a:lnTo>
                    <a:pt x="3542538" y="1005840"/>
                  </a:lnTo>
                  <a:lnTo>
                    <a:pt x="3709416" y="83896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34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交付後，後</a:t>
            </a:r>
            <a:r>
              <a:rPr sz="4000" b="0" spc="-5" dirty="0">
                <a:latin typeface="Microsoft JhengHei Light"/>
                <a:cs typeface="Microsoft JhengHei Light"/>
              </a:rPr>
              <a:t>悔了</a:t>
            </a:r>
            <a:r>
              <a:rPr sz="4000" b="0" dirty="0">
                <a:latin typeface="Microsoft JhengHei Light"/>
                <a:cs typeface="Microsoft JhengHei Light"/>
              </a:rPr>
              <a:t>怎</a:t>
            </a:r>
            <a:r>
              <a:rPr sz="4000" b="0" spc="-5" dirty="0">
                <a:latin typeface="Microsoft JhengHei Light"/>
                <a:cs typeface="Microsoft JhengHei Light"/>
              </a:rPr>
              <a:t>麼</a:t>
            </a:r>
            <a:r>
              <a:rPr sz="4000" b="0" dirty="0">
                <a:latin typeface="Microsoft JhengHei Light"/>
                <a:cs typeface="Microsoft JhengHei Light"/>
              </a:rPr>
              <a:t>辦</a:t>
            </a:r>
            <a:r>
              <a:rPr sz="4000" b="0" spc="-5" dirty="0">
                <a:latin typeface="Microsoft JhengHei Light"/>
                <a:cs typeface="Microsoft JhengHei Light"/>
              </a:rPr>
              <a:t>?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805686"/>
            <a:ext cx="3502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退回前一次交付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9316" y="2478023"/>
            <a:ext cx="6499860" cy="4009390"/>
            <a:chOff x="2909316" y="2478023"/>
            <a:chExt cx="6499860" cy="4009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8604" y="2478023"/>
              <a:ext cx="6100572" cy="40091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9316" y="3354323"/>
              <a:ext cx="2999740" cy="1710055"/>
            </a:xfrm>
            <a:custGeom>
              <a:avLst/>
              <a:gdLst/>
              <a:ahLst/>
              <a:cxnLst/>
              <a:rect l="l" t="t" r="r" b="b"/>
              <a:pathLst>
                <a:path w="2999740" h="1710054">
                  <a:moveTo>
                    <a:pt x="461772" y="166878"/>
                  </a:moveTo>
                  <a:lnTo>
                    <a:pt x="294894" y="0"/>
                  </a:lnTo>
                  <a:lnTo>
                    <a:pt x="294894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4894" y="250317"/>
                  </a:lnTo>
                  <a:lnTo>
                    <a:pt x="294894" y="333756"/>
                  </a:lnTo>
                  <a:lnTo>
                    <a:pt x="461772" y="166878"/>
                  </a:lnTo>
                  <a:close/>
                </a:path>
                <a:path w="2999740" h="1710054">
                  <a:moveTo>
                    <a:pt x="2999232" y="1458468"/>
                  </a:moveTo>
                  <a:lnTo>
                    <a:pt x="2703576" y="1458468"/>
                  </a:lnTo>
                  <a:lnTo>
                    <a:pt x="2703576" y="1374648"/>
                  </a:lnTo>
                  <a:lnTo>
                    <a:pt x="2535936" y="1542288"/>
                  </a:lnTo>
                  <a:lnTo>
                    <a:pt x="2703576" y="1709928"/>
                  </a:lnTo>
                  <a:lnTo>
                    <a:pt x="2703576" y="1626108"/>
                  </a:lnTo>
                  <a:lnTo>
                    <a:pt x="2999232" y="1626108"/>
                  </a:lnTo>
                  <a:lnTo>
                    <a:pt x="2999232" y="145846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34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交付後，後</a:t>
            </a:r>
            <a:r>
              <a:rPr sz="4000" b="0" spc="-5" dirty="0">
                <a:latin typeface="Microsoft JhengHei Light"/>
                <a:cs typeface="Microsoft JhengHei Light"/>
              </a:rPr>
              <a:t>悔了</a:t>
            </a:r>
            <a:r>
              <a:rPr sz="4000" b="0" dirty="0">
                <a:latin typeface="Microsoft JhengHei Light"/>
                <a:cs typeface="Microsoft JhengHei Light"/>
              </a:rPr>
              <a:t>怎</a:t>
            </a:r>
            <a:r>
              <a:rPr sz="4000" b="0" spc="-5" dirty="0">
                <a:latin typeface="Microsoft JhengHei Light"/>
                <a:cs typeface="Microsoft JhengHei Light"/>
              </a:rPr>
              <a:t>麼</a:t>
            </a:r>
            <a:r>
              <a:rPr sz="4000" b="0" dirty="0">
                <a:latin typeface="Microsoft JhengHei Light"/>
                <a:cs typeface="Microsoft JhengHei Light"/>
              </a:rPr>
              <a:t>辦</a:t>
            </a:r>
            <a:r>
              <a:rPr sz="4000" b="0" spc="-5" dirty="0">
                <a:latin typeface="Microsoft JhengHei Light"/>
                <a:cs typeface="Microsoft JhengHei Light"/>
              </a:rPr>
              <a:t>?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805686"/>
            <a:ext cx="6931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後悔交付的檔案會被退回至</a:t>
            </a:r>
            <a:r>
              <a:rPr sz="2800" spc="-10" dirty="0">
                <a:latin typeface="Microsoft JhengHei Light"/>
                <a:cs typeface="Microsoft JhengHei Light"/>
              </a:rPr>
              <a:t>working</a:t>
            </a:r>
            <a:r>
              <a:rPr sz="2800" spc="10" dirty="0">
                <a:latin typeface="Microsoft JhengHei Light"/>
                <a:cs typeface="Microsoft JhengHei Light"/>
              </a:rPr>
              <a:t> </a:t>
            </a:r>
            <a:r>
              <a:rPr sz="2800" spc="-20" dirty="0">
                <a:latin typeface="Microsoft JhengHei Light"/>
                <a:cs typeface="Microsoft JhengHei Light"/>
              </a:rPr>
              <a:t>tree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4504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什</a:t>
            </a:r>
            <a:r>
              <a:rPr sz="4400" b="0" spc="20" dirty="0">
                <a:latin typeface="Microsoft JhengHei Light"/>
                <a:cs typeface="Microsoft JhengHei Light"/>
              </a:rPr>
              <a:t>麼</a:t>
            </a:r>
            <a:r>
              <a:rPr sz="4400" b="0" spc="5" dirty="0">
                <a:latin typeface="Microsoft JhengHei Light"/>
                <a:cs typeface="Microsoft JhengHei Light"/>
              </a:rPr>
              <a:t>是「版本」？</a:t>
            </a:r>
            <a:endParaRPr sz="4400">
              <a:latin typeface="Microsoft JhengHei Light"/>
              <a:cs typeface="Microsoft JhengHe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8224" y="4253484"/>
            <a:ext cx="11776075" cy="433070"/>
            <a:chOff x="268224" y="4253484"/>
            <a:chExt cx="11776075" cy="433070"/>
          </a:xfrm>
        </p:grpSpPr>
        <p:sp>
          <p:nvSpPr>
            <p:cNvPr id="4" name="object 4"/>
            <p:cNvSpPr/>
            <p:nvPr/>
          </p:nvSpPr>
          <p:spPr>
            <a:xfrm>
              <a:off x="268224" y="4457700"/>
              <a:ext cx="11776075" cy="228600"/>
            </a:xfrm>
            <a:custGeom>
              <a:avLst/>
              <a:gdLst/>
              <a:ahLst/>
              <a:cxnLst/>
              <a:rect l="l" t="t" r="r" b="b"/>
              <a:pathLst>
                <a:path w="11776075" h="228600">
                  <a:moveTo>
                    <a:pt x="11547094" y="0"/>
                  </a:moveTo>
                  <a:lnTo>
                    <a:pt x="11547094" y="228600"/>
                  </a:lnTo>
                  <a:lnTo>
                    <a:pt x="11699494" y="152400"/>
                  </a:lnTo>
                  <a:lnTo>
                    <a:pt x="11585321" y="152400"/>
                  </a:lnTo>
                  <a:lnTo>
                    <a:pt x="11585321" y="76200"/>
                  </a:lnTo>
                  <a:lnTo>
                    <a:pt x="11699494" y="76200"/>
                  </a:lnTo>
                  <a:lnTo>
                    <a:pt x="11547094" y="0"/>
                  </a:lnTo>
                  <a:close/>
                </a:path>
                <a:path w="11776075" h="228600">
                  <a:moveTo>
                    <a:pt x="11547094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11547094" y="152400"/>
                  </a:lnTo>
                  <a:lnTo>
                    <a:pt x="11547094" y="76200"/>
                  </a:lnTo>
                  <a:close/>
                </a:path>
                <a:path w="11776075" h="228600">
                  <a:moveTo>
                    <a:pt x="11699494" y="76200"/>
                  </a:moveTo>
                  <a:lnTo>
                    <a:pt x="11585321" y="76200"/>
                  </a:lnTo>
                  <a:lnTo>
                    <a:pt x="11585321" y="152400"/>
                  </a:lnTo>
                  <a:lnTo>
                    <a:pt x="11699494" y="152400"/>
                  </a:lnTo>
                  <a:lnTo>
                    <a:pt x="11775694" y="114300"/>
                  </a:lnTo>
                  <a:lnTo>
                    <a:pt x="11699494" y="7620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5879" y="4253484"/>
              <a:ext cx="9540240" cy="332740"/>
            </a:xfrm>
            <a:custGeom>
              <a:avLst/>
              <a:gdLst/>
              <a:ahLst/>
              <a:cxnLst/>
              <a:rect l="l" t="t" r="r" b="b"/>
              <a:pathLst>
                <a:path w="9540240" h="332739">
                  <a:moveTo>
                    <a:pt x="0" y="332486"/>
                  </a:moveTo>
                  <a:lnTo>
                    <a:pt x="0" y="0"/>
                  </a:lnTo>
                </a:path>
                <a:path w="9540240" h="332739">
                  <a:moveTo>
                    <a:pt x="2385060" y="332486"/>
                  </a:moveTo>
                  <a:lnTo>
                    <a:pt x="2385060" y="0"/>
                  </a:lnTo>
                </a:path>
                <a:path w="9540240" h="332739">
                  <a:moveTo>
                    <a:pt x="4770120" y="332486"/>
                  </a:moveTo>
                  <a:lnTo>
                    <a:pt x="4770120" y="0"/>
                  </a:lnTo>
                </a:path>
                <a:path w="9540240" h="332739">
                  <a:moveTo>
                    <a:pt x="7155180" y="332486"/>
                  </a:moveTo>
                  <a:lnTo>
                    <a:pt x="7155180" y="0"/>
                  </a:lnTo>
                </a:path>
                <a:path w="9540240" h="332739">
                  <a:moveTo>
                    <a:pt x="9540240" y="332486"/>
                  </a:moveTo>
                  <a:lnTo>
                    <a:pt x="9540240" y="0"/>
                  </a:lnTo>
                </a:path>
              </a:pathLst>
            </a:custGeom>
            <a:ln w="762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2805" y="2522220"/>
            <a:ext cx="2108200" cy="1515110"/>
            <a:chOff x="272805" y="2522220"/>
            <a:chExt cx="2108200" cy="15151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805" y="2522220"/>
              <a:ext cx="2107672" cy="15148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2920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68" y="297033"/>
                  </a:lnTo>
                  <a:lnTo>
                    <a:pt x="242403" y="275405"/>
                  </a:lnTo>
                  <a:lnTo>
                    <a:pt x="275394" y="242419"/>
                  </a:lnTo>
                  <a:lnTo>
                    <a:pt x="297030" y="200582"/>
                  </a:lnTo>
                  <a:lnTo>
                    <a:pt x="304800" y="152400"/>
                  </a:lnTo>
                  <a:lnTo>
                    <a:pt x="297030" y="104217"/>
                  </a:lnTo>
                  <a:lnTo>
                    <a:pt x="275394" y="62380"/>
                  </a:lnTo>
                  <a:lnTo>
                    <a:pt x="242403" y="29394"/>
                  </a:lnTo>
                  <a:lnTo>
                    <a:pt x="200568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20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68" y="7766"/>
                  </a:lnTo>
                  <a:lnTo>
                    <a:pt x="242403" y="29394"/>
                  </a:lnTo>
                  <a:lnTo>
                    <a:pt x="275394" y="62380"/>
                  </a:lnTo>
                  <a:lnTo>
                    <a:pt x="297030" y="104217"/>
                  </a:lnTo>
                  <a:lnTo>
                    <a:pt x="304800" y="152400"/>
                  </a:lnTo>
                  <a:lnTo>
                    <a:pt x="297030" y="200582"/>
                  </a:lnTo>
                  <a:lnTo>
                    <a:pt x="275394" y="242419"/>
                  </a:lnTo>
                  <a:lnTo>
                    <a:pt x="242403" y="275405"/>
                  </a:lnTo>
                  <a:lnTo>
                    <a:pt x="200568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9452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68" y="297033"/>
                  </a:lnTo>
                  <a:lnTo>
                    <a:pt x="242403" y="275405"/>
                  </a:lnTo>
                  <a:lnTo>
                    <a:pt x="275394" y="242419"/>
                  </a:lnTo>
                  <a:lnTo>
                    <a:pt x="297030" y="200582"/>
                  </a:lnTo>
                  <a:lnTo>
                    <a:pt x="304800" y="152400"/>
                  </a:lnTo>
                  <a:lnTo>
                    <a:pt x="297030" y="104217"/>
                  </a:lnTo>
                  <a:lnTo>
                    <a:pt x="275394" y="62380"/>
                  </a:lnTo>
                  <a:lnTo>
                    <a:pt x="242403" y="29394"/>
                  </a:lnTo>
                  <a:lnTo>
                    <a:pt x="200568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9452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68" y="7766"/>
                  </a:lnTo>
                  <a:lnTo>
                    <a:pt x="242403" y="29394"/>
                  </a:lnTo>
                  <a:lnTo>
                    <a:pt x="275394" y="62380"/>
                  </a:lnTo>
                  <a:lnTo>
                    <a:pt x="297030" y="104217"/>
                  </a:lnTo>
                  <a:lnTo>
                    <a:pt x="304800" y="152400"/>
                  </a:lnTo>
                  <a:lnTo>
                    <a:pt x="297030" y="200582"/>
                  </a:lnTo>
                  <a:lnTo>
                    <a:pt x="275394" y="242419"/>
                  </a:lnTo>
                  <a:lnTo>
                    <a:pt x="242403" y="275405"/>
                  </a:lnTo>
                  <a:lnTo>
                    <a:pt x="200568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507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799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7507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799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1369" y="2077973"/>
            <a:ext cx="65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版本</a:t>
            </a:r>
            <a:r>
              <a:rPr sz="1800" spc="-60" dirty="0">
                <a:latin typeface="PMingLiU-ExtB"/>
                <a:cs typeface="PMingLiU-ExtB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4100" y="4863541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57865" y="2522220"/>
            <a:ext cx="2108200" cy="1515110"/>
            <a:chOff x="2657865" y="2522220"/>
            <a:chExt cx="2108200" cy="151511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7865" y="2522220"/>
              <a:ext cx="2107672" cy="15148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87979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7979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34511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34511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1044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81044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29100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9100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2551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2551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86454" y="2077973"/>
            <a:ext cx="65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版本</a:t>
            </a:r>
            <a:r>
              <a:rPr sz="1800" spc="-60" dirty="0">
                <a:latin typeface="PMingLiU-ExtB"/>
                <a:cs typeface="PMingLiU-ExtB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8905" y="4863541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42922" y="2522220"/>
            <a:ext cx="2106295" cy="1515110"/>
            <a:chOff x="5042922" y="2522220"/>
            <a:chExt cx="2106295" cy="151511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2922" y="2522220"/>
              <a:ext cx="2106154" cy="151484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271515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71515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19571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19571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66103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66103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14159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14159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77611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77611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71515" y="2077973"/>
            <a:ext cx="65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版本</a:t>
            </a:r>
            <a:r>
              <a:rPr sz="1800" spc="-60" dirty="0">
                <a:latin typeface="PMingLiU-ExtB"/>
                <a:cs typeface="PMingLiU-ExtB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23965" y="4863541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426462" y="2522220"/>
            <a:ext cx="2108200" cy="1515110"/>
            <a:chOff x="7426462" y="2522220"/>
            <a:chExt cx="2108200" cy="1515110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6462" y="2522220"/>
              <a:ext cx="2107672" cy="151484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656576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56576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04632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04632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51164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51164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97696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97696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62672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62672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04632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04632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45068" y="330250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45068" y="330250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156575" y="2077973"/>
            <a:ext cx="65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版本</a:t>
            </a:r>
            <a:r>
              <a:rPr sz="1800" spc="-60" dirty="0">
                <a:latin typeface="PMingLiU-ExtB"/>
                <a:cs typeface="PMingLiU-ExtB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09026" y="4863541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594085" y="4863541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811522" y="2522220"/>
            <a:ext cx="2108200" cy="1515110"/>
            <a:chOff x="9811522" y="2522220"/>
            <a:chExt cx="2108200" cy="1515110"/>
          </a:xfrm>
        </p:grpSpPr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1522" y="2522220"/>
              <a:ext cx="2107672" cy="151484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041636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041636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488168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88168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936224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936224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382756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382756" y="28590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047732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47732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488168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488168" y="33101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930128" y="330250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799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99CCC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930128" y="330250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799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923270" y="3310890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0" y="0"/>
                  </a:moveTo>
                  <a:lnTo>
                    <a:pt x="304800" y="304800"/>
                  </a:lnTo>
                </a:path>
                <a:path w="305434" h="304800">
                  <a:moveTo>
                    <a:pt x="305307" y="0"/>
                  </a:moveTo>
                  <a:lnTo>
                    <a:pt x="7620" y="29768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0541254" y="2077973"/>
            <a:ext cx="65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版本</a:t>
            </a:r>
            <a:r>
              <a:rPr sz="1800" spc="-60" dirty="0">
                <a:latin typeface="PMingLiU-ExtB"/>
                <a:cs typeface="PMingLiU-ExtB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2266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版</a:t>
            </a:r>
            <a:r>
              <a:rPr sz="4400" b="0" spc="20" dirty="0">
                <a:latin typeface="Microsoft JhengHei Light"/>
                <a:cs typeface="Microsoft JhengHei Light"/>
              </a:rPr>
              <a:t>本</a:t>
            </a:r>
            <a:r>
              <a:rPr sz="4400" b="0" spc="5" dirty="0">
                <a:latin typeface="Microsoft JhengHei Light"/>
                <a:cs typeface="Microsoft JhengHei Light"/>
              </a:rPr>
              <a:t>控制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1631"/>
            <a:ext cx="5864861" cy="28448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什麼類型的內容適合版本控制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程式原始碼</a:t>
            </a:r>
            <a:endParaRPr sz="24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測試程式碼</a:t>
            </a: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伺服器的設定檔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文件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書籍</a:t>
            </a:r>
            <a:endParaRPr sz="24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網站內容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081" y="3506851"/>
            <a:ext cx="1172929" cy="13401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2679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Microsoft JhengHei Light"/>
                <a:cs typeface="Microsoft JhengHei Light"/>
              </a:rPr>
              <a:t>G</a:t>
            </a:r>
            <a:r>
              <a:rPr sz="4400" b="0" spc="15" dirty="0">
                <a:latin typeface="Microsoft JhengHei Light"/>
                <a:cs typeface="Microsoft JhengHei Light"/>
              </a:rPr>
              <a:t>i</a:t>
            </a:r>
            <a:r>
              <a:rPr sz="4400" b="0" spc="5" dirty="0">
                <a:latin typeface="Microsoft JhengHei Light"/>
                <a:cs typeface="Microsoft JhengHei Light"/>
              </a:rPr>
              <a:t>t是什</a:t>
            </a:r>
            <a:r>
              <a:rPr sz="4400" b="0" spc="10" dirty="0">
                <a:latin typeface="Microsoft JhengHei Light"/>
                <a:cs typeface="Microsoft JhengHei Light"/>
              </a:rPr>
              <a:t>麼</a:t>
            </a:r>
            <a:r>
              <a:rPr sz="4400" b="0" dirty="0">
                <a:latin typeface="Microsoft JhengHei Light"/>
                <a:cs typeface="Microsoft JhengHei Light"/>
              </a:rPr>
              <a:t>?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20111"/>
            <a:ext cx="7236461" cy="27406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分散式的版本控制系統</a:t>
            </a:r>
            <a:endParaRPr sz="2800" dirty="0">
              <a:latin typeface="Microsoft JhengHei Light"/>
              <a:cs typeface="Microsoft JhengHei Light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Microsoft JhengHei Light"/>
                <a:cs typeface="Microsoft JhengHei Light"/>
              </a:rPr>
              <a:t>開源軟體(open-source</a:t>
            </a:r>
            <a:r>
              <a:rPr sz="2800" spc="-45" dirty="0">
                <a:latin typeface="Microsoft JhengHei Light"/>
                <a:cs typeface="Microsoft JhengHei Light"/>
              </a:rPr>
              <a:t> </a:t>
            </a:r>
            <a:r>
              <a:rPr sz="2800" spc="-10" dirty="0">
                <a:latin typeface="Microsoft JhengHei Light"/>
                <a:cs typeface="Microsoft JhengHei Light"/>
              </a:rPr>
              <a:t>software)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活耀的開源社群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豐富的生態系支持</a:t>
            </a: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Microsoft JhengHei Light"/>
                <a:cs typeface="Microsoft JhengHei Light"/>
              </a:rPr>
              <a:t>適合於多種不同類型的專案與工作</a:t>
            </a:r>
            <a:r>
              <a:rPr sz="2800" dirty="0">
                <a:latin typeface="Microsoft JhengHei Light"/>
                <a:cs typeface="Microsoft JhengHei Light"/>
              </a:rPr>
              <a:t>流</a:t>
            </a:r>
            <a:r>
              <a:rPr sz="2800" spc="-5" dirty="0">
                <a:latin typeface="Microsoft JhengHei Light"/>
                <a:cs typeface="Microsoft JhengHei Light"/>
              </a:rPr>
              <a:t>程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Linux</a:t>
            </a:r>
            <a:r>
              <a:rPr sz="2400" dirty="0">
                <a:latin typeface="Microsoft JhengHei Light"/>
                <a:cs typeface="Microsoft JhengHei Light"/>
              </a:rPr>
              <a:t>作業系統開發即用Git管理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5274" y="1099330"/>
            <a:ext cx="2133226" cy="9589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5061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分</a:t>
            </a:r>
            <a:r>
              <a:rPr sz="4400" b="0" spc="20" dirty="0">
                <a:latin typeface="Microsoft JhengHei Light"/>
                <a:cs typeface="Microsoft JhengHei Light"/>
              </a:rPr>
              <a:t>散</a:t>
            </a:r>
            <a:r>
              <a:rPr sz="4400" b="0" spc="5" dirty="0">
                <a:latin typeface="Microsoft JhengHei Light"/>
                <a:cs typeface="Microsoft JhengHei Light"/>
              </a:rPr>
              <a:t>式版本控制</a:t>
            </a:r>
            <a:r>
              <a:rPr sz="4400" b="0" spc="-20" dirty="0">
                <a:latin typeface="Microsoft JhengHei Light"/>
                <a:cs typeface="Microsoft JhengHei Light"/>
              </a:rPr>
              <a:t>系</a:t>
            </a:r>
            <a:r>
              <a:rPr sz="4400" b="0" spc="5" dirty="0">
                <a:latin typeface="Microsoft JhengHei Light"/>
                <a:cs typeface="Microsoft JhengHei Light"/>
              </a:rPr>
              <a:t>統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71631"/>
            <a:ext cx="9370061" cy="166623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分散式版本控制系統具有三特性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每一位使用者皆有自己本地端的專案歷</a:t>
            </a:r>
            <a:r>
              <a:rPr sz="2400" dirty="0">
                <a:latin typeface="Microsoft JhengHei Light"/>
                <a:cs typeface="Microsoft JhengHei Light"/>
              </a:rPr>
              <a:t>程</a:t>
            </a:r>
            <a:r>
              <a:rPr sz="2400" spc="-5" dirty="0">
                <a:latin typeface="Microsoft JhengHei Light"/>
                <a:cs typeface="Microsoft JhengHei Light"/>
              </a:rPr>
              <a:t>(repository)</a:t>
            </a:r>
            <a:endParaRPr sz="24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使用者可以離線使用版控系統</a:t>
            </a: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可以方便地進行分散</a:t>
            </a:r>
            <a:r>
              <a:rPr sz="2400" spc="-45" dirty="0">
                <a:latin typeface="Microsoft JhengHei Light"/>
                <a:cs typeface="Microsoft JhengHei Light"/>
              </a:rPr>
              <a:t>r</a:t>
            </a:r>
            <a:r>
              <a:rPr sz="2400" spc="-5" dirty="0">
                <a:latin typeface="Microsoft JhengHei Light"/>
                <a:cs typeface="Microsoft JhengHei Light"/>
              </a:rPr>
              <a:t>ep</a:t>
            </a:r>
            <a:r>
              <a:rPr sz="2400" spc="-15" dirty="0">
                <a:latin typeface="Microsoft JhengHei Light"/>
                <a:cs typeface="Microsoft JhengHei Light"/>
              </a:rPr>
              <a:t>o</a:t>
            </a:r>
            <a:r>
              <a:rPr sz="2400" spc="-5" dirty="0">
                <a:latin typeface="Microsoft JhengHei Light"/>
                <a:cs typeface="Microsoft JhengHei Light"/>
              </a:rPr>
              <a:t>si</a:t>
            </a:r>
            <a:r>
              <a:rPr sz="2400" spc="-25" dirty="0">
                <a:latin typeface="Microsoft JhengHei Light"/>
                <a:cs typeface="Microsoft JhengHei Light"/>
              </a:rPr>
              <a:t>t</a:t>
            </a:r>
            <a:r>
              <a:rPr sz="2400" spc="-5" dirty="0">
                <a:latin typeface="Microsoft JhengHei Light"/>
                <a:cs typeface="Microsoft JhengHei Light"/>
              </a:rPr>
              <a:t>o</a:t>
            </a:r>
            <a:r>
              <a:rPr sz="2400" spc="95" dirty="0">
                <a:latin typeface="Microsoft JhengHei Light"/>
                <a:cs typeface="Microsoft JhengHei Light"/>
              </a:rPr>
              <a:t>r</a:t>
            </a:r>
            <a:r>
              <a:rPr sz="2400" spc="5" dirty="0">
                <a:latin typeface="Microsoft JhengHei Light"/>
                <a:cs typeface="Microsoft JhengHei Light"/>
              </a:rPr>
              <a:t>y</a:t>
            </a:r>
            <a:r>
              <a:rPr sz="2400" dirty="0">
                <a:latin typeface="Microsoft JhengHei Light"/>
                <a:cs typeface="Microsoft JhengHei Light"/>
              </a:rPr>
              <a:t>內容的同步工作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9029" y="4733062"/>
            <a:ext cx="703824" cy="80498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21195" y="4133596"/>
            <a:ext cx="1723389" cy="1404620"/>
            <a:chOff x="6521195" y="4133596"/>
            <a:chExt cx="1723389" cy="14046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0409" y="4733062"/>
              <a:ext cx="703824" cy="8049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21195" y="4133596"/>
              <a:ext cx="1369695" cy="558800"/>
            </a:xfrm>
            <a:custGeom>
              <a:avLst/>
              <a:gdLst/>
              <a:ahLst/>
              <a:cxnLst/>
              <a:rect l="l" t="t" r="r" b="b"/>
              <a:pathLst>
                <a:path w="1369695" h="558800">
                  <a:moveTo>
                    <a:pt x="1322197" y="528065"/>
                  </a:moveTo>
                  <a:lnTo>
                    <a:pt x="1317498" y="539876"/>
                  </a:lnTo>
                  <a:lnTo>
                    <a:pt x="1364742" y="558672"/>
                  </a:lnTo>
                  <a:lnTo>
                    <a:pt x="1369440" y="546861"/>
                  </a:lnTo>
                  <a:lnTo>
                    <a:pt x="1322197" y="528065"/>
                  </a:lnTo>
                  <a:close/>
                </a:path>
                <a:path w="1369695" h="558800">
                  <a:moveTo>
                    <a:pt x="1239647" y="495172"/>
                  </a:moveTo>
                  <a:lnTo>
                    <a:pt x="1234948" y="506856"/>
                  </a:lnTo>
                  <a:lnTo>
                    <a:pt x="1282192" y="525779"/>
                  </a:lnTo>
                  <a:lnTo>
                    <a:pt x="1286890" y="513968"/>
                  </a:lnTo>
                  <a:lnTo>
                    <a:pt x="1239647" y="495172"/>
                  </a:lnTo>
                  <a:close/>
                </a:path>
                <a:path w="1369695" h="558800">
                  <a:moveTo>
                    <a:pt x="1157097" y="462152"/>
                  </a:moveTo>
                  <a:lnTo>
                    <a:pt x="1152398" y="473963"/>
                  </a:lnTo>
                  <a:lnTo>
                    <a:pt x="1199642" y="492759"/>
                  </a:lnTo>
                  <a:lnTo>
                    <a:pt x="1204340" y="480948"/>
                  </a:lnTo>
                  <a:lnTo>
                    <a:pt x="1157097" y="462152"/>
                  </a:lnTo>
                  <a:close/>
                </a:path>
                <a:path w="1369695" h="558800">
                  <a:moveTo>
                    <a:pt x="1074547" y="429259"/>
                  </a:moveTo>
                  <a:lnTo>
                    <a:pt x="1069848" y="440943"/>
                  </a:lnTo>
                  <a:lnTo>
                    <a:pt x="1117092" y="459866"/>
                  </a:lnTo>
                  <a:lnTo>
                    <a:pt x="1121790" y="448055"/>
                  </a:lnTo>
                  <a:lnTo>
                    <a:pt x="1074547" y="429259"/>
                  </a:lnTo>
                  <a:close/>
                </a:path>
                <a:path w="1369695" h="558800">
                  <a:moveTo>
                    <a:pt x="991997" y="396239"/>
                  </a:moveTo>
                  <a:lnTo>
                    <a:pt x="987298" y="408050"/>
                  </a:lnTo>
                  <a:lnTo>
                    <a:pt x="1034414" y="426846"/>
                  </a:lnTo>
                  <a:lnTo>
                    <a:pt x="1039113" y="415035"/>
                  </a:lnTo>
                  <a:lnTo>
                    <a:pt x="991997" y="396239"/>
                  </a:lnTo>
                  <a:close/>
                </a:path>
                <a:path w="1369695" h="558800">
                  <a:moveTo>
                    <a:pt x="909447" y="363346"/>
                  </a:moveTo>
                  <a:lnTo>
                    <a:pt x="904748" y="375030"/>
                  </a:lnTo>
                  <a:lnTo>
                    <a:pt x="951864" y="393953"/>
                  </a:lnTo>
                  <a:lnTo>
                    <a:pt x="956563" y="382142"/>
                  </a:lnTo>
                  <a:lnTo>
                    <a:pt x="909447" y="363346"/>
                  </a:lnTo>
                  <a:close/>
                </a:path>
                <a:path w="1369695" h="558800">
                  <a:moveTo>
                    <a:pt x="826897" y="330326"/>
                  </a:moveTo>
                  <a:lnTo>
                    <a:pt x="822198" y="342137"/>
                  </a:lnTo>
                  <a:lnTo>
                    <a:pt x="869314" y="360933"/>
                  </a:lnTo>
                  <a:lnTo>
                    <a:pt x="874013" y="349122"/>
                  </a:lnTo>
                  <a:lnTo>
                    <a:pt x="826897" y="330326"/>
                  </a:lnTo>
                  <a:close/>
                </a:path>
                <a:path w="1369695" h="558800">
                  <a:moveTo>
                    <a:pt x="744347" y="297433"/>
                  </a:moveTo>
                  <a:lnTo>
                    <a:pt x="739648" y="309117"/>
                  </a:lnTo>
                  <a:lnTo>
                    <a:pt x="786764" y="328040"/>
                  </a:lnTo>
                  <a:lnTo>
                    <a:pt x="791463" y="316229"/>
                  </a:lnTo>
                  <a:lnTo>
                    <a:pt x="744347" y="297433"/>
                  </a:lnTo>
                  <a:close/>
                </a:path>
                <a:path w="1369695" h="558800">
                  <a:moveTo>
                    <a:pt x="661797" y="264413"/>
                  </a:moveTo>
                  <a:lnTo>
                    <a:pt x="656971" y="276224"/>
                  </a:lnTo>
                  <a:lnTo>
                    <a:pt x="704214" y="295020"/>
                  </a:lnTo>
                  <a:lnTo>
                    <a:pt x="708913" y="283209"/>
                  </a:lnTo>
                  <a:lnTo>
                    <a:pt x="661797" y="264413"/>
                  </a:lnTo>
                  <a:close/>
                </a:path>
                <a:path w="1369695" h="558800">
                  <a:moveTo>
                    <a:pt x="579120" y="231520"/>
                  </a:moveTo>
                  <a:lnTo>
                    <a:pt x="574421" y="243204"/>
                  </a:lnTo>
                  <a:lnTo>
                    <a:pt x="621664" y="262127"/>
                  </a:lnTo>
                  <a:lnTo>
                    <a:pt x="626363" y="250316"/>
                  </a:lnTo>
                  <a:lnTo>
                    <a:pt x="579120" y="231520"/>
                  </a:lnTo>
                  <a:close/>
                </a:path>
                <a:path w="1369695" h="558800">
                  <a:moveTo>
                    <a:pt x="496570" y="198500"/>
                  </a:moveTo>
                  <a:lnTo>
                    <a:pt x="491871" y="210311"/>
                  </a:lnTo>
                  <a:lnTo>
                    <a:pt x="539114" y="229107"/>
                  </a:lnTo>
                  <a:lnTo>
                    <a:pt x="543813" y="217296"/>
                  </a:lnTo>
                  <a:lnTo>
                    <a:pt x="496570" y="198500"/>
                  </a:lnTo>
                  <a:close/>
                </a:path>
                <a:path w="1369695" h="558800">
                  <a:moveTo>
                    <a:pt x="414020" y="165607"/>
                  </a:moveTo>
                  <a:lnTo>
                    <a:pt x="409321" y="177291"/>
                  </a:lnTo>
                  <a:lnTo>
                    <a:pt x="456564" y="196214"/>
                  </a:lnTo>
                  <a:lnTo>
                    <a:pt x="461263" y="184403"/>
                  </a:lnTo>
                  <a:lnTo>
                    <a:pt x="414020" y="165607"/>
                  </a:lnTo>
                  <a:close/>
                </a:path>
                <a:path w="1369695" h="558800">
                  <a:moveTo>
                    <a:pt x="331470" y="132587"/>
                  </a:moveTo>
                  <a:lnTo>
                    <a:pt x="326771" y="144398"/>
                  </a:lnTo>
                  <a:lnTo>
                    <a:pt x="373887" y="163194"/>
                  </a:lnTo>
                  <a:lnTo>
                    <a:pt x="378713" y="151383"/>
                  </a:lnTo>
                  <a:lnTo>
                    <a:pt x="331470" y="132587"/>
                  </a:lnTo>
                  <a:close/>
                </a:path>
                <a:path w="1369695" h="558800">
                  <a:moveTo>
                    <a:pt x="248920" y="99694"/>
                  </a:moveTo>
                  <a:lnTo>
                    <a:pt x="244221" y="111378"/>
                  </a:lnTo>
                  <a:lnTo>
                    <a:pt x="291337" y="130301"/>
                  </a:lnTo>
                  <a:lnTo>
                    <a:pt x="296036" y="118490"/>
                  </a:lnTo>
                  <a:lnTo>
                    <a:pt x="248920" y="99694"/>
                  </a:lnTo>
                  <a:close/>
                </a:path>
                <a:path w="1369695" h="558800">
                  <a:moveTo>
                    <a:pt x="166370" y="66674"/>
                  </a:moveTo>
                  <a:lnTo>
                    <a:pt x="161671" y="78485"/>
                  </a:lnTo>
                  <a:lnTo>
                    <a:pt x="208787" y="97281"/>
                  </a:lnTo>
                  <a:lnTo>
                    <a:pt x="213486" y="85470"/>
                  </a:lnTo>
                  <a:lnTo>
                    <a:pt x="166370" y="66674"/>
                  </a:lnTo>
                  <a:close/>
                </a:path>
                <a:path w="1369695" h="558800">
                  <a:moveTo>
                    <a:pt x="84835" y="0"/>
                  </a:moveTo>
                  <a:lnTo>
                    <a:pt x="0" y="7111"/>
                  </a:lnTo>
                  <a:lnTo>
                    <a:pt x="56642" y="70738"/>
                  </a:lnTo>
                  <a:lnTo>
                    <a:pt x="84835" y="0"/>
                  </a:lnTo>
                  <a:close/>
                </a:path>
                <a:path w="1369695" h="558800">
                  <a:moveTo>
                    <a:pt x="83820" y="33654"/>
                  </a:moveTo>
                  <a:lnTo>
                    <a:pt x="79121" y="45465"/>
                  </a:lnTo>
                  <a:lnTo>
                    <a:pt x="126237" y="64388"/>
                  </a:lnTo>
                  <a:lnTo>
                    <a:pt x="130936" y="52577"/>
                  </a:lnTo>
                  <a:lnTo>
                    <a:pt x="83820" y="33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0777" y="3784776"/>
            <a:ext cx="854334" cy="7472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78402" y="5636463"/>
            <a:ext cx="97726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本地端</a:t>
            </a:r>
            <a:endParaRPr sz="1800">
              <a:latin typeface="PMingLiU-ExtB"/>
              <a:cs typeface="PMingLiU-ExtB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0035" y="5636463"/>
            <a:ext cx="97726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本地端</a:t>
            </a:r>
            <a:endParaRPr sz="1800">
              <a:latin typeface="PMingLiU-ExtB"/>
              <a:cs typeface="PMingLiU-ExtB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3550" y="4657725"/>
            <a:ext cx="97726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PMingLiU-ExtB"/>
                <a:cs typeface="PMingLiU-ExtB"/>
              </a:rPr>
              <a:t>遠端</a:t>
            </a:r>
            <a:endParaRPr sz="1800">
              <a:latin typeface="PMingLiU-ExtB"/>
              <a:cs typeface="PMingLiU-ExtB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65446" y="4140708"/>
            <a:ext cx="1078865" cy="551815"/>
          </a:xfrm>
          <a:custGeom>
            <a:avLst/>
            <a:gdLst/>
            <a:ahLst/>
            <a:cxnLst/>
            <a:rect l="l" t="t" r="r" b="b"/>
            <a:pathLst>
              <a:path w="1078864" h="551814">
                <a:moveTo>
                  <a:pt x="45338" y="517017"/>
                </a:moveTo>
                <a:lnTo>
                  <a:pt x="0" y="540004"/>
                </a:lnTo>
                <a:lnTo>
                  <a:pt x="5841" y="551307"/>
                </a:lnTo>
                <a:lnTo>
                  <a:pt x="51053" y="528320"/>
                </a:lnTo>
                <a:lnTo>
                  <a:pt x="45338" y="517017"/>
                </a:lnTo>
                <a:close/>
              </a:path>
              <a:path w="1078864" h="551814">
                <a:moveTo>
                  <a:pt x="124587" y="476885"/>
                </a:moveTo>
                <a:lnTo>
                  <a:pt x="79375" y="499872"/>
                </a:lnTo>
                <a:lnTo>
                  <a:pt x="85089" y="511175"/>
                </a:lnTo>
                <a:lnTo>
                  <a:pt x="130428" y="488188"/>
                </a:lnTo>
                <a:lnTo>
                  <a:pt x="124587" y="476885"/>
                </a:lnTo>
                <a:close/>
              </a:path>
              <a:path w="1078864" h="551814">
                <a:moveTo>
                  <a:pt x="203962" y="436626"/>
                </a:moveTo>
                <a:lnTo>
                  <a:pt x="158623" y="459613"/>
                </a:lnTo>
                <a:lnTo>
                  <a:pt x="164337" y="470916"/>
                </a:lnTo>
                <a:lnTo>
                  <a:pt x="209676" y="447929"/>
                </a:lnTo>
                <a:lnTo>
                  <a:pt x="203962" y="436626"/>
                </a:lnTo>
                <a:close/>
              </a:path>
              <a:path w="1078864" h="551814">
                <a:moveTo>
                  <a:pt x="283210" y="396367"/>
                </a:moveTo>
                <a:lnTo>
                  <a:pt x="237870" y="419354"/>
                </a:lnTo>
                <a:lnTo>
                  <a:pt x="243586" y="430657"/>
                </a:lnTo>
                <a:lnTo>
                  <a:pt x="288925" y="407670"/>
                </a:lnTo>
                <a:lnTo>
                  <a:pt x="283210" y="396367"/>
                </a:lnTo>
                <a:close/>
              </a:path>
              <a:path w="1078864" h="551814">
                <a:moveTo>
                  <a:pt x="362457" y="356235"/>
                </a:moveTo>
                <a:lnTo>
                  <a:pt x="317118" y="379222"/>
                </a:lnTo>
                <a:lnTo>
                  <a:pt x="322961" y="390525"/>
                </a:lnTo>
                <a:lnTo>
                  <a:pt x="368173" y="367538"/>
                </a:lnTo>
                <a:lnTo>
                  <a:pt x="362457" y="356235"/>
                </a:lnTo>
                <a:close/>
              </a:path>
              <a:path w="1078864" h="551814">
                <a:moveTo>
                  <a:pt x="441705" y="315976"/>
                </a:moveTo>
                <a:lnTo>
                  <a:pt x="396493" y="338963"/>
                </a:lnTo>
                <a:lnTo>
                  <a:pt x="402208" y="350266"/>
                </a:lnTo>
                <a:lnTo>
                  <a:pt x="447548" y="327279"/>
                </a:lnTo>
                <a:lnTo>
                  <a:pt x="441705" y="315976"/>
                </a:lnTo>
                <a:close/>
              </a:path>
              <a:path w="1078864" h="551814">
                <a:moveTo>
                  <a:pt x="521080" y="275717"/>
                </a:moveTo>
                <a:lnTo>
                  <a:pt x="475741" y="298704"/>
                </a:lnTo>
                <a:lnTo>
                  <a:pt x="481456" y="310007"/>
                </a:lnTo>
                <a:lnTo>
                  <a:pt x="526795" y="287147"/>
                </a:lnTo>
                <a:lnTo>
                  <a:pt x="521080" y="275717"/>
                </a:lnTo>
                <a:close/>
              </a:path>
              <a:path w="1078864" h="551814">
                <a:moveTo>
                  <a:pt x="600328" y="235585"/>
                </a:moveTo>
                <a:lnTo>
                  <a:pt x="554989" y="258572"/>
                </a:lnTo>
                <a:lnTo>
                  <a:pt x="560831" y="269875"/>
                </a:lnTo>
                <a:lnTo>
                  <a:pt x="606043" y="246888"/>
                </a:lnTo>
                <a:lnTo>
                  <a:pt x="600328" y="235585"/>
                </a:lnTo>
                <a:close/>
              </a:path>
              <a:path w="1078864" h="551814">
                <a:moveTo>
                  <a:pt x="679576" y="195326"/>
                </a:moveTo>
                <a:lnTo>
                  <a:pt x="634364" y="218313"/>
                </a:lnTo>
                <a:lnTo>
                  <a:pt x="640079" y="229616"/>
                </a:lnTo>
                <a:lnTo>
                  <a:pt x="685418" y="206629"/>
                </a:lnTo>
                <a:lnTo>
                  <a:pt x="679576" y="195326"/>
                </a:lnTo>
                <a:close/>
              </a:path>
              <a:path w="1078864" h="551814">
                <a:moveTo>
                  <a:pt x="758951" y="155067"/>
                </a:moveTo>
                <a:lnTo>
                  <a:pt x="713613" y="178054"/>
                </a:lnTo>
                <a:lnTo>
                  <a:pt x="719327" y="189357"/>
                </a:lnTo>
                <a:lnTo>
                  <a:pt x="764666" y="166497"/>
                </a:lnTo>
                <a:lnTo>
                  <a:pt x="758951" y="155067"/>
                </a:lnTo>
                <a:close/>
              </a:path>
              <a:path w="1078864" h="551814">
                <a:moveTo>
                  <a:pt x="838200" y="114935"/>
                </a:moveTo>
                <a:lnTo>
                  <a:pt x="792861" y="137922"/>
                </a:lnTo>
                <a:lnTo>
                  <a:pt x="798576" y="149225"/>
                </a:lnTo>
                <a:lnTo>
                  <a:pt x="843914" y="126238"/>
                </a:lnTo>
                <a:lnTo>
                  <a:pt x="838200" y="114935"/>
                </a:lnTo>
                <a:close/>
              </a:path>
              <a:path w="1078864" h="551814">
                <a:moveTo>
                  <a:pt x="917448" y="74676"/>
                </a:moveTo>
                <a:lnTo>
                  <a:pt x="872108" y="97663"/>
                </a:lnTo>
                <a:lnTo>
                  <a:pt x="877951" y="108966"/>
                </a:lnTo>
                <a:lnTo>
                  <a:pt x="923163" y="85979"/>
                </a:lnTo>
                <a:lnTo>
                  <a:pt x="917448" y="74676"/>
                </a:lnTo>
                <a:close/>
              </a:path>
              <a:path w="1078864" h="551814">
                <a:moveTo>
                  <a:pt x="996695" y="34417"/>
                </a:moveTo>
                <a:lnTo>
                  <a:pt x="951483" y="57404"/>
                </a:lnTo>
                <a:lnTo>
                  <a:pt x="957199" y="68707"/>
                </a:lnTo>
                <a:lnTo>
                  <a:pt x="1002538" y="45847"/>
                </a:lnTo>
                <a:lnTo>
                  <a:pt x="996695" y="34417"/>
                </a:lnTo>
                <a:close/>
              </a:path>
              <a:path w="1078864" h="551814">
                <a:moveTo>
                  <a:pt x="1078738" y="0"/>
                </a:moveTo>
                <a:lnTo>
                  <a:pt x="993520" y="508"/>
                </a:lnTo>
                <a:lnTo>
                  <a:pt x="1028064" y="68453"/>
                </a:lnTo>
                <a:lnTo>
                  <a:pt x="1078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2397" y="4834987"/>
            <a:ext cx="351650" cy="9203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8555" y="4824460"/>
            <a:ext cx="476872" cy="94836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922</Words>
  <Application>Microsoft Office PowerPoint</Application>
  <PresentationFormat>寬螢幕</PresentationFormat>
  <Paragraphs>355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8" baseType="lpstr">
      <vt:lpstr>Arial MT</vt:lpstr>
      <vt:lpstr>Microsoft JhengHei Light</vt:lpstr>
      <vt:lpstr>Microsoft JhengHei</vt:lpstr>
      <vt:lpstr>PMingLiU-ExtB</vt:lpstr>
      <vt:lpstr>Arial</vt:lpstr>
      <vt:lpstr>Calibri</vt:lpstr>
      <vt:lpstr>Courier New</vt:lpstr>
      <vt:lpstr>Times New Roman</vt:lpstr>
      <vt:lpstr>Office Theme</vt:lpstr>
      <vt:lpstr>PowerPoint 簡報</vt:lpstr>
      <vt:lpstr>PowerPoint 簡報</vt:lpstr>
      <vt:lpstr>會發生什麼事？</vt:lpstr>
      <vt:lpstr>會發生什麼事？</vt:lpstr>
      <vt:lpstr>為什麼要版本控制</vt:lpstr>
      <vt:lpstr>什麼是「版本」？</vt:lpstr>
      <vt:lpstr>版本控制</vt:lpstr>
      <vt:lpstr>Git是什麼?</vt:lpstr>
      <vt:lpstr>分散式版本控制系統</vt:lpstr>
      <vt:lpstr>Git Commits</vt:lpstr>
      <vt:lpstr>Git Repository是什麼?</vt:lpstr>
      <vt:lpstr>Git工具</vt:lpstr>
      <vt:lpstr>安裝SourceTree</vt:lpstr>
      <vt:lpstr>SourceTree</vt:lpstr>
      <vt:lpstr>SourceTree</vt:lpstr>
      <vt:lpstr>Git Locations</vt:lpstr>
      <vt:lpstr>Git Locations</vt:lpstr>
      <vt:lpstr>Git Locations</vt:lpstr>
      <vt:lpstr>Git Locations</vt:lpstr>
      <vt:lpstr>Git Locations</vt:lpstr>
      <vt:lpstr>Git Locations</vt:lpstr>
      <vt:lpstr>建立本地端儲存庫(local repository)</vt:lpstr>
      <vt:lpstr>建立本地端儲存庫(local repository)</vt:lpstr>
      <vt:lpstr>建立本地端儲存庫(local repository)</vt:lpstr>
      <vt:lpstr>建立本地端儲存庫(local repository)</vt:lpstr>
      <vt:lpstr>建立本地端儲存庫(local repository)</vt:lpstr>
      <vt:lpstr>建立本地端儲存庫(local repository)</vt:lpstr>
      <vt:lpstr>建立本地端儲存庫(local repository)</vt:lpstr>
      <vt:lpstr>建立本地端儲存庫(local repository)</vt:lpstr>
      <vt:lpstr>建立本地端儲存庫(local repository)</vt:lpstr>
      <vt:lpstr>建立本地端儲存庫(local repository)</vt:lpstr>
      <vt:lpstr>建立本地端儲存庫(local repository)</vt:lpstr>
      <vt:lpstr>建立本地端儲存庫(local repository)</vt:lpstr>
      <vt:lpstr>檢視檔案狀態</vt:lpstr>
      <vt:lpstr>交付檔案至本地端儲存庫</vt:lpstr>
      <vt:lpstr>交付檔案至本地端儲存庫</vt:lpstr>
      <vt:lpstr>交付檔案至本地端儲存庫</vt:lpstr>
      <vt:lpstr>檢視檔案狀態</vt:lpstr>
      <vt:lpstr>Stage未追蹤檔案</vt:lpstr>
      <vt:lpstr>Stage未追蹤檔案</vt:lpstr>
      <vt:lpstr>交付檔案至本地端儲存庫</vt:lpstr>
      <vt:lpstr>交付檔案至本地端儲存庫</vt:lpstr>
      <vt:lpstr>交付檔案至本地端儲存庫</vt:lpstr>
      <vt:lpstr>小量改進 - 修改內容</vt:lpstr>
      <vt:lpstr>小量改進 - 修改內容</vt:lpstr>
      <vt:lpstr>小量改進 - 修改內容</vt:lpstr>
      <vt:lpstr>小量改進 - 修改內容</vt:lpstr>
      <vt:lpstr>小量改進 - 修改內容</vt:lpstr>
      <vt:lpstr>小量改進 – 新增檔案</vt:lpstr>
      <vt:lpstr>小量改進 -新增檔案</vt:lpstr>
      <vt:lpstr>小量改進 -新增檔案</vt:lpstr>
      <vt:lpstr>小量改進 -新增檔案</vt:lpstr>
      <vt:lpstr>小量改進 -新增檔案</vt:lpstr>
      <vt:lpstr>小量改進 -新增檔案</vt:lpstr>
      <vt:lpstr>小量改進 -新增檔案</vt:lpstr>
      <vt:lpstr>交付後，後悔了怎麼辦?</vt:lpstr>
      <vt:lpstr>交付後，後悔了怎麼辦?</vt:lpstr>
      <vt:lpstr>交付後，後悔了怎麼辦?</vt:lpstr>
      <vt:lpstr>交付後，後悔了怎麼辦?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版本控管與 GitHub簡介</dc:title>
  <dc:creator>陳錫民</dc:creator>
  <cp:lastModifiedBy>曹祥雲</cp:lastModifiedBy>
  <cp:revision>3</cp:revision>
  <dcterms:created xsi:type="dcterms:W3CDTF">2024-04-30T03:36:46Z</dcterms:created>
  <dcterms:modified xsi:type="dcterms:W3CDTF">2025-05-12T03:32:07Z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2024-04-30T00:00:00Z</vt:filetime>
  </property>
</Properties>
</file>