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14" y="18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CB369-6C49-41D9-9FAA-7FF18B516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8A975-7C03-418E-8C8D-71BAECCEE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B2BCC-A810-4375-9F39-1D49C61A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F3943-456F-454D-9DE3-4E7DA888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BA7AF-21B4-4833-8BFF-8227C0B7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0DFC7-0456-434F-AC92-CEFCA46A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E7C1B-8A3D-4148-959A-6DBE117B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6AC5C-2F30-4662-BF81-6EBE6AB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F4623-5C60-4F97-81FB-E9F7A164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D6C48-BA44-4971-8B1E-A7BD777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5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886E1-34DB-4D07-936D-61675F4EE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32A88-318E-4CCA-B2CF-DF7D4687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F2D9C-E575-4EDA-8334-F9F92151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071B5-3099-4A31-A9D0-ECA1F777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548A1-6F2B-4F4C-AC6A-A1DF5489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F906B-B633-411B-A63E-A9AEA941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BCC23-E695-4D08-9BFC-D9E97DF4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CCE61-ACF5-42B2-8E2E-94E86E6F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DC9DB-344E-4DAE-A608-83B8269B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BB56B-48D6-4CBF-A81E-29BA7EBE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5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7B658-F02A-48C5-A85A-0E69EA18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F619E-A706-48BD-9DB9-8B36CAB4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2086F-6014-4247-8B53-7BA2D8A2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4D893-97A6-4016-A7D3-7DA5349A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61484-828F-45A0-B209-671118CE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9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97B8-20CB-415D-8E67-C362C23B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5FD28-3C42-4C0A-A754-04C9BF9E2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EBD1F-D60E-406B-85EF-2E76F00A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8AB29A-8868-44B6-9422-EE602C78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84D16D-F7AE-4E8A-B113-86642A2F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59909-F6E9-4510-8A21-5A451828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7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90079-DC2D-4B5A-AA12-CE7343C4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E0331-66EB-4583-9F34-2B0257C9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7A32E-3E1B-4C5C-B16B-7F6DD615D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CC9EF5-16F3-4A40-AE5B-C30A94C8B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B4707-CB56-4848-91FC-EA7038272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151B33-ADDF-4DFF-9D09-727A7F12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191BB-0E91-4FD7-84FF-33FC0088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A7EC7-17F5-4549-9B97-1AC5DA56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1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30A18-5A4F-4402-867F-B68EBEA7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EDBF5A-E9A4-4CAE-A7E5-D0DF87FB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55ACD1-6BDF-4006-AA77-BBDE52A7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9BEF8-DE82-4094-B9D3-C53C9859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71D5B-C300-423A-AE5F-26FFC204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47E46-CA5E-464D-A760-AB3FECC4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0CFF4D-8725-43CE-94A1-EF149EA1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6A01E-FFE2-4817-BBAE-7CA0A2F7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82469-96FC-4768-94A0-8AD1733F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A11C5-2C65-4296-AF61-2DBC2DC5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7A774-46B8-4C39-8489-FE393719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47BE7-1254-4C24-9E33-ADB572B5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FDF8C-976D-4DBD-B999-295F2F41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6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71374-FCE6-45D0-B679-AB37527E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A0D59-76F0-4599-B472-F340E0B3D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BAC8A-BFDA-4F53-BADA-DA9BF2976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FDD9E-0AFA-42AA-85F8-E492B59F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820CD-6776-46ED-9B79-7805E48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71830F-B0A7-4937-ABBF-DBA02D77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9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B0D5C9-3790-43D7-B9CF-61FB7267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79BA5-9753-4524-A144-23FE0687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87349-3E2F-4E41-AB05-83C8B2AFC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35E-5BFF-443B-8C19-290CFDC9AA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5CA9B-CF10-4E9D-90CA-57F5E3E8D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FCB56-3D27-470D-9EA8-9778EDC70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6DD8-B1D2-460C-8DB5-FF49A068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7797B-74F1-4E08-880C-CE7327289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D11C1-DC32-410D-94EB-67F3F666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2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1B120-5819-4522-9F09-49C0BADD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Table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D28165A-565D-42D8-AE60-10A4DC860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892262"/>
              </p:ext>
            </p:extLst>
          </p:nvPr>
        </p:nvGraphicFramePr>
        <p:xfrm>
          <a:off x="1658112" y="1690688"/>
          <a:ext cx="8671560" cy="45996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3010">
                  <a:extLst>
                    <a:ext uri="{9D8B030D-6E8A-4147-A177-3AD203B41FA5}">
                      <a16:colId xmlns:a16="http://schemas.microsoft.com/office/drawing/2014/main" val="2414721986"/>
                    </a:ext>
                  </a:extLst>
                </a:gridCol>
                <a:gridCol w="1730560">
                  <a:extLst>
                    <a:ext uri="{9D8B030D-6E8A-4147-A177-3AD203B41FA5}">
                      <a16:colId xmlns:a16="http://schemas.microsoft.com/office/drawing/2014/main" val="3305297931"/>
                    </a:ext>
                  </a:extLst>
                </a:gridCol>
                <a:gridCol w="5927990">
                  <a:extLst>
                    <a:ext uri="{9D8B030D-6E8A-4147-A177-3AD203B41FA5}">
                      <a16:colId xmlns:a16="http://schemas.microsoft.com/office/drawing/2014/main" val="2029072353"/>
                    </a:ext>
                  </a:extLst>
                </a:gridCol>
              </a:tblGrid>
              <a:tr h="266017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Content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265445037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Week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0902~0908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Reviewing Clustering Algorithms (K-means and its Variation)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3973103680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Week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0909~0915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Stduying K-NN Clustering Algorithm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1343694880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Week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0916~0922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Studying Machine Learning Library : </a:t>
                      </a:r>
                      <a:r>
                        <a:rPr lang="en-US" sz="1400" u="none" strike="noStrike" dirty="0" err="1">
                          <a:effectLst/>
                        </a:rPr>
                        <a:t>Sklearn</a:t>
                      </a:r>
                      <a:r>
                        <a:rPr lang="en-US" sz="1400" u="none" strike="noStrike" dirty="0">
                          <a:effectLst/>
                        </a:rPr>
                        <a:t> and others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4088335712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Week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0923~0929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Implementation of Clustering Algorithms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420737726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0930~1006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Studying Recommender System and Collaborative Filtering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263303833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1007~1013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Implementation of CF on Clustered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17124172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1014~1020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Implementation of CF on Clustered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4111728820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1021~1027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Implementation of Entire Recommender System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401088870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1028~1103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Implementation of Entire Recommender System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120583340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1104~1110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Implementation of Entire Recommender System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1535908846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1111~1117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Performance Measurement &amp; Result Analysis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1354172880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1118~1124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Performance Measurement &amp; Result Analysis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4228234180"/>
                  </a:ext>
                </a:extLst>
              </a:tr>
              <a:tr h="437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1125~1201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Finding Improvements &amp; Setting Direction of Following Studies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3605518627"/>
                  </a:ext>
                </a:extLst>
              </a:tr>
              <a:tr h="437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1202~1208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Finding Improvements &amp; Setting Direction of Following Studies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183566692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Week 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1209~1215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Co-op Project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421360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47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Time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경진</dc:creator>
  <cp:lastModifiedBy>문 경진</cp:lastModifiedBy>
  <cp:revision>1</cp:revision>
  <dcterms:created xsi:type="dcterms:W3CDTF">2018-09-11T13:23:35Z</dcterms:created>
  <dcterms:modified xsi:type="dcterms:W3CDTF">2018-09-11T13:26:44Z</dcterms:modified>
</cp:coreProperties>
</file>