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DC374-721F-DF4F-AD9D-6D7E613B9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151D-EDCF-F94A-B262-BACDDF9C2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83BDF-EF8E-7446-9728-7CF9BD3D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5574A-4A84-E242-A027-AE6033D6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C1350-140A-0949-B12D-D09512CA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31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5789F-A51F-B940-B29A-4F054AD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04D3E-6805-4C47-855C-92344FBB9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C4476-FBE0-3E41-92AE-4F2988C7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63CBB-2566-D147-A932-55D152AE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0F335-1585-0847-BE64-5545C6E8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68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5A16CF-CC7D-7640-8118-6ACD6EF3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E2C57C-D2DC-FF4A-B1A5-FD06D61E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965EE-8E4E-224F-B82C-A2FFE7F3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507DF-0D08-2849-B88D-E31ACCC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A3483-3ED1-BC44-A9EF-95CA610D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686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06F4D-53E0-EB49-998C-6D5A4A93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4E3AE-94C4-DE41-B1EC-A6C9455B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DD8ED-93FE-E240-B11E-9547C29D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32C1D-BB8F-4647-9B73-00F5DFAA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7DAF6-3ED9-DF41-AE3F-E620CFC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62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1D042-F51A-564B-B37E-C13E13C4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E5F1B-F280-E94B-A14C-5140B256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09815-8D98-8247-90BC-A6BEA632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35BC1-13F9-7E4F-9B9F-CB72F70F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60739-3C4A-254A-8970-7597DABA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870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C7C8-D2B4-294E-A6F4-38F1B1EB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F7022-A7DC-1448-96D7-9FFE69424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877BF-7994-BD44-A3BB-54F17ACE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96433-B4E1-3246-A722-F1E9D385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6B9E9-E682-B843-B809-7CC86548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C77F7-891F-1A45-9A34-6E8CB90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83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CB33B-B4EA-5D47-AE96-A5D27275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F081D-EE1E-314E-83CD-6626A022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1CE9C-5842-DA4E-9D1B-17A3200F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329B46-BF0C-524B-9D12-C0913D511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6D60F6-CF01-164F-A2B7-89594578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CA237-955B-EE41-ACE1-A3BDBA64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7BF04-9600-2842-B3A3-75A3AE3C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FE8B52-BFC7-7F46-A3CC-14B7920E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1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C664D-DA28-7044-B19E-6B1BEA60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59B846-81F5-C145-8FD3-A6E6EE79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DF0DC6-C7AC-C44E-9FA7-2F058615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F7901-0F94-E449-81C6-0B2F20AA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1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7C45F3-C385-8B40-AA86-7595C12D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960A05-F635-7B44-86CC-29F2EC88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AEA89-3C17-2043-BA3B-C858B144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15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D659-4E80-914A-83D3-552739F5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1218C-155F-5840-9F66-353BE9F6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E1D4A-314E-8F47-B952-A8A6F73FC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0FA80-4E47-2B43-A649-DCBED495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7E4F5-BDA0-5641-A4E5-45868459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EC275-F86A-6146-A6EB-E3A4696E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880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CF30A-F9B8-0149-B32B-224EF8A5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31A751-EF03-B841-90B3-146936384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60B6B-4BE2-0640-B0AC-A55B7E7E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25B1E-C773-6D4D-9582-1EE7E754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25D6D-7A2E-CA4C-8B84-088B56D3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3AB7D-BEA6-BF47-A948-9BC100FC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66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99E15-5111-8048-B61A-5F099694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CCBC6-55DB-2048-B934-0D066B75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10CF5-B129-7941-A823-DA5D8DA57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40E3-8F9B-FA40-A1CB-5DABF1E77801}" type="datetimeFigureOut">
              <a:rPr kumimoji="1" lang="ko-KR" altLang="en-US" smtClean="0"/>
              <a:t>2021. 12. 2.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DFC77-F452-684B-A41D-CF75A7FF6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8A87-196A-3542-80B1-25FE5F597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0551-949D-7340-9C69-61B6005C680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2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스마트폰 윤곽선">
            <a:extLst>
              <a:ext uri="{FF2B5EF4-FFF2-40B4-BE49-F238E27FC236}">
                <a16:creationId xmlns:a16="http://schemas.microsoft.com/office/drawing/2014/main" id="{A4CEEBF2-77D7-E849-93BF-8A363178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260" y="1797842"/>
            <a:ext cx="2862263" cy="28622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F663F4-56FE-7844-A1F8-A7542180EEC3}"/>
              </a:ext>
            </a:extLst>
          </p:cNvPr>
          <p:cNvSpPr/>
          <p:nvPr/>
        </p:nvSpPr>
        <p:spPr>
          <a:xfrm>
            <a:off x="6455568" y="1285875"/>
            <a:ext cx="2862264" cy="39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이벤트 발생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2147B9D-7C1A-744D-A08D-24A7EB0E0E5C}"/>
              </a:ext>
            </a:extLst>
          </p:cNvPr>
          <p:cNvSpPr/>
          <p:nvPr/>
        </p:nvSpPr>
        <p:spPr>
          <a:xfrm>
            <a:off x="6600825" y="1000125"/>
            <a:ext cx="2571750" cy="571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파이어베이스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93470A-A326-9146-9699-7DC847C80A1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007392" y="1476375"/>
            <a:ext cx="4302919" cy="32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F0478B4-EADD-3D40-9599-21769E12B0A5}"/>
              </a:ext>
            </a:extLst>
          </p:cNvPr>
          <p:cNvSpPr/>
          <p:nvPr/>
        </p:nvSpPr>
        <p:spPr>
          <a:xfrm>
            <a:off x="3156347" y="527445"/>
            <a:ext cx="2571750" cy="571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플레이어 정보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625130E-2A54-5C48-A16F-0B45F83F28DE}"/>
              </a:ext>
            </a:extLst>
          </p:cNvPr>
          <p:cNvSpPr/>
          <p:nvPr/>
        </p:nvSpPr>
        <p:spPr>
          <a:xfrm>
            <a:off x="3164683" y="5217320"/>
            <a:ext cx="2571750" cy="571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이벤트 정보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4FE43E-7610-6B4B-89EC-F01EC2E58830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007392" y="4660105"/>
            <a:ext cx="4302919" cy="40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B0CA8BF-DC3E-D943-AAAD-7E67B28F40D8}"/>
              </a:ext>
            </a:extLst>
          </p:cNvPr>
          <p:cNvSpPr/>
          <p:nvPr/>
        </p:nvSpPr>
        <p:spPr>
          <a:xfrm>
            <a:off x="1513282" y="2924173"/>
            <a:ext cx="988218" cy="5715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104374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정세미</dc:creator>
  <cp:lastModifiedBy>정세미</cp:lastModifiedBy>
  <cp:revision>2</cp:revision>
  <dcterms:created xsi:type="dcterms:W3CDTF">2021-11-25T00:41:59Z</dcterms:created>
  <dcterms:modified xsi:type="dcterms:W3CDTF">2021-12-02T00:41:54Z</dcterms:modified>
</cp:coreProperties>
</file>