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
  </p:notesMasterIdLst>
  <p:handoutMasterIdLst>
    <p:handoutMasterId r:id="rId5"/>
  </p:handoutMasterIdLst>
  <p:sldIdLst>
    <p:sldId id="260" r:id="rId2"/>
    <p:sldId id="261" r:id="rId3"/>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97" userDrawn="1">
          <p15:clr>
            <a:srgbClr val="A4A3A4"/>
          </p15:clr>
        </p15:guide>
        <p15:guide id="2" pos="1166" userDrawn="1">
          <p15:clr>
            <a:srgbClr val="A4A3A4"/>
          </p15:clr>
        </p15:guide>
        <p15:guide id="3" pos="17905" userDrawn="1">
          <p15:clr>
            <a:srgbClr val="A4A3A4"/>
          </p15:clr>
        </p15:guide>
        <p15:guide id="4" orient="horz" pos="1123" userDrawn="1">
          <p15:clr>
            <a:srgbClr val="A4A3A4"/>
          </p15:clr>
        </p15:guide>
        <p15:guide id="5" pos="974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5555"/>
    <a:srgbClr val="A58F8F"/>
    <a:srgbClr val="9A9A9A"/>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981AFA-5112-6545-944B-F408BDCC107A}" v="14" dt="2024-03-03T00:23:35.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7" autoAdjust="0"/>
  </p:normalViewPr>
  <p:slideViewPr>
    <p:cSldViewPr snapToGrid="0" snapToObjects="1" showGuides="1">
      <p:cViewPr>
        <p:scale>
          <a:sx n="41" d="100"/>
          <a:sy n="41" d="100"/>
        </p:scale>
        <p:origin x="920" y="200"/>
      </p:cViewPr>
      <p:guideLst>
        <p:guide orient="horz" pos="12797"/>
        <p:guide pos="1166"/>
        <p:guide pos="17905"/>
        <p:guide orient="horz" pos="1123"/>
        <p:guide pos="9748"/>
      </p:guideLst>
    </p:cSldViewPr>
  </p:slideViewPr>
  <p:notesTextViewPr>
    <p:cViewPr>
      <p:scale>
        <a:sx n="1" d="1"/>
        <a:sy n="1" d="1"/>
      </p:scale>
      <p:origin x="0" y="0"/>
    </p:cViewPr>
  </p:notesTextViewPr>
  <p:notesViewPr>
    <p:cSldViewPr snapToGrid="0" snapToObjects="1" showGuides="1">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C8C08E98-45F0-4F98-8120-016B1DC773C8}" type="datetime1">
              <a:rPr lang="zh-CN" altLang="en-US" smtClean="0"/>
              <a:t>2024/3/2</a:t>
            </a:fld>
            <a:endParaRPr lang="zh-CN" dirty="0"/>
          </a:p>
        </p:txBody>
      </p:sp>
      <p:sp>
        <p:nvSpPr>
          <p:cNvPr id="4" name="页脚占位符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5" name="灯片编号占位符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64C17898-3A10-CF44-A552-3280948685A7}" type="slidenum">
              <a:rPr lang="zh-CN" smtClean="0"/>
              <a:t>‹#›</a:t>
            </a:fld>
            <a:endParaRPr lang="zh-CN"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ECB9BD1C-205F-4D3F-B822-FC8E64DD5393}" type="datetime1">
              <a:rPr lang="zh-CN" altLang="en-US" smtClean="0"/>
              <a:t>2024/3/2</a:t>
            </a:fld>
            <a:endParaRPr lang="zh-CN" dirty="0"/>
          </a:p>
        </p:txBody>
      </p:sp>
      <p:sp>
        <p:nvSpPr>
          <p:cNvPr id="4" name="幻灯片图像占位符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D20E8996-8344-4FE8-B696-CB62494C532E}" type="slidenum">
              <a:rPr lang="zh-CN" smtClean="0"/>
              <a:t>‹#›</a:t>
            </a:fld>
            <a:endParaRPr lang="zh-CN"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hf hdr="0" ftr="0" dt="0"/>
  <p:notesStyle>
    <a:lvl1pPr marL="0" algn="l" defTabSz="2108515" rtl="0" eaLnBrk="1" latinLnBrk="0" hangingPunct="1">
      <a:defRPr lang="zh-CN" sz="2767" kern="1200">
        <a:solidFill>
          <a:schemeClr val="tx1"/>
        </a:solidFill>
        <a:latin typeface="+mn-ea"/>
        <a:ea typeface="+mn-ea"/>
        <a:cs typeface="+mn-cs"/>
      </a:defRPr>
    </a:lvl1pPr>
    <a:lvl2pPr marL="1054257" algn="l" defTabSz="2108515" rtl="0" eaLnBrk="1" latinLnBrk="0" hangingPunct="1">
      <a:defRPr lang="zh-CN" sz="2767" kern="1200">
        <a:solidFill>
          <a:schemeClr val="tx1"/>
        </a:solidFill>
        <a:latin typeface="+mn-ea"/>
        <a:ea typeface="+mn-ea"/>
        <a:cs typeface="+mn-cs"/>
      </a:defRPr>
    </a:lvl2pPr>
    <a:lvl3pPr marL="2108515" algn="l" defTabSz="2108515" rtl="0" eaLnBrk="1" latinLnBrk="0" hangingPunct="1">
      <a:defRPr lang="zh-CN" sz="2767" kern="1200">
        <a:solidFill>
          <a:schemeClr val="tx1"/>
        </a:solidFill>
        <a:latin typeface="+mn-ea"/>
        <a:ea typeface="+mn-ea"/>
        <a:cs typeface="+mn-cs"/>
      </a:defRPr>
    </a:lvl3pPr>
    <a:lvl4pPr marL="3162772" algn="l" defTabSz="2108515" rtl="0" eaLnBrk="1" latinLnBrk="0" hangingPunct="1">
      <a:defRPr lang="zh-CN" sz="2767" kern="1200">
        <a:solidFill>
          <a:schemeClr val="tx1"/>
        </a:solidFill>
        <a:latin typeface="+mn-ea"/>
        <a:ea typeface="+mn-ea"/>
        <a:cs typeface="+mn-cs"/>
      </a:defRPr>
    </a:lvl4pPr>
    <a:lvl5pPr marL="4217030" algn="l" defTabSz="2108515" rtl="0" eaLnBrk="1" latinLnBrk="0" hangingPunct="1">
      <a:defRPr lang="zh-CN" sz="2767" kern="1200">
        <a:solidFill>
          <a:schemeClr val="tx1"/>
        </a:solidFill>
        <a:latin typeface="+mn-ea"/>
        <a:ea typeface="+mn-ea"/>
        <a:cs typeface="+mn-cs"/>
      </a:defRPr>
    </a:lvl5pPr>
    <a:lvl6pPr marL="5271287" algn="l" defTabSz="2108515" rtl="0" eaLnBrk="1" latinLnBrk="0" hangingPunct="1">
      <a:defRPr lang="zh-CN" sz="2767" kern="1200">
        <a:solidFill>
          <a:schemeClr val="tx1"/>
        </a:solidFill>
        <a:latin typeface="+mn-ea"/>
        <a:ea typeface="+mn-ea"/>
        <a:cs typeface="+mn-cs"/>
      </a:defRPr>
    </a:lvl6pPr>
    <a:lvl7pPr marL="6325545" algn="l" defTabSz="2108515" rtl="0" eaLnBrk="1" latinLnBrk="0" hangingPunct="1">
      <a:defRPr lang="zh-CN" sz="2767" kern="1200">
        <a:solidFill>
          <a:schemeClr val="tx1"/>
        </a:solidFill>
        <a:latin typeface="+mn-ea"/>
        <a:ea typeface="+mn-ea"/>
        <a:cs typeface="+mn-cs"/>
      </a:defRPr>
    </a:lvl7pPr>
    <a:lvl8pPr marL="7379802" algn="l" defTabSz="2108515" rtl="0" eaLnBrk="1" latinLnBrk="0" hangingPunct="1">
      <a:defRPr lang="zh-CN" sz="2767" kern="1200">
        <a:solidFill>
          <a:schemeClr val="tx1"/>
        </a:solidFill>
        <a:latin typeface="+mn-ea"/>
        <a:ea typeface="+mn-ea"/>
        <a:cs typeface="+mn-cs"/>
      </a:defRPr>
    </a:lvl8pPr>
    <a:lvl9pPr marL="8434060" algn="l" defTabSz="2108515" rtl="0" eaLnBrk="1" latinLnBrk="0" hangingPunct="1">
      <a:defRPr lang="zh-CN" sz="2767"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4600" y="1143000"/>
            <a:ext cx="4368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D20E8996-8344-4FE8-B696-CB62494C532E}" type="slidenum">
              <a:rPr lang="en-US" altLang="zh-CN" smtClean="0"/>
              <a:t>1</a:t>
            </a:fld>
            <a:endParaRPr lang="zh-CN" dirty="0"/>
          </a:p>
        </p:txBody>
      </p:sp>
    </p:spTree>
    <p:extLst>
      <p:ext uri="{BB962C8B-B14F-4D97-AF65-F5344CB8AC3E}">
        <p14:creationId xmlns:p14="http://schemas.microsoft.com/office/powerpoint/2010/main" val="402848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483601" y="9621587"/>
            <a:ext cx="27282483" cy="103045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24290" y="3088746"/>
            <a:ext cx="26453570" cy="4692187"/>
          </a:xfrm>
          <a:effectLst/>
        </p:spPr>
        <p:txBody>
          <a:bodyPr anchor="b">
            <a:normAutofit/>
          </a:bodyPr>
          <a:lstStyle>
            <a:lvl1pPr>
              <a:defRPr sz="11225">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24290" y="7780934"/>
            <a:ext cx="26453570" cy="1840654"/>
          </a:xfrm>
        </p:spPr>
        <p:txBody>
          <a:bodyPr anchor="t">
            <a:normAutofit/>
          </a:bodyPr>
          <a:lstStyle>
            <a:lvl1pPr marL="0" indent="0" algn="l">
              <a:buNone/>
              <a:defRPr sz="4989" cap="all">
                <a:solidFill>
                  <a:schemeClr val="accent2"/>
                </a:solidFill>
              </a:defRPr>
            </a:lvl1pPr>
            <a:lvl2pPr marL="1425595" indent="0" algn="ctr">
              <a:buNone/>
              <a:defRPr>
                <a:solidFill>
                  <a:schemeClr val="tx1">
                    <a:tint val="75000"/>
                  </a:schemeClr>
                </a:solidFill>
              </a:defRPr>
            </a:lvl2pPr>
            <a:lvl3pPr marL="2851191" indent="0" algn="ctr">
              <a:buNone/>
              <a:defRPr>
                <a:solidFill>
                  <a:schemeClr val="tx1">
                    <a:tint val="75000"/>
                  </a:schemeClr>
                </a:solidFill>
              </a:defRPr>
            </a:lvl3pPr>
            <a:lvl4pPr marL="4276786" indent="0" algn="ctr">
              <a:buNone/>
              <a:defRPr>
                <a:solidFill>
                  <a:schemeClr val="tx1">
                    <a:tint val="75000"/>
                  </a:schemeClr>
                </a:solidFill>
              </a:defRPr>
            </a:lvl4pPr>
            <a:lvl5pPr marL="5702381" indent="0" algn="ctr">
              <a:buNone/>
              <a:defRPr>
                <a:solidFill>
                  <a:schemeClr val="tx1">
                    <a:tint val="75000"/>
                  </a:schemeClr>
                </a:solidFill>
              </a:defRPr>
            </a:lvl5pPr>
            <a:lvl6pPr marL="7127977" indent="0" algn="ctr">
              <a:buNone/>
              <a:defRPr>
                <a:solidFill>
                  <a:schemeClr val="tx1">
                    <a:tint val="75000"/>
                  </a:schemeClr>
                </a:solidFill>
              </a:defRPr>
            </a:lvl6pPr>
            <a:lvl7pPr marL="8553572" indent="0" algn="ctr">
              <a:buNone/>
              <a:defRPr>
                <a:solidFill>
                  <a:schemeClr val="tx1">
                    <a:tint val="75000"/>
                  </a:schemeClr>
                </a:solidFill>
              </a:defRPr>
            </a:lvl7pPr>
            <a:lvl8pPr marL="9979167" indent="0" algn="ctr">
              <a:buNone/>
              <a:defRPr>
                <a:solidFill>
                  <a:schemeClr val="tx1">
                    <a:tint val="75000"/>
                  </a:schemeClr>
                </a:solidFill>
              </a:defRPr>
            </a:lvl8pPr>
            <a:lvl9pPr marL="11404763"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fld id="{E8EB70B2-C600-486B-91C2-E2D42A04B47F}" type="datetime1">
              <a:rPr lang="zh-CN" altLang="en-US" smtClean="0"/>
              <a:t>2024/3/2</a:t>
            </a:fld>
            <a:endParaRPr lang="zh-CN"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zh-C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7600006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5" name="Footer Placeholder 4"/>
          <p:cNvSpPr>
            <a:spLocks noGrp="1"/>
          </p:cNvSpPr>
          <p:nvPr>
            <p:ph type="ftr" sz="quarter" idx="11"/>
          </p:nvPr>
        </p:nvSpPr>
        <p:spPr/>
        <p:txBody>
          <a:bodyPr/>
          <a:lstStyle/>
          <a:p>
            <a:pPr rtl="0"/>
            <a:endParaRPr lang="zh-CN" dirty="0"/>
          </a:p>
        </p:txBody>
      </p:sp>
      <p:sp>
        <p:nvSpPr>
          <p:cNvPr id="6" name="Slide Number Placeholder 5"/>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36534687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21949531" y="1869976"/>
            <a:ext cx="6811920" cy="181375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21949531" y="2106949"/>
            <a:ext cx="4976746" cy="1616111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24292" y="2106949"/>
            <a:ext cx="19608064" cy="1616111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22333118" y="18571565"/>
            <a:ext cx="3137683" cy="1138480"/>
          </a:xfrm>
        </p:spPr>
        <p:txBody>
          <a:bodyPr/>
          <a:lstStyle>
            <a:lvl1pPr>
              <a:defRPr>
                <a:solidFill>
                  <a:schemeClr val="accent1">
                    <a:lumMod val="75000"/>
                    <a:lumOff val="25000"/>
                  </a:schemeClr>
                </a:solidFill>
              </a:defRPr>
            </a:lvl1pPr>
          </a:lstStyle>
          <a:p>
            <a:pPr rtl="0"/>
            <a:fld id="{E8EB70B2-C600-486B-91C2-E2D42A04B47F}" type="datetime1">
              <a:rPr lang="zh-CN" altLang="en-US" smtClean="0"/>
              <a:t>2024/3/2</a:t>
            </a:fld>
            <a:endParaRPr lang="zh-CN" dirty="0"/>
          </a:p>
        </p:txBody>
      </p:sp>
      <p:sp>
        <p:nvSpPr>
          <p:cNvPr id="5" name="Footer Placeholder 4"/>
          <p:cNvSpPr>
            <a:spLocks noGrp="1"/>
          </p:cNvSpPr>
          <p:nvPr>
            <p:ph type="ftr" sz="quarter" idx="11"/>
          </p:nvPr>
        </p:nvSpPr>
        <p:spPr>
          <a:xfrm>
            <a:off x="1924292" y="18558076"/>
            <a:ext cx="19608064" cy="1138480"/>
          </a:xfrm>
        </p:spPr>
        <p:txBody>
          <a:bodyPr/>
          <a:lstStyle/>
          <a:p>
            <a:pPr rtl="0"/>
            <a:endParaRPr lang="zh-C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3808124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solidFill>
          <a:schemeClr val="bg1"/>
        </a:solidFill>
        <a:effectLst/>
      </p:bgPr>
    </p:bg>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323628FB-09C0-9218-8AD8-484522160E06}"/>
              </a:ext>
              <a:ext uri="{C183D7F6-B498-43B3-948B-1728B52AA6E4}">
                <adec:decorative xmlns:adec="http://schemas.microsoft.com/office/drawing/2017/decorative" val="1"/>
              </a:ext>
            </a:extLst>
          </p:cNvPr>
          <p:cNvSpPr/>
          <p:nvPr userDrawn="1"/>
        </p:nvSpPr>
        <p:spPr>
          <a:xfrm>
            <a:off x="2" y="0"/>
            <a:ext cx="13724763" cy="21383625"/>
          </a:xfrm>
          <a:prstGeom prst="rect">
            <a:avLst/>
          </a:prstGeom>
          <a:solidFill>
            <a:schemeClr val="accent5">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ltLang="en-US" sz="1418" dirty="0"/>
          </a:p>
        </p:txBody>
      </p:sp>
      <p:sp>
        <p:nvSpPr>
          <p:cNvPr id="6" name="标题 5">
            <a:extLst>
              <a:ext uri="{FF2B5EF4-FFF2-40B4-BE49-F238E27FC236}">
                <a16:creationId xmlns:a16="http://schemas.microsoft.com/office/drawing/2014/main" id="{DFB405A6-4054-4F5B-DFE8-CC8F1C8A40F0}"/>
              </a:ext>
            </a:extLst>
          </p:cNvPr>
          <p:cNvSpPr>
            <a:spLocks noGrp="1"/>
          </p:cNvSpPr>
          <p:nvPr>
            <p:ph type="title" hasCustomPrompt="1"/>
          </p:nvPr>
        </p:nvSpPr>
        <p:spPr>
          <a:xfrm>
            <a:off x="1615661" y="782097"/>
            <a:ext cx="11247943" cy="4133179"/>
          </a:xfrm>
        </p:spPr>
        <p:txBody>
          <a:bodyPr rtlCol="0">
            <a:normAutofit/>
          </a:bodyPr>
          <a:lstStyle>
            <a:lvl1pPr>
              <a:defRPr lang="zh-CN" sz="3150" b="1">
                <a:solidFill>
                  <a:schemeClr val="accent5"/>
                </a:solidFill>
              </a:defRPr>
            </a:lvl1pPr>
          </a:lstStyle>
          <a:p>
            <a:pPr rtl="0"/>
            <a:r>
              <a:rPr lang="zh-CN"/>
              <a:t>添加标题</a:t>
            </a:r>
          </a:p>
        </p:txBody>
      </p:sp>
      <p:sp>
        <p:nvSpPr>
          <p:cNvPr id="15" name="副标题 1">
            <a:extLst>
              <a:ext uri="{FF2B5EF4-FFF2-40B4-BE49-F238E27FC236}">
                <a16:creationId xmlns:a16="http://schemas.microsoft.com/office/drawing/2014/main" id="{B5BBB822-3F61-8847-9FE1-AC2152B707DA}"/>
              </a:ext>
            </a:extLst>
          </p:cNvPr>
          <p:cNvSpPr>
            <a:spLocks noGrp="1"/>
          </p:cNvSpPr>
          <p:nvPr>
            <p:ph type="body" sz="quarter" idx="11" hasCustomPrompt="1"/>
          </p:nvPr>
        </p:nvSpPr>
        <p:spPr>
          <a:xfrm>
            <a:off x="1615657" y="5053978"/>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8" name="图片占位符 7">
            <a:extLst>
              <a:ext uri="{FF2B5EF4-FFF2-40B4-BE49-F238E27FC236}">
                <a16:creationId xmlns:a16="http://schemas.microsoft.com/office/drawing/2014/main" id="{4BB9DCF0-3C53-572B-BEDB-E6FF6DAEEE8C}"/>
              </a:ext>
            </a:extLst>
          </p:cNvPr>
          <p:cNvSpPr>
            <a:spLocks noGrp="1"/>
          </p:cNvSpPr>
          <p:nvPr>
            <p:ph type="pic" sz="quarter" idx="42"/>
          </p:nvPr>
        </p:nvSpPr>
        <p:spPr>
          <a:xfrm>
            <a:off x="1737753" y="5927435"/>
            <a:ext cx="888074" cy="470439"/>
          </a:xfrm>
        </p:spPr>
        <p:txBody>
          <a:bodyPr lIns="0" tIns="0" rIns="0" bIns="0" rtlCol="0" anchor="ctr">
            <a:noAutofit/>
          </a:bodyPr>
          <a:lstStyle>
            <a:lvl1pPr marL="0" indent="0" algn="ctr">
              <a:buNone/>
              <a:defRPr lang="zh-CN" sz="315"/>
            </a:lvl1pPr>
          </a:lstStyle>
          <a:p>
            <a:pPr rtl="0"/>
            <a:r>
              <a:rPr lang="zh-CN" altLang="en-US"/>
              <a:t>单击图标添加图片</a:t>
            </a:r>
            <a:endParaRPr lang="zh-CN" dirty="0"/>
          </a:p>
        </p:txBody>
      </p:sp>
      <p:sp>
        <p:nvSpPr>
          <p:cNvPr id="50" name="文本占位符 1">
            <a:extLst>
              <a:ext uri="{FF2B5EF4-FFF2-40B4-BE49-F238E27FC236}">
                <a16:creationId xmlns:a16="http://schemas.microsoft.com/office/drawing/2014/main" id="{848FBFDE-1CD7-2BB9-4D11-81BF1341E121}"/>
              </a:ext>
            </a:extLst>
          </p:cNvPr>
          <p:cNvSpPr>
            <a:spLocks noGrp="1"/>
          </p:cNvSpPr>
          <p:nvPr>
            <p:ph type="body" sz="quarter" idx="39" hasCustomPrompt="1"/>
          </p:nvPr>
        </p:nvSpPr>
        <p:spPr>
          <a:xfrm>
            <a:off x="2686729" y="5921061"/>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9" name="图片占位符 7">
            <a:extLst>
              <a:ext uri="{FF2B5EF4-FFF2-40B4-BE49-F238E27FC236}">
                <a16:creationId xmlns:a16="http://schemas.microsoft.com/office/drawing/2014/main" id="{5D02C291-F6CF-ACA7-A85C-5A6C8466216E}"/>
              </a:ext>
            </a:extLst>
          </p:cNvPr>
          <p:cNvSpPr>
            <a:spLocks noGrp="1"/>
          </p:cNvSpPr>
          <p:nvPr>
            <p:ph type="pic" sz="quarter" idx="43"/>
          </p:nvPr>
        </p:nvSpPr>
        <p:spPr>
          <a:xfrm>
            <a:off x="1737753" y="6508896"/>
            <a:ext cx="888074" cy="470439"/>
          </a:xfrm>
        </p:spPr>
        <p:txBody>
          <a:bodyPr lIns="0" tIns="0" rIns="0" bIns="0" rtlCol="0" anchor="ctr">
            <a:noAutofit/>
          </a:bodyPr>
          <a:lstStyle>
            <a:lvl1pPr marL="0" indent="0" algn="ctr">
              <a:buNone/>
              <a:defRPr lang="zh-CN" sz="315"/>
            </a:lvl1pPr>
          </a:lstStyle>
          <a:p>
            <a:pPr rtl="0"/>
            <a:r>
              <a:rPr lang="zh-CN" altLang="en-US"/>
              <a:t>单击图标添加图片</a:t>
            </a:r>
            <a:endParaRPr lang="zh-CN" dirty="0"/>
          </a:p>
        </p:txBody>
      </p:sp>
      <p:sp>
        <p:nvSpPr>
          <p:cNvPr id="51" name="文本占位符 2">
            <a:extLst>
              <a:ext uri="{FF2B5EF4-FFF2-40B4-BE49-F238E27FC236}">
                <a16:creationId xmlns:a16="http://schemas.microsoft.com/office/drawing/2014/main" id="{A07DDA14-3480-A3E9-1F0C-6BFCC39A012D}"/>
              </a:ext>
            </a:extLst>
          </p:cNvPr>
          <p:cNvSpPr>
            <a:spLocks noGrp="1"/>
          </p:cNvSpPr>
          <p:nvPr>
            <p:ph type="body" sz="quarter" idx="40" hasCustomPrompt="1"/>
          </p:nvPr>
        </p:nvSpPr>
        <p:spPr>
          <a:xfrm>
            <a:off x="2686729" y="6506870"/>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0" name="图片占位符 7">
            <a:extLst>
              <a:ext uri="{FF2B5EF4-FFF2-40B4-BE49-F238E27FC236}">
                <a16:creationId xmlns:a16="http://schemas.microsoft.com/office/drawing/2014/main" id="{738550BD-6F22-25CD-EC94-B9BAA332E79B}"/>
              </a:ext>
            </a:extLst>
          </p:cNvPr>
          <p:cNvSpPr>
            <a:spLocks noGrp="1"/>
          </p:cNvSpPr>
          <p:nvPr>
            <p:ph type="pic" sz="quarter" idx="44"/>
          </p:nvPr>
        </p:nvSpPr>
        <p:spPr>
          <a:xfrm>
            <a:off x="1737753" y="7117089"/>
            <a:ext cx="888074" cy="470439"/>
          </a:xfrm>
        </p:spPr>
        <p:txBody>
          <a:bodyPr lIns="0" tIns="0" rIns="0" bIns="0" rtlCol="0" anchor="ctr">
            <a:noAutofit/>
          </a:bodyPr>
          <a:lstStyle>
            <a:lvl1pPr marL="0" indent="0" algn="ctr">
              <a:buNone/>
              <a:defRPr lang="zh-CN" sz="315"/>
            </a:lvl1pPr>
          </a:lstStyle>
          <a:p>
            <a:pPr rtl="0"/>
            <a:r>
              <a:rPr lang="zh-CN" altLang="en-US"/>
              <a:t>单击图标添加图片</a:t>
            </a:r>
            <a:endParaRPr lang="zh-CN" dirty="0"/>
          </a:p>
        </p:txBody>
      </p:sp>
      <p:sp>
        <p:nvSpPr>
          <p:cNvPr id="52" name="文本占位符 3">
            <a:extLst>
              <a:ext uri="{FF2B5EF4-FFF2-40B4-BE49-F238E27FC236}">
                <a16:creationId xmlns:a16="http://schemas.microsoft.com/office/drawing/2014/main" id="{DD77BF0B-2F4E-26FF-6061-CE3BA6AE8AEB}"/>
              </a:ext>
            </a:extLst>
          </p:cNvPr>
          <p:cNvSpPr>
            <a:spLocks noGrp="1"/>
          </p:cNvSpPr>
          <p:nvPr>
            <p:ph type="body" sz="quarter" idx="41" hasCustomPrompt="1"/>
          </p:nvPr>
        </p:nvSpPr>
        <p:spPr>
          <a:xfrm>
            <a:off x="2686729" y="7107300"/>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6" name="副标题 2">
            <a:extLst>
              <a:ext uri="{FF2B5EF4-FFF2-40B4-BE49-F238E27FC236}">
                <a16:creationId xmlns:a16="http://schemas.microsoft.com/office/drawing/2014/main" id="{DD302E13-9436-7180-A8BD-EA7BB15859AF}"/>
              </a:ext>
            </a:extLst>
          </p:cNvPr>
          <p:cNvSpPr>
            <a:spLocks noGrp="1"/>
          </p:cNvSpPr>
          <p:nvPr>
            <p:ph type="body" sz="quarter" idx="12" hasCustomPrompt="1"/>
          </p:nvPr>
        </p:nvSpPr>
        <p:spPr>
          <a:xfrm>
            <a:off x="1615657" y="8316351"/>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48" name="文本占位符 4">
            <a:extLst>
              <a:ext uri="{FF2B5EF4-FFF2-40B4-BE49-F238E27FC236}">
                <a16:creationId xmlns:a16="http://schemas.microsoft.com/office/drawing/2014/main" id="{1F5ACFB8-6727-BA0B-8F16-5BD074AF8671}"/>
              </a:ext>
            </a:extLst>
          </p:cNvPr>
          <p:cNvSpPr>
            <a:spLocks noGrp="1"/>
          </p:cNvSpPr>
          <p:nvPr>
            <p:ph type="body" sz="quarter" idx="37" hasCustomPrompt="1"/>
          </p:nvPr>
        </p:nvSpPr>
        <p:spPr>
          <a:xfrm>
            <a:off x="1529760" y="9224645"/>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49" name="文本占位符 5">
            <a:extLst>
              <a:ext uri="{FF2B5EF4-FFF2-40B4-BE49-F238E27FC236}">
                <a16:creationId xmlns:a16="http://schemas.microsoft.com/office/drawing/2014/main" id="{5537FE34-0820-E912-112A-604D2E8B6F70}"/>
              </a:ext>
            </a:extLst>
          </p:cNvPr>
          <p:cNvSpPr>
            <a:spLocks noGrp="1"/>
          </p:cNvSpPr>
          <p:nvPr>
            <p:ph type="body" sz="quarter" idx="38" hasCustomPrompt="1"/>
          </p:nvPr>
        </p:nvSpPr>
        <p:spPr>
          <a:xfrm>
            <a:off x="1536994" y="9668210"/>
            <a:ext cx="9958586" cy="1319762"/>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7" name="副标题 3">
            <a:extLst>
              <a:ext uri="{FF2B5EF4-FFF2-40B4-BE49-F238E27FC236}">
                <a16:creationId xmlns:a16="http://schemas.microsoft.com/office/drawing/2014/main" id="{87ABDC44-9CB6-639F-8113-C39B4DC57051}"/>
              </a:ext>
            </a:extLst>
          </p:cNvPr>
          <p:cNvSpPr>
            <a:spLocks noGrp="1"/>
          </p:cNvSpPr>
          <p:nvPr>
            <p:ph type="body" sz="quarter" idx="13" hasCustomPrompt="1"/>
          </p:nvPr>
        </p:nvSpPr>
        <p:spPr>
          <a:xfrm>
            <a:off x="1563905" y="11351488"/>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54" name="文本占位符 7">
            <a:extLst>
              <a:ext uri="{FF2B5EF4-FFF2-40B4-BE49-F238E27FC236}">
                <a16:creationId xmlns:a16="http://schemas.microsoft.com/office/drawing/2014/main" id="{25B77BB7-8B1E-B710-335A-667CFA293FA8}"/>
              </a:ext>
            </a:extLst>
          </p:cNvPr>
          <p:cNvSpPr>
            <a:spLocks noGrp="1"/>
          </p:cNvSpPr>
          <p:nvPr userDrawn="1">
            <p:ph type="body" sz="quarter" idx="45" hasCustomPrompt="1"/>
          </p:nvPr>
        </p:nvSpPr>
        <p:spPr>
          <a:xfrm>
            <a:off x="1926892" y="12364264"/>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55" name="文本占位符 7">
            <a:extLst>
              <a:ext uri="{FF2B5EF4-FFF2-40B4-BE49-F238E27FC236}">
                <a16:creationId xmlns:a16="http://schemas.microsoft.com/office/drawing/2014/main" id="{205191D3-01D5-CF69-3362-65A63E79FFFB}"/>
              </a:ext>
            </a:extLst>
          </p:cNvPr>
          <p:cNvSpPr>
            <a:spLocks noGrp="1"/>
          </p:cNvSpPr>
          <p:nvPr userDrawn="1">
            <p:ph type="body" sz="quarter" idx="50" hasCustomPrompt="1"/>
          </p:nvPr>
        </p:nvSpPr>
        <p:spPr>
          <a:xfrm>
            <a:off x="1926892" y="12364264"/>
            <a:ext cx="5772473"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0" name="文本占位符 6">
            <a:extLst>
              <a:ext uri="{FF2B5EF4-FFF2-40B4-BE49-F238E27FC236}">
                <a16:creationId xmlns:a16="http://schemas.microsoft.com/office/drawing/2014/main" id="{7B91F810-8716-53AA-45FC-BEB0D9035103}"/>
              </a:ext>
            </a:extLst>
          </p:cNvPr>
          <p:cNvSpPr>
            <a:spLocks noGrp="1"/>
          </p:cNvSpPr>
          <p:nvPr>
            <p:ph type="body" sz="quarter" idx="32" hasCustomPrompt="1"/>
          </p:nvPr>
        </p:nvSpPr>
        <p:spPr>
          <a:xfrm>
            <a:off x="1561835" y="12494235"/>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56" name="文本占位符 7">
            <a:extLst>
              <a:ext uri="{FF2B5EF4-FFF2-40B4-BE49-F238E27FC236}">
                <a16:creationId xmlns:a16="http://schemas.microsoft.com/office/drawing/2014/main" id="{5100E32E-1E3F-0B39-F82A-95CA4FABA806}"/>
              </a:ext>
            </a:extLst>
          </p:cNvPr>
          <p:cNvSpPr>
            <a:spLocks noGrp="1"/>
          </p:cNvSpPr>
          <p:nvPr userDrawn="1">
            <p:ph type="body" sz="quarter" idx="46" hasCustomPrompt="1"/>
          </p:nvPr>
        </p:nvSpPr>
        <p:spPr>
          <a:xfrm>
            <a:off x="1926892" y="13208758"/>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57" name="文本占位符 7">
            <a:extLst>
              <a:ext uri="{FF2B5EF4-FFF2-40B4-BE49-F238E27FC236}">
                <a16:creationId xmlns:a16="http://schemas.microsoft.com/office/drawing/2014/main" id="{4E4A64E9-E99A-661C-14D2-3651D11A4D39}"/>
              </a:ext>
            </a:extLst>
          </p:cNvPr>
          <p:cNvSpPr>
            <a:spLocks noGrp="1"/>
          </p:cNvSpPr>
          <p:nvPr userDrawn="1">
            <p:ph type="body" sz="quarter" idx="51" hasCustomPrompt="1"/>
          </p:nvPr>
        </p:nvSpPr>
        <p:spPr>
          <a:xfrm>
            <a:off x="1926892" y="13208758"/>
            <a:ext cx="7669721"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1" name="文本占位符 7">
            <a:extLst>
              <a:ext uri="{FF2B5EF4-FFF2-40B4-BE49-F238E27FC236}">
                <a16:creationId xmlns:a16="http://schemas.microsoft.com/office/drawing/2014/main" id="{374C7F2F-446E-F9EB-F954-E1237F4FB375}"/>
              </a:ext>
            </a:extLst>
          </p:cNvPr>
          <p:cNvSpPr>
            <a:spLocks noGrp="1"/>
          </p:cNvSpPr>
          <p:nvPr>
            <p:ph type="body" sz="quarter" idx="33" hasCustomPrompt="1"/>
          </p:nvPr>
        </p:nvSpPr>
        <p:spPr>
          <a:xfrm>
            <a:off x="1561835" y="13340671"/>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58" name="文本占位符 7">
            <a:extLst>
              <a:ext uri="{FF2B5EF4-FFF2-40B4-BE49-F238E27FC236}">
                <a16:creationId xmlns:a16="http://schemas.microsoft.com/office/drawing/2014/main" id="{72285F55-A7F4-BFBA-87CF-6E9EC63501EA}"/>
              </a:ext>
            </a:extLst>
          </p:cNvPr>
          <p:cNvSpPr>
            <a:spLocks noGrp="1"/>
          </p:cNvSpPr>
          <p:nvPr userDrawn="1">
            <p:ph type="body" sz="quarter" idx="47" hasCustomPrompt="1"/>
          </p:nvPr>
        </p:nvSpPr>
        <p:spPr>
          <a:xfrm>
            <a:off x="1926892" y="14064437"/>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59" name="文本占位符 7">
            <a:extLst>
              <a:ext uri="{FF2B5EF4-FFF2-40B4-BE49-F238E27FC236}">
                <a16:creationId xmlns:a16="http://schemas.microsoft.com/office/drawing/2014/main" id="{861B721E-905B-B616-1FDC-23DA0F8D7988}"/>
              </a:ext>
            </a:extLst>
          </p:cNvPr>
          <p:cNvSpPr>
            <a:spLocks noGrp="1"/>
          </p:cNvSpPr>
          <p:nvPr userDrawn="1">
            <p:ph type="body" sz="quarter" idx="52" hasCustomPrompt="1"/>
          </p:nvPr>
        </p:nvSpPr>
        <p:spPr>
          <a:xfrm>
            <a:off x="1926892" y="14064437"/>
            <a:ext cx="7669721"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4" name="文本占位符 8">
            <a:extLst>
              <a:ext uri="{FF2B5EF4-FFF2-40B4-BE49-F238E27FC236}">
                <a16:creationId xmlns:a16="http://schemas.microsoft.com/office/drawing/2014/main" id="{70A1DD9E-5637-BED4-D81D-26769E3A1D90}"/>
              </a:ext>
            </a:extLst>
          </p:cNvPr>
          <p:cNvSpPr>
            <a:spLocks noGrp="1"/>
          </p:cNvSpPr>
          <p:nvPr>
            <p:ph type="body" sz="quarter" idx="34" hasCustomPrompt="1"/>
          </p:nvPr>
        </p:nvSpPr>
        <p:spPr>
          <a:xfrm>
            <a:off x="1561835" y="14222406"/>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60" name="文本占位符 7">
            <a:extLst>
              <a:ext uri="{FF2B5EF4-FFF2-40B4-BE49-F238E27FC236}">
                <a16:creationId xmlns:a16="http://schemas.microsoft.com/office/drawing/2014/main" id="{68195B5E-5A92-9DF8-69E6-1FDEF8625DA3}"/>
              </a:ext>
            </a:extLst>
          </p:cNvPr>
          <p:cNvSpPr>
            <a:spLocks noGrp="1"/>
          </p:cNvSpPr>
          <p:nvPr userDrawn="1">
            <p:ph type="body" sz="quarter" idx="48" hasCustomPrompt="1"/>
          </p:nvPr>
        </p:nvSpPr>
        <p:spPr>
          <a:xfrm>
            <a:off x="1926892" y="14921569"/>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61" name="文本占位符 7">
            <a:extLst>
              <a:ext uri="{FF2B5EF4-FFF2-40B4-BE49-F238E27FC236}">
                <a16:creationId xmlns:a16="http://schemas.microsoft.com/office/drawing/2014/main" id="{9C13429E-3EB9-27EB-6C4C-198B8A05AE09}"/>
              </a:ext>
            </a:extLst>
          </p:cNvPr>
          <p:cNvSpPr>
            <a:spLocks noGrp="1"/>
          </p:cNvSpPr>
          <p:nvPr userDrawn="1">
            <p:ph type="body" sz="quarter" idx="53" hasCustomPrompt="1"/>
          </p:nvPr>
        </p:nvSpPr>
        <p:spPr>
          <a:xfrm>
            <a:off x="1926890" y="14921569"/>
            <a:ext cx="6337612"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5" name="文本占位符 9">
            <a:extLst>
              <a:ext uri="{FF2B5EF4-FFF2-40B4-BE49-F238E27FC236}">
                <a16:creationId xmlns:a16="http://schemas.microsoft.com/office/drawing/2014/main" id="{30F8E052-026B-A2C7-00F9-5A8191673A2B}"/>
              </a:ext>
            </a:extLst>
          </p:cNvPr>
          <p:cNvSpPr>
            <a:spLocks noGrp="1"/>
          </p:cNvSpPr>
          <p:nvPr>
            <p:ph type="body" sz="quarter" idx="35" hasCustomPrompt="1"/>
          </p:nvPr>
        </p:nvSpPr>
        <p:spPr>
          <a:xfrm>
            <a:off x="1615657" y="15066942"/>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62" name="文本占位符 7">
            <a:extLst>
              <a:ext uri="{FF2B5EF4-FFF2-40B4-BE49-F238E27FC236}">
                <a16:creationId xmlns:a16="http://schemas.microsoft.com/office/drawing/2014/main" id="{AEFFA591-7752-F08D-E538-700399739FF7}"/>
              </a:ext>
            </a:extLst>
          </p:cNvPr>
          <p:cNvSpPr>
            <a:spLocks noGrp="1"/>
          </p:cNvSpPr>
          <p:nvPr userDrawn="1">
            <p:ph type="body" sz="quarter" idx="49" hasCustomPrompt="1"/>
          </p:nvPr>
        </p:nvSpPr>
        <p:spPr>
          <a:xfrm>
            <a:off x="1926892" y="15780112"/>
            <a:ext cx="8073390" cy="149684"/>
          </a:xfrm>
          <a:solidFill>
            <a:schemeClr val="accent5">
              <a:lumMod val="60000"/>
              <a:lumOff val="40000"/>
            </a:schemeClr>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63" name="文本占位符 7">
            <a:extLst>
              <a:ext uri="{FF2B5EF4-FFF2-40B4-BE49-F238E27FC236}">
                <a16:creationId xmlns:a16="http://schemas.microsoft.com/office/drawing/2014/main" id="{84336FE2-8214-1829-A7AF-834DFC3FBA72}"/>
              </a:ext>
            </a:extLst>
          </p:cNvPr>
          <p:cNvSpPr>
            <a:spLocks noGrp="1"/>
          </p:cNvSpPr>
          <p:nvPr userDrawn="1">
            <p:ph type="body" sz="quarter" idx="54" hasCustomPrompt="1"/>
          </p:nvPr>
        </p:nvSpPr>
        <p:spPr>
          <a:xfrm>
            <a:off x="1926890" y="15780112"/>
            <a:ext cx="6337612" cy="149684"/>
          </a:xfrm>
          <a:solidFill>
            <a:schemeClr val="accent5"/>
          </a:solidFill>
        </p:spPr>
        <p:txBody>
          <a:bodyPr rtlCol="0" anchor="ctr">
            <a:noAutofit/>
          </a:bodyPr>
          <a:lstStyle>
            <a:lvl1pPr marL="0" indent="0">
              <a:lnSpc>
                <a:spcPct val="100000"/>
              </a:lnSpc>
              <a:spcBef>
                <a:spcPts val="0"/>
              </a:spcBef>
              <a:buNone/>
              <a:defRPr lang="zh-CN" sz="315" b="0" cap="all" spc="63" baseline="0">
                <a:noFill/>
                <a:latin typeface="+mn-ea"/>
                <a:ea typeface="+mn-ea"/>
              </a:defRPr>
            </a:lvl1pPr>
            <a:lvl2pPr marL="270034" indent="0">
              <a:buNone/>
              <a:defRPr lang="zh-CN" sz="788" b="1">
                <a:latin typeface="+mn-ea"/>
                <a:ea typeface="+mn-ea"/>
              </a:defRPr>
            </a:lvl2pPr>
            <a:lvl3pPr marL="540068" indent="0">
              <a:buNone/>
              <a:defRPr lang="zh-CN" sz="788" b="1">
                <a:latin typeface="+mn-ea"/>
                <a:ea typeface="+mn-ea"/>
              </a:defRPr>
            </a:lvl3pPr>
            <a:lvl4pPr marL="810101" indent="0">
              <a:buNone/>
              <a:defRPr lang="zh-CN" sz="788" b="1">
                <a:latin typeface="+mn-ea"/>
                <a:ea typeface="+mn-ea"/>
              </a:defRPr>
            </a:lvl4pPr>
            <a:lvl5pPr marL="1080135" indent="0">
              <a:buNone/>
              <a:defRPr lang="zh-CN" sz="788" b="1">
                <a:latin typeface="+mn-ea"/>
                <a:ea typeface="+mn-ea"/>
              </a:defRPr>
            </a:lvl5pPr>
          </a:lstStyle>
          <a:p>
            <a:pPr lvl="0" rtl="0"/>
            <a:r>
              <a:rPr lang="zh-CN"/>
              <a:t>技能</a:t>
            </a:r>
          </a:p>
        </p:txBody>
      </p:sp>
      <p:sp>
        <p:nvSpPr>
          <p:cNvPr id="46" name="文本占位符 10">
            <a:extLst>
              <a:ext uri="{FF2B5EF4-FFF2-40B4-BE49-F238E27FC236}">
                <a16:creationId xmlns:a16="http://schemas.microsoft.com/office/drawing/2014/main" id="{2D92D201-D478-AF77-91E0-D694221200A5}"/>
              </a:ext>
            </a:extLst>
          </p:cNvPr>
          <p:cNvSpPr>
            <a:spLocks noGrp="1"/>
          </p:cNvSpPr>
          <p:nvPr>
            <p:ph type="body" sz="quarter" idx="36" hasCustomPrompt="1"/>
          </p:nvPr>
        </p:nvSpPr>
        <p:spPr>
          <a:xfrm>
            <a:off x="1563905" y="15918394"/>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8" name="副标题 4">
            <a:extLst>
              <a:ext uri="{FF2B5EF4-FFF2-40B4-BE49-F238E27FC236}">
                <a16:creationId xmlns:a16="http://schemas.microsoft.com/office/drawing/2014/main" id="{16EB345E-375D-D8CB-E3AB-9902A9952D6B}"/>
              </a:ext>
            </a:extLst>
          </p:cNvPr>
          <p:cNvSpPr>
            <a:spLocks noGrp="1"/>
          </p:cNvSpPr>
          <p:nvPr>
            <p:ph type="body" sz="quarter" idx="14" hasCustomPrompt="1"/>
          </p:nvPr>
        </p:nvSpPr>
        <p:spPr>
          <a:xfrm>
            <a:off x="1572575" y="17115263"/>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37" name="文本占位符 11">
            <a:extLst>
              <a:ext uri="{FF2B5EF4-FFF2-40B4-BE49-F238E27FC236}">
                <a16:creationId xmlns:a16="http://schemas.microsoft.com/office/drawing/2014/main" id="{C77B420B-6BBC-FE4B-C5A3-C2ACD2A87778}"/>
              </a:ext>
            </a:extLst>
          </p:cNvPr>
          <p:cNvSpPr>
            <a:spLocks noGrp="1"/>
          </p:cNvSpPr>
          <p:nvPr>
            <p:ph type="body" sz="quarter" idx="29" hasCustomPrompt="1"/>
          </p:nvPr>
        </p:nvSpPr>
        <p:spPr>
          <a:xfrm>
            <a:off x="1536994" y="17994324"/>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8" name="文本占位符 12">
            <a:extLst>
              <a:ext uri="{FF2B5EF4-FFF2-40B4-BE49-F238E27FC236}">
                <a16:creationId xmlns:a16="http://schemas.microsoft.com/office/drawing/2014/main" id="{31D5C524-3FAF-06D9-E34A-A072BA1EE266}"/>
              </a:ext>
            </a:extLst>
          </p:cNvPr>
          <p:cNvSpPr>
            <a:spLocks noGrp="1"/>
          </p:cNvSpPr>
          <p:nvPr>
            <p:ph type="body" sz="quarter" idx="30" hasCustomPrompt="1"/>
          </p:nvPr>
        </p:nvSpPr>
        <p:spPr>
          <a:xfrm>
            <a:off x="1536994" y="18612668"/>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9" name="文本占位符 13">
            <a:extLst>
              <a:ext uri="{FF2B5EF4-FFF2-40B4-BE49-F238E27FC236}">
                <a16:creationId xmlns:a16="http://schemas.microsoft.com/office/drawing/2014/main" id="{C2968ADF-5ABD-381F-F8DE-1924F7AE7100}"/>
              </a:ext>
            </a:extLst>
          </p:cNvPr>
          <p:cNvSpPr>
            <a:spLocks noGrp="1"/>
          </p:cNvSpPr>
          <p:nvPr>
            <p:ph type="body" sz="quarter" idx="31" hasCustomPrompt="1"/>
          </p:nvPr>
        </p:nvSpPr>
        <p:spPr>
          <a:xfrm>
            <a:off x="1536994" y="19152265"/>
            <a:ext cx="9958586" cy="523898"/>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4" name="副标题 5">
            <a:extLst>
              <a:ext uri="{FF2B5EF4-FFF2-40B4-BE49-F238E27FC236}">
                <a16:creationId xmlns:a16="http://schemas.microsoft.com/office/drawing/2014/main" id="{57B755CC-C1F4-1BA2-EE05-6161797B11EF}"/>
              </a:ext>
            </a:extLst>
          </p:cNvPr>
          <p:cNvSpPr>
            <a:spLocks noGrp="1"/>
          </p:cNvSpPr>
          <p:nvPr>
            <p:ph type="body" sz="quarter" idx="10" hasCustomPrompt="1"/>
          </p:nvPr>
        </p:nvSpPr>
        <p:spPr>
          <a:xfrm>
            <a:off x="15059168" y="1701440"/>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21" name="文本占位符 14">
            <a:extLst>
              <a:ext uri="{FF2B5EF4-FFF2-40B4-BE49-F238E27FC236}">
                <a16:creationId xmlns:a16="http://schemas.microsoft.com/office/drawing/2014/main" id="{6701F2F4-7594-5D03-D154-7ABCBE39DC3A}"/>
              </a:ext>
            </a:extLst>
          </p:cNvPr>
          <p:cNvSpPr>
            <a:spLocks noGrp="1"/>
          </p:cNvSpPr>
          <p:nvPr>
            <p:ph type="body" sz="quarter" idx="16" hasCustomPrompt="1"/>
          </p:nvPr>
        </p:nvSpPr>
        <p:spPr>
          <a:xfrm>
            <a:off x="15059168" y="2622031"/>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2" name="文本占位符 15">
            <a:extLst>
              <a:ext uri="{FF2B5EF4-FFF2-40B4-BE49-F238E27FC236}">
                <a16:creationId xmlns:a16="http://schemas.microsoft.com/office/drawing/2014/main" id="{BBFCDBE8-D7C4-CF4F-E94C-BBB350E77642}"/>
              </a:ext>
            </a:extLst>
          </p:cNvPr>
          <p:cNvSpPr>
            <a:spLocks noGrp="1"/>
          </p:cNvSpPr>
          <p:nvPr>
            <p:ph type="body" sz="quarter" idx="17" hasCustomPrompt="1"/>
          </p:nvPr>
        </p:nvSpPr>
        <p:spPr>
          <a:xfrm>
            <a:off x="15059168" y="3065601"/>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3" name="文本占位符 16">
            <a:extLst>
              <a:ext uri="{FF2B5EF4-FFF2-40B4-BE49-F238E27FC236}">
                <a16:creationId xmlns:a16="http://schemas.microsoft.com/office/drawing/2014/main" id="{6EACADD5-0C03-B318-5BE9-37EFC79D590C}"/>
              </a:ext>
            </a:extLst>
          </p:cNvPr>
          <p:cNvSpPr>
            <a:spLocks noGrp="1"/>
          </p:cNvSpPr>
          <p:nvPr>
            <p:ph type="body" sz="quarter" idx="18" hasCustomPrompt="1"/>
          </p:nvPr>
        </p:nvSpPr>
        <p:spPr>
          <a:xfrm>
            <a:off x="15059168" y="3574434"/>
            <a:ext cx="9958586" cy="485726"/>
          </a:xfrm>
        </p:spPr>
        <p:txBody>
          <a:bodyPr rtlCol="0">
            <a:noAutofit/>
          </a:bodyPr>
          <a:lstStyle>
            <a:lvl1pPr marL="0" indent="0">
              <a:buNone/>
              <a:defRPr lang="zh-CN" sz="630"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4" name="文本占位符 17">
            <a:extLst>
              <a:ext uri="{FF2B5EF4-FFF2-40B4-BE49-F238E27FC236}">
                <a16:creationId xmlns:a16="http://schemas.microsoft.com/office/drawing/2014/main" id="{E6E42F90-B451-B5B0-7FE5-99BD43EE487C}"/>
              </a:ext>
            </a:extLst>
          </p:cNvPr>
          <p:cNvSpPr>
            <a:spLocks noGrp="1"/>
          </p:cNvSpPr>
          <p:nvPr>
            <p:ph type="body" sz="quarter" idx="19" hasCustomPrompt="1"/>
          </p:nvPr>
        </p:nvSpPr>
        <p:spPr>
          <a:xfrm>
            <a:off x="15059169" y="4099359"/>
            <a:ext cx="13056183" cy="2983632"/>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6" name="文本占位符 18">
            <a:extLst>
              <a:ext uri="{FF2B5EF4-FFF2-40B4-BE49-F238E27FC236}">
                <a16:creationId xmlns:a16="http://schemas.microsoft.com/office/drawing/2014/main" id="{231BB45D-9F27-B4AC-930B-75553AB2F6D9}"/>
              </a:ext>
            </a:extLst>
          </p:cNvPr>
          <p:cNvSpPr>
            <a:spLocks noGrp="1"/>
          </p:cNvSpPr>
          <p:nvPr>
            <p:ph type="body" sz="quarter" idx="20" hasCustomPrompt="1"/>
          </p:nvPr>
        </p:nvSpPr>
        <p:spPr>
          <a:xfrm>
            <a:off x="15059168" y="7207851"/>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7" name="文本占位符 19">
            <a:extLst>
              <a:ext uri="{FF2B5EF4-FFF2-40B4-BE49-F238E27FC236}">
                <a16:creationId xmlns:a16="http://schemas.microsoft.com/office/drawing/2014/main" id="{79396527-1343-6E5F-01F2-7F6787FC0A68}"/>
              </a:ext>
            </a:extLst>
          </p:cNvPr>
          <p:cNvSpPr>
            <a:spLocks noGrp="1"/>
          </p:cNvSpPr>
          <p:nvPr>
            <p:ph type="body" sz="quarter" idx="21" hasCustomPrompt="1"/>
          </p:nvPr>
        </p:nvSpPr>
        <p:spPr>
          <a:xfrm>
            <a:off x="15059168" y="7722698"/>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8" name="文本占位符 20">
            <a:extLst>
              <a:ext uri="{FF2B5EF4-FFF2-40B4-BE49-F238E27FC236}">
                <a16:creationId xmlns:a16="http://schemas.microsoft.com/office/drawing/2014/main" id="{5DD329E3-4DD8-5AAB-F563-041FA3DA46DC}"/>
              </a:ext>
            </a:extLst>
          </p:cNvPr>
          <p:cNvSpPr>
            <a:spLocks noGrp="1"/>
          </p:cNvSpPr>
          <p:nvPr>
            <p:ph type="body" sz="quarter" idx="22" hasCustomPrompt="1"/>
          </p:nvPr>
        </p:nvSpPr>
        <p:spPr>
          <a:xfrm>
            <a:off x="15059168" y="8231533"/>
            <a:ext cx="9958586" cy="485726"/>
          </a:xfrm>
        </p:spPr>
        <p:txBody>
          <a:bodyPr rtlCol="0">
            <a:noAutofit/>
          </a:bodyPr>
          <a:lstStyle>
            <a:lvl1pPr marL="0" indent="0">
              <a:buNone/>
              <a:defRPr lang="zh-CN" sz="630"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29" name="文本占位符 21">
            <a:extLst>
              <a:ext uri="{FF2B5EF4-FFF2-40B4-BE49-F238E27FC236}">
                <a16:creationId xmlns:a16="http://schemas.microsoft.com/office/drawing/2014/main" id="{AEF84B5D-0AD9-27D5-7981-DC077EDAA1C4}"/>
              </a:ext>
            </a:extLst>
          </p:cNvPr>
          <p:cNvSpPr>
            <a:spLocks noGrp="1"/>
          </p:cNvSpPr>
          <p:nvPr>
            <p:ph type="body" sz="quarter" idx="23" hasCustomPrompt="1"/>
          </p:nvPr>
        </p:nvSpPr>
        <p:spPr>
          <a:xfrm>
            <a:off x="15059169" y="8799225"/>
            <a:ext cx="13467993" cy="2552264"/>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2" name="文本占位符 22">
            <a:extLst>
              <a:ext uri="{FF2B5EF4-FFF2-40B4-BE49-F238E27FC236}">
                <a16:creationId xmlns:a16="http://schemas.microsoft.com/office/drawing/2014/main" id="{3DE965BF-79E4-51BB-D900-79E59887459F}"/>
              </a:ext>
            </a:extLst>
          </p:cNvPr>
          <p:cNvSpPr>
            <a:spLocks noGrp="1"/>
          </p:cNvSpPr>
          <p:nvPr>
            <p:ph type="body" sz="quarter" idx="24" hasCustomPrompt="1"/>
          </p:nvPr>
        </p:nvSpPr>
        <p:spPr>
          <a:xfrm>
            <a:off x="15059168" y="11428231"/>
            <a:ext cx="9958586" cy="485726"/>
          </a:xfrm>
        </p:spPr>
        <p:txBody>
          <a:bodyPr rtlCol="0">
            <a:noAutofit/>
          </a:bodyPr>
          <a:lstStyle>
            <a:lvl1pPr marL="0" indent="0">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3" name="文本占位符 23">
            <a:extLst>
              <a:ext uri="{FF2B5EF4-FFF2-40B4-BE49-F238E27FC236}">
                <a16:creationId xmlns:a16="http://schemas.microsoft.com/office/drawing/2014/main" id="{9045A0A8-0EF1-B403-236A-2DF3B7A058AD}"/>
              </a:ext>
            </a:extLst>
          </p:cNvPr>
          <p:cNvSpPr>
            <a:spLocks noGrp="1"/>
          </p:cNvSpPr>
          <p:nvPr>
            <p:ph type="body" sz="quarter" idx="25" hasCustomPrompt="1"/>
          </p:nvPr>
        </p:nvSpPr>
        <p:spPr>
          <a:xfrm>
            <a:off x="15059168" y="11871801"/>
            <a:ext cx="9958586" cy="485726"/>
          </a:xfrm>
        </p:spPr>
        <p:txBody>
          <a:bodyPr rtlCol="0">
            <a:noAutofit/>
          </a:bodyPr>
          <a:lstStyle>
            <a:lvl1pPr marL="0" indent="0">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4" name="文本占位符 24">
            <a:extLst>
              <a:ext uri="{FF2B5EF4-FFF2-40B4-BE49-F238E27FC236}">
                <a16:creationId xmlns:a16="http://schemas.microsoft.com/office/drawing/2014/main" id="{1E1250C8-A56F-54E4-2F74-E8111C1EBBFD}"/>
              </a:ext>
            </a:extLst>
          </p:cNvPr>
          <p:cNvSpPr>
            <a:spLocks noGrp="1"/>
          </p:cNvSpPr>
          <p:nvPr>
            <p:ph type="body" sz="quarter" idx="26" hasCustomPrompt="1"/>
          </p:nvPr>
        </p:nvSpPr>
        <p:spPr>
          <a:xfrm>
            <a:off x="15059168" y="12409146"/>
            <a:ext cx="9958586" cy="485726"/>
          </a:xfrm>
        </p:spPr>
        <p:txBody>
          <a:bodyPr rtlCol="0">
            <a:noAutofit/>
          </a:bodyPr>
          <a:lstStyle>
            <a:lvl1pPr marL="0" indent="0">
              <a:buNone/>
              <a:defRPr lang="zh-CN" sz="630"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35" name="文本占位符 25">
            <a:extLst>
              <a:ext uri="{FF2B5EF4-FFF2-40B4-BE49-F238E27FC236}">
                <a16:creationId xmlns:a16="http://schemas.microsoft.com/office/drawing/2014/main" id="{49A63675-1646-B628-7CDF-CC4F1FB368DA}"/>
              </a:ext>
            </a:extLst>
          </p:cNvPr>
          <p:cNvSpPr>
            <a:spLocks noGrp="1"/>
          </p:cNvSpPr>
          <p:nvPr>
            <p:ph type="body" sz="quarter" idx="27" hasCustomPrompt="1"/>
          </p:nvPr>
        </p:nvSpPr>
        <p:spPr>
          <a:xfrm>
            <a:off x="15059168" y="12962582"/>
            <a:ext cx="13442600" cy="2552264"/>
          </a:xfrm>
        </p:spPr>
        <p:txBody>
          <a:bodyPr rtlCol="0">
            <a:noAutofit/>
          </a:bodyPr>
          <a:lstStyle>
            <a:lvl1pPr marL="0" indent="0">
              <a:lnSpc>
                <a:spcPts val="1181"/>
              </a:lnSpc>
              <a:buNone/>
              <a:defRPr lang="zh-CN" sz="788" b="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
        <p:nvSpPr>
          <p:cNvPr id="19" name="副标题 6">
            <a:extLst>
              <a:ext uri="{FF2B5EF4-FFF2-40B4-BE49-F238E27FC236}">
                <a16:creationId xmlns:a16="http://schemas.microsoft.com/office/drawing/2014/main" id="{99A0F316-873B-EF84-45C8-62541070FCFA}"/>
              </a:ext>
            </a:extLst>
          </p:cNvPr>
          <p:cNvSpPr>
            <a:spLocks noGrp="1"/>
          </p:cNvSpPr>
          <p:nvPr>
            <p:ph type="body" sz="quarter" idx="15" hasCustomPrompt="1"/>
          </p:nvPr>
        </p:nvSpPr>
        <p:spPr>
          <a:xfrm>
            <a:off x="15059168" y="16054443"/>
            <a:ext cx="9958586" cy="957809"/>
          </a:xfrm>
        </p:spPr>
        <p:txBody>
          <a:bodyPr rtlCol="0">
            <a:noAutofit/>
          </a:bodyPr>
          <a:lstStyle>
            <a:lvl1pPr marL="0" indent="0">
              <a:buNone/>
              <a:defRPr lang="zh-CN" sz="1260" b="1">
                <a:solidFill>
                  <a:schemeClr val="accent5"/>
                </a:solidFill>
                <a:latin typeface="+mj-ea"/>
                <a:ea typeface="+mj-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添加标题</a:t>
            </a:r>
          </a:p>
        </p:txBody>
      </p:sp>
      <p:sp>
        <p:nvSpPr>
          <p:cNvPr id="36" name="文本占位符 26">
            <a:extLst>
              <a:ext uri="{FF2B5EF4-FFF2-40B4-BE49-F238E27FC236}">
                <a16:creationId xmlns:a16="http://schemas.microsoft.com/office/drawing/2014/main" id="{4D514417-B19E-BA52-F9B2-8DCF47F55B67}"/>
              </a:ext>
            </a:extLst>
          </p:cNvPr>
          <p:cNvSpPr>
            <a:spLocks noGrp="1"/>
          </p:cNvSpPr>
          <p:nvPr>
            <p:ph type="body" sz="quarter" idx="28" hasCustomPrompt="1"/>
          </p:nvPr>
        </p:nvSpPr>
        <p:spPr>
          <a:xfrm>
            <a:off x="15059168" y="16943674"/>
            <a:ext cx="9958586" cy="3014376"/>
          </a:xfrm>
        </p:spPr>
        <p:txBody>
          <a:bodyPr rtlCol="0">
            <a:noAutofit/>
          </a:bodyPr>
          <a:lstStyle>
            <a:lvl1pPr marL="0" indent="0">
              <a:lnSpc>
                <a:spcPct val="100000"/>
              </a:lnSpc>
              <a:buNone/>
              <a:defRPr lang="zh-CN" sz="788" b="0" cap="all" baseline="0">
                <a:solidFill>
                  <a:schemeClr val="tx1"/>
                </a:solidFill>
                <a:latin typeface="+mn-ea"/>
                <a:ea typeface="+mn-ea"/>
              </a:defRPr>
            </a:lvl1pPr>
            <a:lvl2pPr marL="270034" indent="0">
              <a:buNone/>
              <a:defRPr lang="zh-CN" sz="788" b="1"/>
            </a:lvl2pPr>
            <a:lvl3pPr marL="540068" indent="0">
              <a:buNone/>
              <a:defRPr lang="zh-CN" sz="788" b="1"/>
            </a:lvl3pPr>
            <a:lvl4pPr marL="810101" indent="0">
              <a:buNone/>
              <a:defRPr lang="zh-CN" sz="788" b="1"/>
            </a:lvl4pPr>
            <a:lvl5pPr marL="1080135" indent="0">
              <a:buNone/>
              <a:defRPr lang="zh-CN" sz="788" b="1"/>
            </a:lvl5pPr>
          </a:lstStyle>
          <a:p>
            <a:pPr lvl="0" rtl="0"/>
            <a:r>
              <a:rPr lang="zh-CN"/>
              <a:t>在此处添加文本</a:t>
            </a:r>
          </a:p>
        </p:txBody>
      </p:sp>
    </p:spTree>
    <p:extLst>
      <p:ext uri="{BB962C8B-B14F-4D97-AF65-F5344CB8AC3E}">
        <p14:creationId xmlns:p14="http://schemas.microsoft.com/office/powerpoint/2010/main" val="967100453"/>
      </p:ext>
    </p:extLst>
  </p:cSld>
  <p:clrMapOvr>
    <a:masterClrMapping/>
  </p:clrMapOvr>
  <p:extLst>
    <p:ext uri="{DCECCB84-F9BA-43D5-87BE-67443E8EF086}">
      <p15:sldGuideLst xmlns:p15="http://schemas.microsoft.com/office/powerpoint/2012/main">
        <p15:guide id="1" orient="horz" pos="6735">
          <p15:clr>
            <a:srgbClr val="FBAE40"/>
          </p15:clr>
        </p15:guide>
        <p15:guide id="2" pos="95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bg>
      <p:bgPr>
        <a:solidFill>
          <a:schemeClr val="bg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8C10ABA-8587-C140-975A-2657A46279AA}"/>
              </a:ext>
            </a:extLst>
          </p:cNvPr>
          <p:cNvSpPr>
            <a:spLocks noGrp="1"/>
          </p:cNvSpPr>
          <p:nvPr>
            <p:ph type="title" hasCustomPrompt="1"/>
          </p:nvPr>
        </p:nvSpPr>
        <p:spPr>
          <a:xfrm>
            <a:off x="1676151" y="950978"/>
            <a:ext cx="22652009" cy="1252363"/>
          </a:xfrm>
        </p:spPr>
        <p:txBody>
          <a:bodyPr lIns="0" rIns="0" rtlCol="0">
            <a:noAutofit/>
          </a:bodyPr>
          <a:lstStyle>
            <a:lvl1pPr>
              <a:defRPr lang="zh-CN" sz="2835" b="0" i="0">
                <a:solidFill>
                  <a:schemeClr val="accent4">
                    <a:lumMod val="50000"/>
                  </a:schemeClr>
                </a:solidFill>
                <a:latin typeface="+mn-ea"/>
                <a:ea typeface="+mn-ea"/>
              </a:defRPr>
            </a:lvl1pPr>
          </a:lstStyle>
          <a:p>
            <a:pPr rtl="0"/>
            <a:r>
              <a:rPr lang="zh-CN" noProof="0"/>
              <a:t>NAME HERE</a:t>
            </a:r>
          </a:p>
        </p:txBody>
      </p:sp>
      <p:sp>
        <p:nvSpPr>
          <p:cNvPr id="20" name="Text Placeholder 18" hidden="1">
            <a:extLst>
              <a:ext uri="{FF2B5EF4-FFF2-40B4-BE49-F238E27FC236}">
                <a16:creationId xmlns:a16="http://schemas.microsoft.com/office/drawing/2014/main" id="{5B977851-1691-7D44-B07D-01B553D09910}"/>
              </a:ext>
            </a:extLst>
          </p:cNvPr>
          <p:cNvSpPr>
            <a:spLocks noGrp="1"/>
          </p:cNvSpPr>
          <p:nvPr>
            <p:ph type="body" sz="quarter" idx="11" hasCustomPrompt="1"/>
          </p:nvPr>
        </p:nvSpPr>
        <p:spPr>
          <a:xfrm>
            <a:off x="15295719" y="14724386"/>
            <a:ext cx="6774015" cy="547965"/>
          </a:xfrm>
        </p:spPr>
        <p:txBody>
          <a:bodyPr lIns="0" rIns="0" rtlCol="0" anchor="ctr">
            <a:noAutofit/>
          </a:bodyPr>
          <a:lstStyle>
            <a:lvl1pPr marL="0" indent="0">
              <a:buNone/>
              <a:defRPr lang="zh-CN" sz="945">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EDUCATION</a:t>
            </a:r>
          </a:p>
        </p:txBody>
      </p:sp>
      <p:sp>
        <p:nvSpPr>
          <p:cNvPr id="25" name="Text Placeholder 18" hidden="1">
            <a:extLst>
              <a:ext uri="{FF2B5EF4-FFF2-40B4-BE49-F238E27FC236}">
                <a16:creationId xmlns:a16="http://schemas.microsoft.com/office/drawing/2014/main" id="{420A5075-C2B7-444D-BC6C-6938ACA01FF6}"/>
              </a:ext>
            </a:extLst>
          </p:cNvPr>
          <p:cNvSpPr>
            <a:spLocks noGrp="1"/>
          </p:cNvSpPr>
          <p:nvPr>
            <p:ph type="body" sz="quarter" idx="12" hasCustomPrompt="1"/>
          </p:nvPr>
        </p:nvSpPr>
        <p:spPr>
          <a:xfrm>
            <a:off x="18102123" y="15443408"/>
            <a:ext cx="6003737" cy="633919"/>
          </a:xfrm>
        </p:spPr>
        <p:txBody>
          <a:bodyPr lIns="0" rIns="0" rtlCol="0" anchor="ctr">
            <a:normAutofit/>
          </a:bodyPr>
          <a:lstStyle>
            <a:lvl1pPr marL="0" indent="0">
              <a:buNone/>
              <a:defRPr lang="zh-CN" sz="945">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School Name</a:t>
            </a:r>
          </a:p>
        </p:txBody>
      </p:sp>
      <p:sp>
        <p:nvSpPr>
          <p:cNvPr id="30" name="Text Placeholder 18" hidden="1">
            <a:extLst>
              <a:ext uri="{FF2B5EF4-FFF2-40B4-BE49-F238E27FC236}">
                <a16:creationId xmlns:a16="http://schemas.microsoft.com/office/drawing/2014/main" id="{5C2D1E8C-5EC6-3F41-93FE-E77D60FCAF9D}"/>
              </a:ext>
            </a:extLst>
          </p:cNvPr>
          <p:cNvSpPr>
            <a:spLocks noGrp="1"/>
          </p:cNvSpPr>
          <p:nvPr>
            <p:ph type="body" sz="quarter" idx="13" hasCustomPrompt="1"/>
          </p:nvPr>
        </p:nvSpPr>
        <p:spPr>
          <a:xfrm>
            <a:off x="18102123" y="16003268"/>
            <a:ext cx="6003737" cy="476272"/>
          </a:xfrm>
        </p:spPr>
        <p:txBody>
          <a:bodyPr lIns="0" rIns="0" rtlCol="0" anchor="ctr">
            <a:noAutofit/>
          </a:bodyPr>
          <a:lstStyle>
            <a:lvl1pPr marL="0" indent="0">
              <a:buNone/>
              <a:defRPr lang="zh-CN" sz="945">
                <a:solidFill>
                  <a:schemeClr val="bg1"/>
                </a:solidFill>
                <a:latin typeface="+mj-ea"/>
                <a:ea typeface="+mj-ea"/>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[Date From]-[To]</a:t>
            </a:r>
          </a:p>
        </p:txBody>
      </p:sp>
      <p:sp>
        <p:nvSpPr>
          <p:cNvPr id="31" name="Text Placeholder 18" hidden="1">
            <a:extLst>
              <a:ext uri="{FF2B5EF4-FFF2-40B4-BE49-F238E27FC236}">
                <a16:creationId xmlns:a16="http://schemas.microsoft.com/office/drawing/2014/main" id="{5262C941-7E67-EA41-A288-3F705E28D280}"/>
              </a:ext>
            </a:extLst>
          </p:cNvPr>
          <p:cNvSpPr>
            <a:spLocks noGrp="1"/>
          </p:cNvSpPr>
          <p:nvPr>
            <p:ph type="body" sz="quarter" idx="14" hasCustomPrompt="1"/>
          </p:nvPr>
        </p:nvSpPr>
        <p:spPr>
          <a:xfrm>
            <a:off x="18102123" y="16454165"/>
            <a:ext cx="6003737" cy="476272"/>
          </a:xfrm>
        </p:spPr>
        <p:txBody>
          <a:bodyPr lIns="0" rIns="0" rtlCol="0" anchor="ctr">
            <a:noAutofit/>
          </a:bodyPr>
          <a:lstStyle>
            <a:lvl1pPr marL="0" indent="0">
              <a:buNone/>
              <a:defRPr lang="zh-CN" sz="945" i="1">
                <a:solidFill>
                  <a:schemeClr val="bg1"/>
                </a:solidFill>
                <a:latin typeface="+mj-ea"/>
                <a:ea typeface="+mj-ea"/>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[Name of Degree]</a:t>
            </a:r>
          </a:p>
        </p:txBody>
      </p:sp>
      <p:sp>
        <p:nvSpPr>
          <p:cNvPr id="42" name="Text Placeholder 18" hidden="1">
            <a:extLst>
              <a:ext uri="{FF2B5EF4-FFF2-40B4-BE49-F238E27FC236}">
                <a16:creationId xmlns:a16="http://schemas.microsoft.com/office/drawing/2014/main" id="{BF56832D-FE58-2F46-9555-1CCA6C0981CF}"/>
              </a:ext>
            </a:extLst>
          </p:cNvPr>
          <p:cNvSpPr>
            <a:spLocks noGrp="1"/>
          </p:cNvSpPr>
          <p:nvPr>
            <p:ph type="body" sz="quarter" idx="15" hasCustomPrompt="1"/>
          </p:nvPr>
        </p:nvSpPr>
        <p:spPr>
          <a:xfrm>
            <a:off x="26065617" y="16463870"/>
            <a:ext cx="3062407" cy="473579"/>
          </a:xfrm>
        </p:spPr>
        <p:txBody>
          <a:bodyPr lIns="0" rIns="0" rtlCol="0" anchor="ctr">
            <a:normAutofit/>
          </a:bodyPr>
          <a:lstStyle>
            <a:lvl1pPr marL="0" indent="0" algn="ctr">
              <a:buNone/>
              <a:defRPr lang="zh-CN" sz="1103">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GPA</a:t>
            </a:r>
          </a:p>
        </p:txBody>
      </p:sp>
      <p:sp>
        <p:nvSpPr>
          <p:cNvPr id="43" name="Text Placeholder 18" hidden="1">
            <a:extLst>
              <a:ext uri="{FF2B5EF4-FFF2-40B4-BE49-F238E27FC236}">
                <a16:creationId xmlns:a16="http://schemas.microsoft.com/office/drawing/2014/main" id="{FDF93C53-2C8A-884C-B211-EF7B46AB70A6}"/>
              </a:ext>
            </a:extLst>
          </p:cNvPr>
          <p:cNvSpPr>
            <a:spLocks noGrp="1"/>
          </p:cNvSpPr>
          <p:nvPr>
            <p:ph type="body" sz="quarter" idx="16" hasCustomPrompt="1"/>
          </p:nvPr>
        </p:nvSpPr>
        <p:spPr>
          <a:xfrm>
            <a:off x="26065617" y="15559304"/>
            <a:ext cx="3062407" cy="920339"/>
          </a:xfrm>
        </p:spPr>
        <p:txBody>
          <a:bodyPr lIns="0" rIns="0" rtlCol="0" anchor="ctr">
            <a:noAutofit/>
          </a:bodyPr>
          <a:lstStyle>
            <a:lvl1pPr marL="0" indent="0" algn="ctr">
              <a:buNone/>
              <a:defRPr lang="zh-CN" sz="2520" b="1">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4.0</a:t>
            </a:r>
          </a:p>
        </p:txBody>
      </p:sp>
      <p:sp>
        <p:nvSpPr>
          <p:cNvPr id="96" name="Text Placeholder 8" hidden="1">
            <a:extLst>
              <a:ext uri="{FF2B5EF4-FFF2-40B4-BE49-F238E27FC236}">
                <a16:creationId xmlns:a16="http://schemas.microsoft.com/office/drawing/2014/main" id="{2B1A41A9-8C5A-224E-9B99-968DDF5B8251}"/>
              </a:ext>
            </a:extLst>
          </p:cNvPr>
          <p:cNvSpPr>
            <a:spLocks noGrp="1"/>
          </p:cNvSpPr>
          <p:nvPr>
            <p:ph type="body" sz="quarter" idx="26" hasCustomPrompt="1"/>
          </p:nvPr>
        </p:nvSpPr>
        <p:spPr>
          <a:xfrm>
            <a:off x="1676148" y="3669982"/>
            <a:ext cx="12915362" cy="581849"/>
          </a:xfrm>
        </p:spPr>
        <p:txBody>
          <a:bodyPr lIns="0" rIns="0" rtlCol="0" anchor="ctr">
            <a:noAutofit/>
          </a:bodyPr>
          <a:lstStyle>
            <a:lvl1pPr marL="0" indent="0">
              <a:buNone/>
              <a:defRPr lang="zh-CN" sz="866" b="0" i="0">
                <a:solidFill>
                  <a:schemeClr val="bg1"/>
                </a:solidFill>
              </a:defRPr>
            </a:lvl1pPr>
          </a:lstStyle>
          <a:p>
            <a:pPr lvl="0" rtl="0"/>
            <a:r>
              <a:rPr lang="zh-CN" noProof="0"/>
              <a:t>Company Name | Job Title</a:t>
            </a:r>
          </a:p>
        </p:txBody>
      </p:sp>
      <p:sp>
        <p:nvSpPr>
          <p:cNvPr id="97" name="Text Placeholder 8" hidden="1">
            <a:extLst>
              <a:ext uri="{FF2B5EF4-FFF2-40B4-BE49-F238E27FC236}">
                <a16:creationId xmlns:a16="http://schemas.microsoft.com/office/drawing/2014/main" id="{621A3ADB-23BD-8F43-BACD-95921D4463F0}"/>
              </a:ext>
            </a:extLst>
          </p:cNvPr>
          <p:cNvSpPr>
            <a:spLocks noGrp="1"/>
          </p:cNvSpPr>
          <p:nvPr>
            <p:ph type="body" sz="quarter" idx="27" hasCustomPrompt="1"/>
          </p:nvPr>
        </p:nvSpPr>
        <p:spPr>
          <a:xfrm>
            <a:off x="1676148" y="4350522"/>
            <a:ext cx="12915362" cy="337775"/>
          </a:xfrm>
        </p:spPr>
        <p:txBody>
          <a:bodyPr lIns="0" rIns="0" rtlCol="0" anchor="ctr">
            <a:noAutofit/>
          </a:bodyPr>
          <a:lstStyle>
            <a:lvl1pPr marL="0" indent="0">
              <a:buNone/>
              <a:defRPr lang="zh-CN" sz="788" b="0" i="0">
                <a:solidFill>
                  <a:schemeClr val="bg1"/>
                </a:solidFill>
              </a:defRPr>
            </a:lvl1pPr>
          </a:lstStyle>
          <a:p>
            <a:pPr lvl="0" rtl="0"/>
            <a:r>
              <a:rPr lang="zh-CN" noProof="0"/>
              <a:t>[Dates From]-[To]</a:t>
            </a:r>
          </a:p>
        </p:txBody>
      </p:sp>
      <p:sp>
        <p:nvSpPr>
          <p:cNvPr id="98" name="Text Placeholder 8" hidden="1">
            <a:extLst>
              <a:ext uri="{FF2B5EF4-FFF2-40B4-BE49-F238E27FC236}">
                <a16:creationId xmlns:a16="http://schemas.microsoft.com/office/drawing/2014/main" id="{D6D17EAF-2F02-AA4A-8E44-8B309C23BE74}"/>
              </a:ext>
            </a:extLst>
          </p:cNvPr>
          <p:cNvSpPr>
            <a:spLocks noGrp="1"/>
          </p:cNvSpPr>
          <p:nvPr>
            <p:ph type="body" sz="quarter" idx="28" hasCustomPrompt="1"/>
          </p:nvPr>
        </p:nvSpPr>
        <p:spPr>
          <a:xfrm>
            <a:off x="1676148" y="4808699"/>
            <a:ext cx="12915357" cy="1600440"/>
          </a:xfrm>
        </p:spPr>
        <p:txBody>
          <a:bodyPr lIns="0" tIns="0" rIns="0" rtlCol="0" anchor="t">
            <a:noAutofit/>
          </a:bodyPr>
          <a:lstStyle>
            <a:lvl1pPr marL="0" indent="0">
              <a:lnSpc>
                <a:spcPct val="100000"/>
              </a:lnSpc>
              <a:buNone/>
              <a:defRPr lang="zh-CN" sz="788" b="0" i="0">
                <a:solidFill>
                  <a:schemeClr val="bg1"/>
                </a:solidFill>
                <a:latin typeface="+mj-ea"/>
                <a:ea typeface="+mj-ea"/>
              </a:defRPr>
            </a:lvl1pPr>
          </a:lstStyle>
          <a:p>
            <a:pPr lvl="0" rtl="0"/>
            <a:r>
              <a:rPr lang="zh-CN" noProof="0"/>
              <a:t>Lorem ipsum dolor sit amet, consectetur adipiscing elit, sed do eiusmod tempor incididunt ut labore et dolore magna aliqua. Ut enim ad minim veniam, quis nostrud exercitation.</a:t>
            </a:r>
          </a:p>
        </p:txBody>
      </p:sp>
      <p:sp>
        <p:nvSpPr>
          <p:cNvPr id="99" name="Text Placeholder 8" hidden="1">
            <a:extLst>
              <a:ext uri="{FF2B5EF4-FFF2-40B4-BE49-F238E27FC236}">
                <a16:creationId xmlns:a16="http://schemas.microsoft.com/office/drawing/2014/main" id="{6E210A9C-46CF-E34B-8A51-F4EB49C0E818}"/>
              </a:ext>
            </a:extLst>
          </p:cNvPr>
          <p:cNvSpPr>
            <a:spLocks noGrp="1"/>
          </p:cNvSpPr>
          <p:nvPr>
            <p:ph type="body" sz="quarter" idx="29" hasCustomPrompt="1"/>
          </p:nvPr>
        </p:nvSpPr>
        <p:spPr>
          <a:xfrm>
            <a:off x="1676148" y="2678630"/>
            <a:ext cx="12915362" cy="685781"/>
          </a:xfrm>
        </p:spPr>
        <p:txBody>
          <a:bodyPr lIns="0" rIns="0" rtlCol="0" anchor="ctr">
            <a:normAutofit/>
          </a:bodyPr>
          <a:lstStyle>
            <a:lvl1pPr marL="0" indent="0">
              <a:buNone/>
              <a:defRPr lang="zh-CN" sz="945" b="0" i="0">
                <a:solidFill>
                  <a:schemeClr val="bg1"/>
                </a:solidFill>
              </a:defRPr>
            </a:lvl1pPr>
          </a:lstStyle>
          <a:p>
            <a:pPr lvl="0" rtl="0"/>
            <a:r>
              <a:rPr lang="zh-CN" noProof="0"/>
              <a:t>EXPERIENCE</a:t>
            </a:r>
          </a:p>
        </p:txBody>
      </p:sp>
      <p:sp>
        <p:nvSpPr>
          <p:cNvPr id="104" name="Text Placeholder 8" hidden="1">
            <a:extLst>
              <a:ext uri="{FF2B5EF4-FFF2-40B4-BE49-F238E27FC236}">
                <a16:creationId xmlns:a16="http://schemas.microsoft.com/office/drawing/2014/main" id="{5B112CE7-45E8-2E43-A633-DB4096453E16}"/>
              </a:ext>
            </a:extLst>
          </p:cNvPr>
          <p:cNvSpPr>
            <a:spLocks noGrp="1"/>
          </p:cNvSpPr>
          <p:nvPr>
            <p:ph type="body" sz="quarter" idx="30" hasCustomPrompt="1"/>
          </p:nvPr>
        </p:nvSpPr>
        <p:spPr>
          <a:xfrm>
            <a:off x="1676148" y="6642845"/>
            <a:ext cx="12915362" cy="581849"/>
          </a:xfrm>
        </p:spPr>
        <p:txBody>
          <a:bodyPr lIns="0" rIns="0" rtlCol="0" anchor="ctr">
            <a:noAutofit/>
          </a:bodyPr>
          <a:lstStyle>
            <a:lvl1pPr marL="0" indent="0">
              <a:buNone/>
              <a:defRPr lang="zh-CN" sz="866" b="0" i="0">
                <a:solidFill>
                  <a:schemeClr val="bg1"/>
                </a:solidFill>
              </a:defRPr>
            </a:lvl1pPr>
          </a:lstStyle>
          <a:p>
            <a:pPr lvl="0" rtl="0"/>
            <a:r>
              <a:rPr lang="zh-CN" noProof="0"/>
              <a:t>Company Name | Job Title</a:t>
            </a:r>
          </a:p>
        </p:txBody>
      </p:sp>
      <p:sp>
        <p:nvSpPr>
          <p:cNvPr id="105" name="Text Placeholder 8" hidden="1">
            <a:extLst>
              <a:ext uri="{FF2B5EF4-FFF2-40B4-BE49-F238E27FC236}">
                <a16:creationId xmlns:a16="http://schemas.microsoft.com/office/drawing/2014/main" id="{57C75573-1BA8-C749-8829-0A0E96DACB4F}"/>
              </a:ext>
            </a:extLst>
          </p:cNvPr>
          <p:cNvSpPr>
            <a:spLocks noGrp="1"/>
          </p:cNvSpPr>
          <p:nvPr>
            <p:ph type="body" sz="quarter" idx="31" hasCustomPrompt="1"/>
          </p:nvPr>
        </p:nvSpPr>
        <p:spPr>
          <a:xfrm>
            <a:off x="1676148" y="7323386"/>
            <a:ext cx="12915362" cy="337775"/>
          </a:xfrm>
        </p:spPr>
        <p:txBody>
          <a:bodyPr lIns="0" rIns="0" rtlCol="0" anchor="ctr">
            <a:noAutofit/>
          </a:bodyPr>
          <a:lstStyle>
            <a:lvl1pPr marL="0" indent="0">
              <a:buNone/>
              <a:defRPr lang="zh-CN" sz="788" b="0" i="0">
                <a:solidFill>
                  <a:schemeClr val="bg1"/>
                </a:solidFill>
              </a:defRPr>
            </a:lvl1pPr>
          </a:lstStyle>
          <a:p>
            <a:pPr lvl="0" rtl="0"/>
            <a:r>
              <a:rPr lang="zh-CN" noProof="0"/>
              <a:t>[Dates From]-[To]</a:t>
            </a:r>
          </a:p>
        </p:txBody>
      </p:sp>
      <p:sp>
        <p:nvSpPr>
          <p:cNvPr id="106" name="Text Placeholder 8" hidden="1">
            <a:extLst>
              <a:ext uri="{FF2B5EF4-FFF2-40B4-BE49-F238E27FC236}">
                <a16:creationId xmlns:a16="http://schemas.microsoft.com/office/drawing/2014/main" id="{03288328-BBC2-C043-ABA7-6DE1329DE976}"/>
              </a:ext>
            </a:extLst>
          </p:cNvPr>
          <p:cNvSpPr>
            <a:spLocks noGrp="1"/>
          </p:cNvSpPr>
          <p:nvPr>
            <p:ph type="body" sz="quarter" idx="32" hasCustomPrompt="1"/>
          </p:nvPr>
        </p:nvSpPr>
        <p:spPr>
          <a:xfrm>
            <a:off x="1676148" y="7781560"/>
            <a:ext cx="12915357" cy="1564462"/>
          </a:xfrm>
        </p:spPr>
        <p:txBody>
          <a:bodyPr lIns="0" tIns="0" rIns="0" rtlCol="0" anchor="t">
            <a:noAutofit/>
          </a:bodyPr>
          <a:lstStyle>
            <a:lvl1pPr marL="0" indent="0">
              <a:lnSpc>
                <a:spcPct val="100000"/>
              </a:lnSpc>
              <a:buNone/>
              <a:defRPr lang="zh-CN" sz="788" b="0" i="0">
                <a:solidFill>
                  <a:schemeClr val="bg1"/>
                </a:solidFill>
                <a:latin typeface="+mj-ea"/>
                <a:ea typeface="+mj-ea"/>
              </a:defRPr>
            </a:lvl1pPr>
          </a:lstStyle>
          <a:p>
            <a:pPr lvl="0" rtl="0"/>
            <a:r>
              <a:rPr lang="zh-CN" noProof="0"/>
              <a:t>Lorem ipsum dolor sit amet, consectetur adipiscing elit, sed do eiusmod tempor incididunt ut labore et dolore magna aliqua. Ut enm ad minim veniam, quis nostrud exercitation.</a:t>
            </a:r>
          </a:p>
        </p:txBody>
      </p:sp>
      <p:sp>
        <p:nvSpPr>
          <p:cNvPr id="107" name="Text Placeholder 8" hidden="1">
            <a:extLst>
              <a:ext uri="{FF2B5EF4-FFF2-40B4-BE49-F238E27FC236}">
                <a16:creationId xmlns:a16="http://schemas.microsoft.com/office/drawing/2014/main" id="{82046C4E-90DA-4347-A96F-BD316B2235F4}"/>
              </a:ext>
            </a:extLst>
          </p:cNvPr>
          <p:cNvSpPr>
            <a:spLocks noGrp="1"/>
          </p:cNvSpPr>
          <p:nvPr>
            <p:ph type="body" sz="quarter" idx="33" hasCustomPrompt="1"/>
          </p:nvPr>
        </p:nvSpPr>
        <p:spPr>
          <a:xfrm>
            <a:off x="1676148" y="9604534"/>
            <a:ext cx="12915362" cy="581849"/>
          </a:xfrm>
        </p:spPr>
        <p:txBody>
          <a:bodyPr lIns="0" rIns="0" rtlCol="0" anchor="ctr">
            <a:noAutofit/>
          </a:bodyPr>
          <a:lstStyle>
            <a:lvl1pPr marL="0" indent="0">
              <a:buNone/>
              <a:defRPr lang="zh-CN" sz="866" b="0" i="0">
                <a:solidFill>
                  <a:schemeClr val="bg1"/>
                </a:solidFill>
              </a:defRPr>
            </a:lvl1pPr>
          </a:lstStyle>
          <a:p>
            <a:pPr lvl="0" rtl="0"/>
            <a:r>
              <a:rPr lang="zh-CN" noProof="0"/>
              <a:t>Company Name | Job Title</a:t>
            </a:r>
          </a:p>
        </p:txBody>
      </p:sp>
      <p:sp>
        <p:nvSpPr>
          <p:cNvPr id="108" name="Text Placeholder 8" hidden="1">
            <a:extLst>
              <a:ext uri="{FF2B5EF4-FFF2-40B4-BE49-F238E27FC236}">
                <a16:creationId xmlns:a16="http://schemas.microsoft.com/office/drawing/2014/main" id="{D7E3073B-1F03-B344-9CCF-D116EF964110}"/>
              </a:ext>
            </a:extLst>
          </p:cNvPr>
          <p:cNvSpPr>
            <a:spLocks noGrp="1"/>
          </p:cNvSpPr>
          <p:nvPr>
            <p:ph type="body" sz="quarter" idx="34" hasCustomPrompt="1"/>
          </p:nvPr>
        </p:nvSpPr>
        <p:spPr>
          <a:xfrm>
            <a:off x="1676148" y="10285075"/>
            <a:ext cx="12915362" cy="337775"/>
          </a:xfrm>
        </p:spPr>
        <p:txBody>
          <a:bodyPr lIns="0" rIns="0" rtlCol="0" anchor="ctr">
            <a:noAutofit/>
          </a:bodyPr>
          <a:lstStyle>
            <a:lvl1pPr marL="0" indent="0">
              <a:buNone/>
              <a:defRPr lang="zh-CN" sz="788" b="0" i="0">
                <a:solidFill>
                  <a:schemeClr val="bg1"/>
                </a:solidFill>
              </a:defRPr>
            </a:lvl1pPr>
          </a:lstStyle>
          <a:p>
            <a:pPr lvl="0" rtl="0"/>
            <a:r>
              <a:rPr lang="zh-CN" noProof="0"/>
              <a:t>[Dates From]-[To]</a:t>
            </a:r>
          </a:p>
        </p:txBody>
      </p:sp>
      <p:sp>
        <p:nvSpPr>
          <p:cNvPr id="109" name="Text Placeholder 8" hidden="1">
            <a:extLst>
              <a:ext uri="{FF2B5EF4-FFF2-40B4-BE49-F238E27FC236}">
                <a16:creationId xmlns:a16="http://schemas.microsoft.com/office/drawing/2014/main" id="{2EE283F0-AFCD-5741-8C35-207ABF2D6E52}"/>
              </a:ext>
            </a:extLst>
          </p:cNvPr>
          <p:cNvSpPr>
            <a:spLocks noGrp="1"/>
          </p:cNvSpPr>
          <p:nvPr>
            <p:ph type="body" sz="quarter" idx="35" hasCustomPrompt="1"/>
          </p:nvPr>
        </p:nvSpPr>
        <p:spPr>
          <a:xfrm>
            <a:off x="1676148" y="10743249"/>
            <a:ext cx="12915357" cy="1658957"/>
          </a:xfrm>
        </p:spPr>
        <p:txBody>
          <a:bodyPr lIns="0" tIns="0" rIns="0" rtlCol="0" anchor="t">
            <a:noAutofit/>
          </a:bodyPr>
          <a:lstStyle>
            <a:lvl1pPr marL="0" indent="0">
              <a:lnSpc>
                <a:spcPct val="100000"/>
              </a:lnSpc>
              <a:buNone/>
              <a:defRPr lang="zh-CN" sz="788" b="0" i="0">
                <a:solidFill>
                  <a:schemeClr val="bg1"/>
                </a:solidFill>
                <a:latin typeface="+mj-ea"/>
                <a:ea typeface="+mj-ea"/>
              </a:defRPr>
            </a:lvl1pPr>
          </a:lstStyle>
          <a:p>
            <a:pPr lvl="0" rtl="0"/>
            <a:r>
              <a:rPr lang="zh-CN" noProof="0"/>
              <a:t>Lorem ipsum dolor sit amet, consectetur adipiscing elit, sed do eiusmod tempor incididunt ut labore et dolore magna aliqua. Ut enim ad minim veniam, quis nostrud exercitation.</a:t>
            </a:r>
          </a:p>
        </p:txBody>
      </p:sp>
      <p:sp>
        <p:nvSpPr>
          <p:cNvPr id="141" name="Text Placeholder 18" hidden="1">
            <a:extLst>
              <a:ext uri="{FF2B5EF4-FFF2-40B4-BE49-F238E27FC236}">
                <a16:creationId xmlns:a16="http://schemas.microsoft.com/office/drawing/2014/main" id="{74300729-6F26-BF4C-84B9-420C9383BB75}"/>
              </a:ext>
            </a:extLst>
          </p:cNvPr>
          <p:cNvSpPr>
            <a:spLocks noGrp="1"/>
          </p:cNvSpPr>
          <p:nvPr>
            <p:ph type="body" sz="quarter" idx="36" hasCustomPrompt="1"/>
          </p:nvPr>
        </p:nvSpPr>
        <p:spPr>
          <a:xfrm>
            <a:off x="17554149" y="17760260"/>
            <a:ext cx="11864797" cy="878668"/>
          </a:xfrm>
        </p:spPr>
        <p:txBody>
          <a:bodyPr lIns="0" rIns="0" rtlCol="0" anchor="ctr">
            <a:normAutofit/>
          </a:bodyPr>
          <a:lstStyle>
            <a:lvl1pPr marL="0" indent="0">
              <a:buNone/>
              <a:defRPr lang="zh-CN" sz="1103" b="0">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[www.website.com]</a:t>
            </a:r>
          </a:p>
        </p:txBody>
      </p:sp>
      <p:sp>
        <p:nvSpPr>
          <p:cNvPr id="142" name="Text Placeholder 18" hidden="1">
            <a:extLst>
              <a:ext uri="{FF2B5EF4-FFF2-40B4-BE49-F238E27FC236}">
                <a16:creationId xmlns:a16="http://schemas.microsoft.com/office/drawing/2014/main" id="{DDE57839-AE02-5A48-BA9C-A372F59A8A9A}"/>
              </a:ext>
            </a:extLst>
          </p:cNvPr>
          <p:cNvSpPr>
            <a:spLocks noGrp="1"/>
          </p:cNvSpPr>
          <p:nvPr>
            <p:ph type="body" sz="quarter" idx="37" hasCustomPrompt="1"/>
          </p:nvPr>
        </p:nvSpPr>
        <p:spPr>
          <a:xfrm>
            <a:off x="17554149" y="18850002"/>
            <a:ext cx="11864797" cy="878668"/>
          </a:xfrm>
        </p:spPr>
        <p:txBody>
          <a:bodyPr lIns="0" rIns="0" rtlCol="0" anchor="ctr">
            <a:normAutofit/>
          </a:bodyPr>
          <a:lstStyle>
            <a:lvl1pPr marL="0" indent="0">
              <a:buNone/>
              <a:defRPr lang="zh-CN" sz="1103" b="0">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[E-mail@e-mail.com]</a:t>
            </a:r>
          </a:p>
        </p:txBody>
      </p:sp>
      <p:sp>
        <p:nvSpPr>
          <p:cNvPr id="143" name="Text Placeholder 18" hidden="1">
            <a:extLst>
              <a:ext uri="{FF2B5EF4-FFF2-40B4-BE49-F238E27FC236}">
                <a16:creationId xmlns:a16="http://schemas.microsoft.com/office/drawing/2014/main" id="{D9890AB4-F0C2-C14A-AE40-76B0671D7726}"/>
              </a:ext>
            </a:extLst>
          </p:cNvPr>
          <p:cNvSpPr>
            <a:spLocks noGrp="1"/>
          </p:cNvSpPr>
          <p:nvPr>
            <p:ph type="body" sz="quarter" idx="38" hasCustomPrompt="1"/>
          </p:nvPr>
        </p:nvSpPr>
        <p:spPr>
          <a:xfrm>
            <a:off x="17554149" y="19951914"/>
            <a:ext cx="11864797" cy="878668"/>
          </a:xfrm>
        </p:spPr>
        <p:txBody>
          <a:bodyPr lIns="0" rIns="0" rtlCol="0" anchor="ctr">
            <a:normAutofit/>
          </a:bodyPr>
          <a:lstStyle>
            <a:lvl1pPr marL="0" indent="0">
              <a:buNone/>
              <a:defRPr lang="zh-CN" sz="1103" b="0">
                <a:solidFill>
                  <a:schemeClr val="bg1"/>
                </a:solidFill>
              </a:defRPr>
            </a:lvl1pPr>
            <a:lvl2pPr marL="270034" indent="0">
              <a:buNone/>
              <a:defRPr lang="zh-CN">
                <a:solidFill>
                  <a:schemeClr val="bg1"/>
                </a:solidFill>
              </a:defRPr>
            </a:lvl2pPr>
            <a:lvl3pPr marL="540068" indent="0">
              <a:buNone/>
              <a:defRPr lang="zh-CN">
                <a:solidFill>
                  <a:schemeClr val="bg1"/>
                </a:solidFill>
              </a:defRPr>
            </a:lvl3pPr>
            <a:lvl4pPr marL="810101" indent="0">
              <a:buNone/>
              <a:defRPr lang="zh-CN">
                <a:solidFill>
                  <a:schemeClr val="bg1"/>
                </a:solidFill>
              </a:defRPr>
            </a:lvl4pPr>
            <a:lvl5pPr marL="1080135" indent="0">
              <a:buNone/>
              <a:defRPr lang="zh-CN">
                <a:solidFill>
                  <a:schemeClr val="bg1"/>
                </a:solidFill>
              </a:defRPr>
            </a:lvl5pPr>
          </a:lstStyle>
          <a:p>
            <a:pPr lvl="0" rtl="0"/>
            <a:r>
              <a:rPr lang="zh-CN" noProof="0"/>
              <a:t>[Phone Number]</a:t>
            </a:r>
          </a:p>
        </p:txBody>
      </p:sp>
      <p:sp>
        <p:nvSpPr>
          <p:cNvPr id="306" name="Text Placeholder 25" hidden="1">
            <a:extLst>
              <a:ext uri="{FF2B5EF4-FFF2-40B4-BE49-F238E27FC236}">
                <a16:creationId xmlns:a16="http://schemas.microsoft.com/office/drawing/2014/main" id="{F296C2BF-1825-2C45-A87E-72A783A27BCE}"/>
              </a:ext>
            </a:extLst>
          </p:cNvPr>
          <p:cNvSpPr>
            <a:spLocks noGrp="1"/>
          </p:cNvSpPr>
          <p:nvPr>
            <p:ph type="body" sz="quarter" idx="41" hasCustomPrompt="1"/>
          </p:nvPr>
        </p:nvSpPr>
        <p:spPr>
          <a:xfrm>
            <a:off x="23883780" y="10186383"/>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POWERPOINT</a:t>
            </a:r>
          </a:p>
        </p:txBody>
      </p:sp>
      <p:sp>
        <p:nvSpPr>
          <p:cNvPr id="310" name="Text Placeholder 25" hidden="1">
            <a:extLst>
              <a:ext uri="{FF2B5EF4-FFF2-40B4-BE49-F238E27FC236}">
                <a16:creationId xmlns:a16="http://schemas.microsoft.com/office/drawing/2014/main" id="{847127D0-A2CA-244C-B0BB-449CC673F06E}"/>
              </a:ext>
            </a:extLst>
          </p:cNvPr>
          <p:cNvSpPr>
            <a:spLocks noGrp="1"/>
          </p:cNvSpPr>
          <p:nvPr>
            <p:ph type="body" sz="quarter" idx="42" hasCustomPrompt="1"/>
          </p:nvPr>
        </p:nvSpPr>
        <p:spPr>
          <a:xfrm>
            <a:off x="23883780" y="10597594"/>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SOCIAL MEDIA</a:t>
            </a:r>
          </a:p>
        </p:txBody>
      </p:sp>
      <p:sp>
        <p:nvSpPr>
          <p:cNvPr id="312" name="Text Placeholder 25" hidden="1">
            <a:extLst>
              <a:ext uri="{FF2B5EF4-FFF2-40B4-BE49-F238E27FC236}">
                <a16:creationId xmlns:a16="http://schemas.microsoft.com/office/drawing/2014/main" id="{977FAA94-5605-AD4B-8EC7-19418B74B7FC}"/>
              </a:ext>
            </a:extLst>
          </p:cNvPr>
          <p:cNvSpPr>
            <a:spLocks noGrp="1"/>
          </p:cNvSpPr>
          <p:nvPr>
            <p:ph type="body" sz="quarter" idx="43" hasCustomPrompt="1"/>
          </p:nvPr>
        </p:nvSpPr>
        <p:spPr>
          <a:xfrm>
            <a:off x="23883780" y="10996825"/>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TEAM MANAGEMENT</a:t>
            </a:r>
          </a:p>
        </p:txBody>
      </p:sp>
      <p:sp>
        <p:nvSpPr>
          <p:cNvPr id="317" name="Text Placeholder 25" hidden="1">
            <a:extLst>
              <a:ext uri="{FF2B5EF4-FFF2-40B4-BE49-F238E27FC236}">
                <a16:creationId xmlns:a16="http://schemas.microsoft.com/office/drawing/2014/main" id="{55B31FD5-2D4E-FB40-8D3B-9D64BB06ACEB}"/>
              </a:ext>
            </a:extLst>
          </p:cNvPr>
          <p:cNvSpPr>
            <a:spLocks noGrp="1"/>
          </p:cNvSpPr>
          <p:nvPr>
            <p:ph type="body" sz="quarter" idx="44" hasCustomPrompt="1"/>
          </p:nvPr>
        </p:nvSpPr>
        <p:spPr>
          <a:xfrm>
            <a:off x="23883780" y="9802951"/>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EXCEL</a:t>
            </a:r>
          </a:p>
        </p:txBody>
      </p:sp>
      <p:sp>
        <p:nvSpPr>
          <p:cNvPr id="318" name="Text Placeholder 25" hidden="1">
            <a:extLst>
              <a:ext uri="{FF2B5EF4-FFF2-40B4-BE49-F238E27FC236}">
                <a16:creationId xmlns:a16="http://schemas.microsoft.com/office/drawing/2014/main" id="{ACC18595-C5AA-D643-9CE9-8E035BE3CBCF}"/>
              </a:ext>
            </a:extLst>
          </p:cNvPr>
          <p:cNvSpPr>
            <a:spLocks noGrp="1"/>
          </p:cNvSpPr>
          <p:nvPr>
            <p:ph type="body" sz="quarter" idx="45" hasCustomPrompt="1"/>
          </p:nvPr>
        </p:nvSpPr>
        <p:spPr>
          <a:xfrm>
            <a:off x="23883780" y="9375278"/>
            <a:ext cx="5858815" cy="348968"/>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WORD</a:t>
            </a:r>
          </a:p>
        </p:txBody>
      </p:sp>
      <p:sp>
        <p:nvSpPr>
          <p:cNvPr id="336" name="Text Placeholder 25" hidden="1">
            <a:extLst>
              <a:ext uri="{FF2B5EF4-FFF2-40B4-BE49-F238E27FC236}">
                <a16:creationId xmlns:a16="http://schemas.microsoft.com/office/drawing/2014/main" id="{8AE7172C-56DA-214E-A8DD-40FE03883127}"/>
              </a:ext>
            </a:extLst>
          </p:cNvPr>
          <p:cNvSpPr>
            <a:spLocks noGrp="1"/>
          </p:cNvSpPr>
          <p:nvPr>
            <p:ph type="body" sz="quarter" idx="46" hasCustomPrompt="1"/>
          </p:nvPr>
        </p:nvSpPr>
        <p:spPr>
          <a:xfrm>
            <a:off x="23883780" y="12591970"/>
            <a:ext cx="5858815" cy="437639"/>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ENGLISH</a:t>
            </a:r>
          </a:p>
        </p:txBody>
      </p:sp>
      <p:sp>
        <p:nvSpPr>
          <p:cNvPr id="337" name="Text Placeholder 25" hidden="1">
            <a:extLst>
              <a:ext uri="{FF2B5EF4-FFF2-40B4-BE49-F238E27FC236}">
                <a16:creationId xmlns:a16="http://schemas.microsoft.com/office/drawing/2014/main" id="{A97B1250-9241-564A-A4AB-2492DD96A3E1}"/>
              </a:ext>
            </a:extLst>
          </p:cNvPr>
          <p:cNvSpPr>
            <a:spLocks noGrp="1"/>
          </p:cNvSpPr>
          <p:nvPr>
            <p:ph type="body" sz="quarter" idx="47" hasCustomPrompt="1"/>
          </p:nvPr>
        </p:nvSpPr>
        <p:spPr>
          <a:xfrm>
            <a:off x="23883780" y="13218737"/>
            <a:ext cx="5858815" cy="437639"/>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FRENCH</a:t>
            </a:r>
          </a:p>
        </p:txBody>
      </p:sp>
      <p:sp>
        <p:nvSpPr>
          <p:cNvPr id="338" name="Text Placeholder 25" hidden="1">
            <a:extLst>
              <a:ext uri="{FF2B5EF4-FFF2-40B4-BE49-F238E27FC236}">
                <a16:creationId xmlns:a16="http://schemas.microsoft.com/office/drawing/2014/main" id="{B200B1D1-4434-5E49-8BFF-B6FF720E1DD5}"/>
              </a:ext>
            </a:extLst>
          </p:cNvPr>
          <p:cNvSpPr>
            <a:spLocks noGrp="1"/>
          </p:cNvSpPr>
          <p:nvPr>
            <p:ph type="body" sz="quarter" idx="48" hasCustomPrompt="1"/>
          </p:nvPr>
        </p:nvSpPr>
        <p:spPr>
          <a:xfrm>
            <a:off x="23883780" y="13851161"/>
            <a:ext cx="5858815" cy="437639"/>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SPANISH</a:t>
            </a:r>
          </a:p>
        </p:txBody>
      </p:sp>
      <p:sp>
        <p:nvSpPr>
          <p:cNvPr id="339" name="Text Placeholder 25" hidden="1">
            <a:extLst>
              <a:ext uri="{FF2B5EF4-FFF2-40B4-BE49-F238E27FC236}">
                <a16:creationId xmlns:a16="http://schemas.microsoft.com/office/drawing/2014/main" id="{C4DC3A9C-1AC5-5343-ACF6-AFB45AB7A464}"/>
              </a:ext>
            </a:extLst>
          </p:cNvPr>
          <p:cNvSpPr>
            <a:spLocks noGrp="1"/>
          </p:cNvSpPr>
          <p:nvPr>
            <p:ph type="body" sz="quarter" idx="49" hasCustomPrompt="1"/>
          </p:nvPr>
        </p:nvSpPr>
        <p:spPr>
          <a:xfrm>
            <a:off x="2639381" y="19053301"/>
            <a:ext cx="6399307" cy="614495"/>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MANAGEMENT</a:t>
            </a:r>
          </a:p>
        </p:txBody>
      </p:sp>
      <p:sp>
        <p:nvSpPr>
          <p:cNvPr id="340" name="Text Placeholder 25" hidden="1">
            <a:extLst>
              <a:ext uri="{FF2B5EF4-FFF2-40B4-BE49-F238E27FC236}">
                <a16:creationId xmlns:a16="http://schemas.microsoft.com/office/drawing/2014/main" id="{6004AFFB-6BAF-924B-A5F2-CA7B7E10E574}"/>
              </a:ext>
            </a:extLst>
          </p:cNvPr>
          <p:cNvSpPr>
            <a:spLocks noGrp="1"/>
          </p:cNvSpPr>
          <p:nvPr>
            <p:ph type="body" sz="quarter" idx="50" hasCustomPrompt="1"/>
          </p:nvPr>
        </p:nvSpPr>
        <p:spPr>
          <a:xfrm>
            <a:off x="2639381" y="19680068"/>
            <a:ext cx="6399307" cy="614495"/>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DESIGN</a:t>
            </a:r>
          </a:p>
        </p:txBody>
      </p:sp>
      <p:sp>
        <p:nvSpPr>
          <p:cNvPr id="341" name="Text Placeholder 25" hidden="1">
            <a:extLst>
              <a:ext uri="{FF2B5EF4-FFF2-40B4-BE49-F238E27FC236}">
                <a16:creationId xmlns:a16="http://schemas.microsoft.com/office/drawing/2014/main" id="{1E9B43B5-9A43-B448-95A4-FDD649321FCA}"/>
              </a:ext>
            </a:extLst>
          </p:cNvPr>
          <p:cNvSpPr>
            <a:spLocks noGrp="1"/>
          </p:cNvSpPr>
          <p:nvPr>
            <p:ph type="body" sz="quarter" idx="51" hasCustomPrompt="1"/>
          </p:nvPr>
        </p:nvSpPr>
        <p:spPr>
          <a:xfrm>
            <a:off x="2639381" y="20340423"/>
            <a:ext cx="6399307" cy="558633"/>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DEVELOPMENT</a:t>
            </a:r>
          </a:p>
        </p:txBody>
      </p:sp>
      <p:sp>
        <p:nvSpPr>
          <p:cNvPr id="342" name="Text Placeholder 25" hidden="1">
            <a:extLst>
              <a:ext uri="{FF2B5EF4-FFF2-40B4-BE49-F238E27FC236}">
                <a16:creationId xmlns:a16="http://schemas.microsoft.com/office/drawing/2014/main" id="{1ACF054A-3D21-D642-B4C6-DB5BDAC19274}"/>
              </a:ext>
            </a:extLst>
          </p:cNvPr>
          <p:cNvSpPr>
            <a:spLocks noGrp="1"/>
          </p:cNvSpPr>
          <p:nvPr>
            <p:ph type="body" sz="quarter" idx="52" hasCustomPrompt="1"/>
          </p:nvPr>
        </p:nvSpPr>
        <p:spPr>
          <a:xfrm>
            <a:off x="2639381" y="17758605"/>
            <a:ext cx="6399307" cy="675945"/>
          </a:xfrm>
        </p:spPr>
        <p:txBody>
          <a:bodyPr lIns="0" rIns="0" rtlCol="0" anchor="ctr">
            <a:noAutofit/>
          </a:bodyPr>
          <a:lstStyle>
            <a:lvl1pPr marL="0" indent="0">
              <a:buNone/>
              <a:defRPr lang="zh-CN" sz="945">
                <a:solidFill>
                  <a:schemeClr val="bg1"/>
                </a:solidFill>
                <a:latin typeface="+mn-ea"/>
                <a:ea typeface="+mn-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ABILITIES</a:t>
            </a:r>
          </a:p>
        </p:txBody>
      </p:sp>
      <p:sp>
        <p:nvSpPr>
          <p:cNvPr id="343" name="Text Placeholder 25" hidden="1">
            <a:extLst>
              <a:ext uri="{FF2B5EF4-FFF2-40B4-BE49-F238E27FC236}">
                <a16:creationId xmlns:a16="http://schemas.microsoft.com/office/drawing/2014/main" id="{7C941C70-D057-D04B-BD74-348163471A70}"/>
              </a:ext>
            </a:extLst>
          </p:cNvPr>
          <p:cNvSpPr>
            <a:spLocks noGrp="1"/>
          </p:cNvSpPr>
          <p:nvPr>
            <p:ph type="body" sz="quarter" idx="53" hasCustomPrompt="1"/>
          </p:nvPr>
        </p:nvSpPr>
        <p:spPr>
          <a:xfrm>
            <a:off x="2639381" y="18423117"/>
            <a:ext cx="6399307" cy="614495"/>
          </a:xfrm>
        </p:spPr>
        <p:txBody>
          <a:bodyPr lIns="0" rIns="0" rtlCol="0" anchor="ctr">
            <a:noAutofit/>
          </a:bodyPr>
          <a:lstStyle>
            <a:lvl1pPr marL="0" indent="0">
              <a:buNone/>
              <a:defRPr lang="zh-CN" sz="788">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MARKETING</a:t>
            </a:r>
          </a:p>
        </p:txBody>
      </p:sp>
      <p:sp>
        <p:nvSpPr>
          <p:cNvPr id="344" name="Text Placeholder 25" hidden="1">
            <a:extLst>
              <a:ext uri="{FF2B5EF4-FFF2-40B4-BE49-F238E27FC236}">
                <a16:creationId xmlns:a16="http://schemas.microsoft.com/office/drawing/2014/main" id="{CF61B5C1-8C61-1143-9083-AD58E1C749FA}"/>
              </a:ext>
            </a:extLst>
          </p:cNvPr>
          <p:cNvSpPr>
            <a:spLocks noGrp="1"/>
          </p:cNvSpPr>
          <p:nvPr>
            <p:ph type="body" sz="quarter" idx="54" hasCustomPrompt="1"/>
          </p:nvPr>
        </p:nvSpPr>
        <p:spPr>
          <a:xfrm>
            <a:off x="9244925" y="19084147"/>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10</a:t>
            </a:r>
          </a:p>
        </p:txBody>
      </p:sp>
      <p:sp>
        <p:nvSpPr>
          <p:cNvPr id="345" name="Text Placeholder 25" hidden="1">
            <a:extLst>
              <a:ext uri="{FF2B5EF4-FFF2-40B4-BE49-F238E27FC236}">
                <a16:creationId xmlns:a16="http://schemas.microsoft.com/office/drawing/2014/main" id="{0B7D9C94-0A2C-3B4E-8B05-B7547A9A0E78}"/>
              </a:ext>
            </a:extLst>
          </p:cNvPr>
          <p:cNvSpPr>
            <a:spLocks noGrp="1"/>
          </p:cNvSpPr>
          <p:nvPr>
            <p:ph type="body" sz="quarter" idx="55" hasCustomPrompt="1"/>
          </p:nvPr>
        </p:nvSpPr>
        <p:spPr>
          <a:xfrm>
            <a:off x="9244925" y="19729366"/>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7</a:t>
            </a:r>
          </a:p>
        </p:txBody>
      </p:sp>
      <p:sp>
        <p:nvSpPr>
          <p:cNvPr id="346" name="Text Placeholder 25" hidden="1">
            <a:extLst>
              <a:ext uri="{FF2B5EF4-FFF2-40B4-BE49-F238E27FC236}">
                <a16:creationId xmlns:a16="http://schemas.microsoft.com/office/drawing/2014/main" id="{CCE3AE9C-BC12-B743-BF3F-A8308EFB290C}"/>
              </a:ext>
            </a:extLst>
          </p:cNvPr>
          <p:cNvSpPr>
            <a:spLocks noGrp="1"/>
          </p:cNvSpPr>
          <p:nvPr>
            <p:ph type="body" sz="quarter" idx="56" hasCustomPrompt="1"/>
          </p:nvPr>
        </p:nvSpPr>
        <p:spPr>
          <a:xfrm>
            <a:off x="9244925" y="20342846"/>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3.5</a:t>
            </a:r>
          </a:p>
        </p:txBody>
      </p:sp>
      <p:sp>
        <p:nvSpPr>
          <p:cNvPr id="347" name="Text Placeholder 25" hidden="1">
            <a:extLst>
              <a:ext uri="{FF2B5EF4-FFF2-40B4-BE49-F238E27FC236}">
                <a16:creationId xmlns:a16="http://schemas.microsoft.com/office/drawing/2014/main" id="{F1D2929D-A8D7-274A-A253-E4556D470E75}"/>
              </a:ext>
            </a:extLst>
          </p:cNvPr>
          <p:cNvSpPr>
            <a:spLocks noGrp="1"/>
          </p:cNvSpPr>
          <p:nvPr>
            <p:ph type="body" sz="quarter" idx="57" hasCustomPrompt="1"/>
          </p:nvPr>
        </p:nvSpPr>
        <p:spPr>
          <a:xfrm>
            <a:off x="9244925" y="18486892"/>
            <a:ext cx="4703040" cy="535747"/>
          </a:xfrm>
        </p:spPr>
        <p:txBody>
          <a:bodyPr lIns="0" rIns="0" rtlCol="0" anchor="ctr">
            <a:noAutofit/>
          </a:bodyPr>
          <a:lstStyle>
            <a:lvl1pPr marL="0" indent="0" algn="ctr">
              <a:buNone/>
              <a:defRPr lang="zh-CN" sz="1103" b="1">
                <a:solidFill>
                  <a:schemeClr val="bg1"/>
                </a:solidFill>
                <a:latin typeface="+mj-ea"/>
                <a:ea typeface="+mj-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8</a:t>
            </a:r>
          </a:p>
        </p:txBody>
      </p:sp>
      <p:sp>
        <p:nvSpPr>
          <p:cNvPr id="348" name="Text Placeholder 25" hidden="1">
            <a:extLst>
              <a:ext uri="{FF2B5EF4-FFF2-40B4-BE49-F238E27FC236}">
                <a16:creationId xmlns:a16="http://schemas.microsoft.com/office/drawing/2014/main" id="{E4C42072-2D54-8942-9963-4138F93D9F7A}"/>
              </a:ext>
            </a:extLst>
          </p:cNvPr>
          <p:cNvSpPr>
            <a:spLocks noGrp="1"/>
          </p:cNvSpPr>
          <p:nvPr>
            <p:ph type="body" sz="quarter" idx="58" hasCustomPrompt="1"/>
          </p:nvPr>
        </p:nvSpPr>
        <p:spPr>
          <a:xfrm>
            <a:off x="9246535" y="17758610"/>
            <a:ext cx="4820735" cy="691761"/>
          </a:xfrm>
        </p:spPr>
        <p:txBody>
          <a:bodyPr lIns="0" rIns="0" rtlCol="0" anchor="ctr">
            <a:noAutofit/>
          </a:bodyPr>
          <a:lstStyle>
            <a:lvl1pPr marL="0" indent="0" algn="ctr">
              <a:buNone/>
              <a:defRPr lang="zh-CN" sz="788">
                <a:solidFill>
                  <a:schemeClr val="bg1"/>
                </a:solidFill>
                <a:latin typeface="+mn-ea"/>
                <a:ea typeface="+mn-ea"/>
              </a:defRPr>
            </a:lvl1pPr>
            <a:lvl2pPr marL="270034" indent="0">
              <a:buNone/>
              <a:defRPr lang="zh-CN" sz="788">
                <a:solidFill>
                  <a:schemeClr val="bg1"/>
                </a:solidFill>
                <a:latin typeface="+mj-ea"/>
                <a:ea typeface="+mj-ea"/>
              </a:defRPr>
            </a:lvl2pPr>
            <a:lvl3pPr marL="540068" indent="0">
              <a:buNone/>
              <a:defRPr lang="zh-CN" sz="788">
                <a:solidFill>
                  <a:schemeClr val="bg1"/>
                </a:solidFill>
                <a:latin typeface="+mj-ea"/>
                <a:ea typeface="+mj-ea"/>
              </a:defRPr>
            </a:lvl3pPr>
            <a:lvl4pPr marL="810101" indent="0">
              <a:buNone/>
              <a:defRPr lang="zh-CN" sz="788">
                <a:solidFill>
                  <a:schemeClr val="bg1"/>
                </a:solidFill>
                <a:latin typeface="+mj-ea"/>
                <a:ea typeface="+mj-ea"/>
              </a:defRPr>
            </a:lvl4pPr>
            <a:lvl5pPr marL="1080135" indent="0">
              <a:buNone/>
              <a:defRPr lang="zh-CN" sz="788">
                <a:solidFill>
                  <a:schemeClr val="bg1"/>
                </a:solidFill>
                <a:latin typeface="+mj-ea"/>
                <a:ea typeface="+mj-ea"/>
              </a:defRPr>
            </a:lvl5pPr>
          </a:lstStyle>
          <a:p>
            <a:pPr lvl="0" rtl="0"/>
            <a:r>
              <a:rPr lang="zh-CN" noProof="0"/>
              <a:t>YEARS OF EXPERIENCE</a:t>
            </a:r>
          </a:p>
        </p:txBody>
      </p:sp>
      <p:cxnSp>
        <p:nvCxnSpPr>
          <p:cNvPr id="355" name="直接连接符​​(S) 354" hidden="1">
            <a:extLst>
              <a:ext uri="{FF2B5EF4-FFF2-40B4-BE49-F238E27FC236}">
                <a16:creationId xmlns:a16="http://schemas.microsoft.com/office/drawing/2014/main" id="{DF98499B-F2A5-CA4E-943A-53F88D825970}"/>
              </a:ext>
            </a:extLst>
          </p:cNvPr>
          <p:cNvCxnSpPr>
            <a:cxnSpLocks/>
          </p:cNvCxnSpPr>
          <p:nvPr userDrawn="1"/>
        </p:nvCxnSpPr>
        <p:spPr>
          <a:xfrm>
            <a:off x="0" y="2623087"/>
            <a:ext cx="302752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60" hidden="1">
            <a:extLst>
              <a:ext uri="{FF2B5EF4-FFF2-40B4-BE49-F238E27FC236}">
                <a16:creationId xmlns:a16="http://schemas.microsoft.com/office/drawing/2014/main" id="{17521193-60AC-664A-A033-8AA4404C6AAF}"/>
              </a:ext>
            </a:extLst>
          </p:cNvPr>
          <p:cNvSpPr>
            <a:spLocks noGrp="1"/>
          </p:cNvSpPr>
          <p:nvPr>
            <p:ph type="body" sz="quarter" idx="59" hasCustomPrompt="1"/>
          </p:nvPr>
        </p:nvSpPr>
        <p:spPr>
          <a:xfrm>
            <a:off x="15295719" y="2680379"/>
            <a:ext cx="11752993" cy="702747"/>
          </a:xfrm>
        </p:spPr>
        <p:txBody>
          <a:bodyPr lIns="0" rtlCol="0" anchor="ctr">
            <a:noAutofit/>
          </a:bodyPr>
          <a:lstStyle>
            <a:lvl1pPr marL="0" indent="0">
              <a:buNone/>
              <a:defRPr lang="zh-CN" sz="945">
                <a:solidFill>
                  <a:schemeClr val="bg1"/>
                </a:solidFill>
              </a:defRPr>
            </a:lvl1pPr>
            <a:lvl2pPr marL="270034" indent="0">
              <a:buNone/>
              <a:defRPr lang="zh-CN" sz="945">
                <a:solidFill>
                  <a:schemeClr val="bg1"/>
                </a:solidFill>
              </a:defRPr>
            </a:lvl2pPr>
            <a:lvl3pPr marL="540068" indent="0">
              <a:buNone/>
              <a:defRPr lang="zh-CN" sz="945">
                <a:solidFill>
                  <a:schemeClr val="bg1"/>
                </a:solidFill>
              </a:defRPr>
            </a:lvl3pPr>
            <a:lvl4pPr marL="810101" indent="0">
              <a:buNone/>
              <a:defRPr lang="zh-CN" sz="945">
                <a:solidFill>
                  <a:schemeClr val="bg1"/>
                </a:solidFill>
              </a:defRPr>
            </a:lvl4pPr>
            <a:lvl5pPr marL="1080135" indent="0">
              <a:buNone/>
              <a:defRPr lang="zh-CN" sz="945">
                <a:solidFill>
                  <a:schemeClr val="bg1"/>
                </a:solidFill>
              </a:defRPr>
            </a:lvl5pPr>
          </a:lstStyle>
          <a:p>
            <a:pPr lvl="0" rtl="0"/>
            <a:r>
              <a:rPr lang="zh-CN" noProof="0"/>
              <a:t>INTERNATIONAL EXPERIENCE</a:t>
            </a:r>
          </a:p>
        </p:txBody>
      </p:sp>
      <p:sp>
        <p:nvSpPr>
          <p:cNvPr id="359" name="Text Placeholder 60" hidden="1">
            <a:extLst>
              <a:ext uri="{FF2B5EF4-FFF2-40B4-BE49-F238E27FC236}">
                <a16:creationId xmlns:a16="http://schemas.microsoft.com/office/drawing/2014/main" id="{412CE960-3495-1F42-80A3-840D05EC91C6}"/>
              </a:ext>
            </a:extLst>
          </p:cNvPr>
          <p:cNvSpPr>
            <a:spLocks noGrp="1"/>
          </p:cNvSpPr>
          <p:nvPr>
            <p:ph type="body" sz="quarter" idx="60" hasCustomPrompt="1"/>
          </p:nvPr>
        </p:nvSpPr>
        <p:spPr>
          <a:xfrm>
            <a:off x="15295719" y="8470410"/>
            <a:ext cx="11752993" cy="702747"/>
          </a:xfrm>
        </p:spPr>
        <p:txBody>
          <a:bodyPr lIns="0" rtlCol="0" anchor="ctr">
            <a:noAutofit/>
          </a:bodyPr>
          <a:lstStyle>
            <a:lvl1pPr marL="0" indent="0">
              <a:buNone/>
              <a:defRPr lang="zh-CN" sz="945">
                <a:solidFill>
                  <a:schemeClr val="bg1"/>
                </a:solidFill>
              </a:defRPr>
            </a:lvl1pPr>
            <a:lvl2pPr marL="270034" indent="0">
              <a:buNone/>
              <a:defRPr lang="zh-CN" sz="945">
                <a:solidFill>
                  <a:schemeClr val="bg1"/>
                </a:solidFill>
              </a:defRPr>
            </a:lvl2pPr>
            <a:lvl3pPr marL="540068" indent="0">
              <a:buNone/>
              <a:defRPr lang="zh-CN" sz="945">
                <a:solidFill>
                  <a:schemeClr val="bg1"/>
                </a:solidFill>
              </a:defRPr>
            </a:lvl3pPr>
            <a:lvl4pPr marL="810101" indent="0">
              <a:buNone/>
              <a:defRPr lang="zh-CN" sz="945">
                <a:solidFill>
                  <a:schemeClr val="bg1"/>
                </a:solidFill>
              </a:defRPr>
            </a:lvl4pPr>
            <a:lvl5pPr marL="1080135" indent="0">
              <a:buNone/>
              <a:defRPr lang="zh-CN" sz="945">
                <a:solidFill>
                  <a:schemeClr val="bg1"/>
                </a:solidFill>
              </a:defRPr>
            </a:lvl5pPr>
          </a:lstStyle>
          <a:p>
            <a:pPr lvl="0" rtl="0"/>
            <a:r>
              <a:rPr lang="zh-CN" noProof="0"/>
              <a:t>SKILLS</a:t>
            </a:r>
          </a:p>
        </p:txBody>
      </p:sp>
      <p:sp>
        <p:nvSpPr>
          <p:cNvPr id="360" name="Text Placeholder 60" hidden="1">
            <a:extLst>
              <a:ext uri="{FF2B5EF4-FFF2-40B4-BE49-F238E27FC236}">
                <a16:creationId xmlns:a16="http://schemas.microsoft.com/office/drawing/2014/main" id="{08F6B783-82B6-B242-AA40-D9F7AE3B8CEC}"/>
              </a:ext>
            </a:extLst>
          </p:cNvPr>
          <p:cNvSpPr>
            <a:spLocks noGrp="1"/>
          </p:cNvSpPr>
          <p:nvPr>
            <p:ph type="body" sz="quarter" idx="61" hasCustomPrompt="1"/>
          </p:nvPr>
        </p:nvSpPr>
        <p:spPr>
          <a:xfrm>
            <a:off x="15295719" y="11727301"/>
            <a:ext cx="11752993" cy="702747"/>
          </a:xfrm>
        </p:spPr>
        <p:txBody>
          <a:bodyPr lIns="0" rtlCol="0" anchor="ctr">
            <a:noAutofit/>
          </a:bodyPr>
          <a:lstStyle>
            <a:lvl1pPr marL="0" indent="0">
              <a:buNone/>
              <a:defRPr lang="zh-CN" sz="945">
                <a:solidFill>
                  <a:schemeClr val="bg1"/>
                </a:solidFill>
              </a:defRPr>
            </a:lvl1pPr>
            <a:lvl2pPr marL="270034" indent="0">
              <a:buNone/>
              <a:defRPr lang="zh-CN" sz="945">
                <a:solidFill>
                  <a:schemeClr val="bg1"/>
                </a:solidFill>
              </a:defRPr>
            </a:lvl2pPr>
            <a:lvl3pPr marL="540068" indent="0">
              <a:buNone/>
              <a:defRPr lang="zh-CN" sz="945">
                <a:solidFill>
                  <a:schemeClr val="bg1"/>
                </a:solidFill>
              </a:defRPr>
            </a:lvl3pPr>
            <a:lvl4pPr marL="810101" indent="0">
              <a:buNone/>
              <a:defRPr lang="zh-CN" sz="945">
                <a:solidFill>
                  <a:schemeClr val="bg1"/>
                </a:solidFill>
              </a:defRPr>
            </a:lvl4pPr>
            <a:lvl5pPr marL="1080135" indent="0">
              <a:buNone/>
              <a:defRPr lang="zh-CN" sz="945">
                <a:solidFill>
                  <a:schemeClr val="bg1"/>
                </a:solidFill>
              </a:defRPr>
            </a:lvl5pPr>
          </a:lstStyle>
          <a:p>
            <a:pPr lvl="0" rtl="0"/>
            <a:r>
              <a:rPr lang="zh-CN" noProof="0"/>
              <a:t>LANGUAGES</a:t>
            </a:r>
          </a:p>
        </p:txBody>
      </p:sp>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6735" userDrawn="1">
          <p15:clr>
            <a:srgbClr val="FBAE40"/>
          </p15:clr>
        </p15:guide>
        <p15:guide id="2" pos="953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24290" y="6947038"/>
            <a:ext cx="26453570" cy="113210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5" name="Footer Placeholder 4"/>
          <p:cNvSpPr>
            <a:spLocks noGrp="1"/>
          </p:cNvSpPr>
          <p:nvPr>
            <p:ph type="ftr" sz="quarter" idx="11"/>
          </p:nvPr>
        </p:nvSpPr>
        <p:spPr/>
        <p:txBody>
          <a:bodyPr/>
          <a:lstStyle/>
          <a:p>
            <a:pPr rtl="0"/>
            <a:endParaRPr lang="zh-CN" dirty="0"/>
          </a:p>
        </p:txBody>
      </p:sp>
      <p:sp>
        <p:nvSpPr>
          <p:cNvPr id="6" name="Slide Number Placeholder 5"/>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1386444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1498685" y="16032959"/>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295" y="9468203"/>
            <a:ext cx="26453567" cy="4692187"/>
          </a:xfrm>
        </p:spPr>
        <p:txBody>
          <a:bodyPr anchor="b">
            <a:normAutofit/>
          </a:bodyPr>
          <a:lstStyle>
            <a:lvl1pPr algn="l">
              <a:defRPr sz="11225"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924295" y="14160390"/>
            <a:ext cx="26453567" cy="1872567"/>
          </a:xfrm>
        </p:spPr>
        <p:txBody>
          <a:bodyPr anchor="t">
            <a:normAutofit/>
          </a:bodyPr>
          <a:lstStyle>
            <a:lvl1pPr marL="0" indent="0" algn="l">
              <a:buNone/>
              <a:defRPr sz="5613" cap="all">
                <a:solidFill>
                  <a:schemeClr val="accent2"/>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fld id="{E8EB70B2-C600-486B-91C2-E2D42A04B47F}" type="datetime1">
              <a:rPr lang="zh-CN" altLang="en-US" smtClean="0"/>
              <a:t>2024/3/2</a:t>
            </a:fld>
            <a:endParaRPr lang="zh-CN"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zh-C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10171896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24292" y="6947036"/>
            <a:ext cx="12911090" cy="1132804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439835" y="6947039"/>
            <a:ext cx="12938025" cy="1132804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6" name="Footer Placeholder 5"/>
          <p:cNvSpPr>
            <a:spLocks noGrp="1"/>
          </p:cNvSpPr>
          <p:nvPr>
            <p:ph type="ftr" sz="quarter" idx="11"/>
          </p:nvPr>
        </p:nvSpPr>
        <p:spPr/>
        <p:txBody>
          <a:bodyPr/>
          <a:lstStyle/>
          <a:p>
            <a:pPr rtl="0"/>
            <a:endParaRPr lang="zh-CN" dirty="0"/>
          </a:p>
        </p:txBody>
      </p:sp>
      <p:sp>
        <p:nvSpPr>
          <p:cNvPr id="7" name="Slide Number Placeholder 6"/>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2240845790"/>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37527" y="6947037"/>
            <a:ext cx="11897854"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zh-CN" altLang="en-US"/>
              <a:t>单击此处编辑母版文本样式</a:t>
            </a:r>
          </a:p>
        </p:txBody>
      </p:sp>
      <p:sp>
        <p:nvSpPr>
          <p:cNvPr id="4" name="Content Placeholder 3"/>
          <p:cNvSpPr>
            <a:spLocks noGrp="1"/>
          </p:cNvSpPr>
          <p:nvPr>
            <p:ph sz="half" idx="2"/>
          </p:nvPr>
        </p:nvSpPr>
        <p:spPr>
          <a:xfrm>
            <a:off x="1924292" y="9123591"/>
            <a:ext cx="12911090" cy="915149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453070" y="6947037"/>
            <a:ext cx="11924789"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zh-CN" altLang="en-US"/>
              <a:t>单击此处编辑母版文本样式</a:t>
            </a:r>
          </a:p>
        </p:txBody>
      </p:sp>
      <p:sp>
        <p:nvSpPr>
          <p:cNvPr id="6" name="Content Placeholder 5"/>
          <p:cNvSpPr>
            <a:spLocks noGrp="1"/>
          </p:cNvSpPr>
          <p:nvPr>
            <p:ph sz="quarter" idx="4"/>
          </p:nvPr>
        </p:nvSpPr>
        <p:spPr>
          <a:xfrm>
            <a:off x="15439835" y="9123591"/>
            <a:ext cx="12938025" cy="915149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8" name="Footer Placeholder 7"/>
          <p:cNvSpPr>
            <a:spLocks noGrp="1"/>
          </p:cNvSpPr>
          <p:nvPr>
            <p:ph type="ftr" sz="quarter" idx="11"/>
          </p:nvPr>
        </p:nvSpPr>
        <p:spPr/>
        <p:txBody>
          <a:bodyPr/>
          <a:lstStyle/>
          <a:p>
            <a:pPr rtl="0"/>
            <a:endParaRPr lang="zh-CN" dirty="0"/>
          </a:p>
        </p:txBody>
      </p:sp>
      <p:sp>
        <p:nvSpPr>
          <p:cNvPr id="9" name="Slide Number Placeholder 8"/>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339799806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4" name="Footer Placeholder 3"/>
          <p:cNvSpPr>
            <a:spLocks noGrp="1"/>
          </p:cNvSpPr>
          <p:nvPr>
            <p:ph type="ftr" sz="quarter" idx="11"/>
          </p:nvPr>
        </p:nvSpPr>
        <p:spPr/>
        <p:txBody>
          <a:bodyPr/>
          <a:lstStyle/>
          <a:p>
            <a:pPr rtl="0"/>
            <a:endParaRPr lang="zh-CN" dirty="0"/>
          </a:p>
        </p:txBody>
      </p:sp>
      <p:sp>
        <p:nvSpPr>
          <p:cNvPr id="5" name="Slide Number Placeholder 4"/>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2912804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3" name="Footer Placeholder 2"/>
          <p:cNvSpPr>
            <a:spLocks noGrp="1"/>
          </p:cNvSpPr>
          <p:nvPr>
            <p:ph type="ftr" sz="quarter" idx="11"/>
          </p:nvPr>
        </p:nvSpPr>
        <p:spPr/>
        <p:txBody>
          <a:bodyPr/>
          <a:lstStyle/>
          <a:p>
            <a:pPr rtl="0"/>
            <a:endParaRPr lang="zh-CN" dirty="0"/>
          </a:p>
        </p:txBody>
      </p:sp>
      <p:sp>
        <p:nvSpPr>
          <p:cNvPr id="4" name="Slide Number Placeholder 3"/>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1855958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1498685" y="16032957"/>
            <a:ext cx="27277844" cy="3974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822" y="16408131"/>
            <a:ext cx="11709545" cy="2149943"/>
          </a:xfrm>
        </p:spPr>
        <p:txBody>
          <a:bodyPr anchor="ctr"/>
          <a:lstStyle>
            <a:lvl1pPr algn="l">
              <a:defRPr sz="6236"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1477999" y="1874575"/>
            <a:ext cx="27283450" cy="13110800"/>
          </a:xfrm>
        </p:spPr>
        <p:txBody>
          <a:bodyPr anchor="ctr">
            <a:normAutofit/>
          </a:bodyPr>
          <a:lstStyle>
            <a:lvl1pPr>
              <a:defRPr sz="6236">
                <a:solidFill>
                  <a:schemeClr val="tx2"/>
                </a:solidFill>
              </a:defRPr>
            </a:lvl1pPr>
            <a:lvl2pPr>
              <a:defRPr sz="5613">
                <a:solidFill>
                  <a:schemeClr val="tx2"/>
                </a:solidFill>
              </a:defRPr>
            </a:lvl2pPr>
            <a:lvl3pPr>
              <a:defRPr sz="4989">
                <a:solidFill>
                  <a:schemeClr val="tx2"/>
                </a:solidFill>
              </a:defRPr>
            </a:lvl3pPr>
            <a:lvl4pPr>
              <a:defRPr sz="4365">
                <a:solidFill>
                  <a:schemeClr val="tx2"/>
                </a:solidFill>
              </a:defRPr>
            </a:lvl4pPr>
            <a:lvl5pPr>
              <a:defRPr sz="4365">
                <a:solidFill>
                  <a:schemeClr val="tx2"/>
                </a:solidFill>
              </a:defRPr>
            </a:lvl5pPr>
            <a:lvl6pPr>
              <a:defRPr sz="4365">
                <a:solidFill>
                  <a:schemeClr val="tx2"/>
                </a:solidFill>
              </a:defRPr>
            </a:lvl6pPr>
            <a:lvl7pPr>
              <a:defRPr sz="4365">
                <a:solidFill>
                  <a:schemeClr val="tx2"/>
                </a:solidFill>
              </a:defRPr>
            </a:lvl7pPr>
            <a:lvl8pPr>
              <a:defRPr sz="4365">
                <a:solidFill>
                  <a:schemeClr val="tx2"/>
                </a:solidFill>
              </a:defRPr>
            </a:lvl8pPr>
            <a:lvl9pPr>
              <a:defRPr sz="4365">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255631" y="16408130"/>
            <a:ext cx="14122231" cy="2149946"/>
          </a:xfrm>
        </p:spPr>
        <p:txBody>
          <a:bodyPr anchor="ctr">
            <a:normAutofit/>
          </a:bodyPr>
          <a:lstStyle>
            <a:lvl1pPr marL="0" indent="0" algn="r">
              <a:buNone/>
              <a:defRPr sz="3430">
                <a:solidFill>
                  <a:schemeClr val="bg1"/>
                </a:solidFill>
              </a:defRPr>
            </a:lvl1pPr>
            <a:lvl2pPr marL="1425595" indent="0">
              <a:buNone/>
              <a:defRPr sz="3430"/>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rtl="0"/>
            <a:fld id="{E8EB70B2-C600-486B-91C2-E2D42A04B47F}" type="datetime1">
              <a:rPr lang="zh-CN" altLang="en-US" smtClean="0"/>
              <a:t>2024/3/2</a:t>
            </a:fld>
            <a:endParaRPr lang="zh-CN"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rtl="0"/>
            <a:endParaRPr lang="zh-CN"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931917849"/>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4290" y="14634247"/>
            <a:ext cx="26453570" cy="1767121"/>
          </a:xfrm>
        </p:spPr>
        <p:txBody>
          <a:bodyPr anchor="b">
            <a:normAutofit/>
          </a:bodyPr>
          <a:lstStyle>
            <a:lvl1pPr algn="l">
              <a:defRPr sz="7483"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483608" y="1869976"/>
            <a:ext cx="27277841" cy="11091709"/>
          </a:xfrm>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zh-CN" altLang="en-US"/>
              <a:t>单击图标添加图片</a:t>
            </a:r>
            <a:endParaRPr lang="en-US" dirty="0"/>
          </a:p>
        </p:txBody>
      </p:sp>
      <p:sp>
        <p:nvSpPr>
          <p:cNvPr id="4" name="Text Placeholder 3"/>
          <p:cNvSpPr>
            <a:spLocks noGrp="1"/>
          </p:cNvSpPr>
          <p:nvPr>
            <p:ph type="body" sz="half" idx="2"/>
          </p:nvPr>
        </p:nvSpPr>
        <p:spPr>
          <a:xfrm>
            <a:off x="1924290" y="16401367"/>
            <a:ext cx="26453570" cy="1866689"/>
          </a:xfrm>
        </p:spPr>
        <p:txBody>
          <a:bodyPr>
            <a:normAutofit/>
          </a:bodyPr>
          <a:lstStyle>
            <a:lvl1pPr marL="0" indent="0">
              <a:buNone/>
              <a:defRPr sz="3742"/>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rtl="0"/>
            <a:fld id="{E8EB70B2-C600-486B-91C2-E2D42A04B47F}" type="datetime1">
              <a:rPr lang="zh-CN" altLang="en-US" smtClean="0"/>
              <a:t>2024/3/2</a:t>
            </a:fld>
            <a:endParaRPr lang="zh-CN" dirty="0"/>
          </a:p>
        </p:txBody>
      </p:sp>
      <p:sp>
        <p:nvSpPr>
          <p:cNvPr id="6" name="Footer Placeholder 5"/>
          <p:cNvSpPr>
            <a:spLocks noGrp="1"/>
          </p:cNvSpPr>
          <p:nvPr>
            <p:ph type="ftr" sz="quarter" idx="11"/>
          </p:nvPr>
        </p:nvSpPr>
        <p:spPr/>
        <p:txBody>
          <a:bodyPr/>
          <a:lstStyle/>
          <a:p>
            <a:pPr rtl="0"/>
            <a:endParaRPr lang="zh-CN" dirty="0"/>
          </a:p>
        </p:txBody>
      </p:sp>
      <p:sp>
        <p:nvSpPr>
          <p:cNvPr id="7" name="Slide Number Placeholder 6"/>
          <p:cNvSpPr>
            <a:spLocks noGrp="1"/>
          </p:cNvSpPr>
          <p:nvPr>
            <p:ph type="sldNum" sz="quarter" idx="12"/>
          </p:nvPr>
        </p:nvSpPr>
        <p:spPr/>
        <p:txBody>
          <a:bodyPr/>
          <a:lstStyle/>
          <a:p>
            <a:pPr rtl="0"/>
            <a:fld id="{66FD580D-DD1F-2749-85C8-F9883E4B5E50}" type="slidenum">
              <a:rPr lang="zh-CN" smtClean="0"/>
              <a:t>‹#›</a:t>
            </a:fld>
            <a:endParaRPr lang="zh-CN" dirty="0"/>
          </a:p>
        </p:txBody>
      </p:sp>
    </p:spTree>
    <p:extLst>
      <p:ext uri="{BB962C8B-B14F-4D97-AF65-F5344CB8AC3E}">
        <p14:creationId xmlns:p14="http://schemas.microsoft.com/office/powerpoint/2010/main" val="42550718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290" y="2143584"/>
            <a:ext cx="26453570" cy="337788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24290" y="6947037"/>
            <a:ext cx="26453570" cy="1132101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8406585" y="18571565"/>
            <a:ext cx="7064216" cy="1138480"/>
          </a:xfrm>
          <a:prstGeom prst="rect">
            <a:avLst/>
          </a:prstGeom>
        </p:spPr>
        <p:txBody>
          <a:bodyPr vert="horz" lIns="91440" tIns="45720" rIns="91440" bIns="45720" rtlCol="0" anchor="ctr"/>
          <a:lstStyle>
            <a:lvl1pPr algn="r">
              <a:defRPr sz="2806">
                <a:solidFill>
                  <a:schemeClr val="accent2"/>
                </a:solidFill>
              </a:defRPr>
            </a:lvl1pPr>
          </a:lstStyle>
          <a:p>
            <a:pPr rtl="0"/>
            <a:fld id="{E8EB70B2-C600-486B-91C2-E2D42A04B47F}" type="datetime1">
              <a:rPr lang="zh-CN" altLang="en-US" smtClean="0"/>
              <a:t>2024/3/2</a:t>
            </a:fld>
            <a:endParaRPr lang="zh-CN" dirty="0"/>
          </a:p>
        </p:txBody>
      </p:sp>
      <p:sp>
        <p:nvSpPr>
          <p:cNvPr id="5" name="Footer Placeholder 4"/>
          <p:cNvSpPr>
            <a:spLocks noGrp="1"/>
          </p:cNvSpPr>
          <p:nvPr>
            <p:ph type="ftr" sz="quarter" idx="3"/>
          </p:nvPr>
        </p:nvSpPr>
        <p:spPr>
          <a:xfrm>
            <a:off x="1924292" y="18558076"/>
            <a:ext cx="16126203" cy="1138480"/>
          </a:xfrm>
          <a:prstGeom prst="rect">
            <a:avLst/>
          </a:prstGeom>
        </p:spPr>
        <p:txBody>
          <a:bodyPr vert="horz" lIns="91440" tIns="45720" rIns="91440" bIns="45720" rtlCol="0" anchor="ctr"/>
          <a:lstStyle>
            <a:lvl1pPr algn="l">
              <a:defRPr sz="2806" cap="all">
                <a:solidFill>
                  <a:schemeClr val="accent2"/>
                </a:solidFill>
              </a:defRPr>
            </a:lvl1pPr>
          </a:lstStyle>
          <a:p>
            <a:pPr rtl="0"/>
            <a:endParaRPr lang="zh-CN" dirty="0"/>
          </a:p>
        </p:txBody>
      </p:sp>
      <p:sp>
        <p:nvSpPr>
          <p:cNvPr id="6" name="Slide Number Placeholder 5"/>
          <p:cNvSpPr>
            <a:spLocks noGrp="1"/>
          </p:cNvSpPr>
          <p:nvPr>
            <p:ph type="sldNum" sz="quarter" idx="4"/>
          </p:nvPr>
        </p:nvSpPr>
        <p:spPr>
          <a:xfrm>
            <a:off x="25826889" y="18571565"/>
            <a:ext cx="2550971" cy="1138480"/>
          </a:xfrm>
          <a:prstGeom prst="rect">
            <a:avLst/>
          </a:prstGeom>
        </p:spPr>
        <p:txBody>
          <a:bodyPr vert="horz" lIns="91440" tIns="45720" rIns="91440" bIns="45720" rtlCol="0" anchor="ctr"/>
          <a:lstStyle>
            <a:lvl1pPr algn="r">
              <a:defRPr sz="2806">
                <a:solidFill>
                  <a:schemeClr val="accent2"/>
                </a:solidFill>
              </a:defRPr>
            </a:lvl1pPr>
          </a:lstStyle>
          <a:p>
            <a:pPr rtl="0"/>
            <a:fld id="{66FD580D-DD1F-2749-85C8-F9883E4B5E50}" type="slidenum">
              <a:rPr lang="zh-CN" smtClean="0"/>
              <a:t>‹#›</a:t>
            </a:fld>
            <a:endParaRPr lang="zh-CN" dirty="0"/>
          </a:p>
        </p:txBody>
      </p:sp>
      <p:sp>
        <p:nvSpPr>
          <p:cNvPr id="9" name="Rectangle 8"/>
          <p:cNvSpPr/>
          <p:nvPr/>
        </p:nvSpPr>
        <p:spPr>
          <a:xfrm>
            <a:off x="1483603" y="1376076"/>
            <a:ext cx="9005449" cy="336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9786166" y="1376076"/>
            <a:ext cx="8975290" cy="3367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0649965" y="1376076"/>
            <a:ext cx="8975290" cy="3367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5004299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673" r:id="rId13"/>
  </p:sldLayoutIdLst>
  <p:hf sldNum="0" hdr="0" ftr="0" dt="0"/>
  <p:txStyles>
    <p:titleStyle>
      <a:lvl1pPr algn="l" defTabSz="1425595" rtl="0" eaLnBrk="1" latinLnBrk="0" hangingPunct="1">
        <a:spcBef>
          <a:spcPct val="0"/>
        </a:spcBef>
        <a:buNone/>
        <a:defRPr sz="8731"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54139"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5613" kern="1200">
          <a:solidFill>
            <a:schemeClr val="tx2"/>
          </a:solidFill>
          <a:latin typeface="+mn-lt"/>
          <a:ea typeface="+mn-ea"/>
          <a:cs typeface="+mn-cs"/>
        </a:defRPr>
      </a:lvl1pPr>
      <a:lvl2pPr marL="1964403"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989" kern="1200">
          <a:solidFill>
            <a:schemeClr val="tx2"/>
          </a:solidFill>
          <a:latin typeface="+mn-lt"/>
          <a:ea typeface="+mn-ea"/>
          <a:cs typeface="+mn-cs"/>
        </a:defRPr>
      </a:lvl2pPr>
      <a:lvl3pPr marL="2806290" indent="-841887"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365" kern="1200">
          <a:solidFill>
            <a:schemeClr val="tx2"/>
          </a:solidFill>
          <a:latin typeface="+mn-lt"/>
          <a:ea typeface="+mn-ea"/>
          <a:cs typeface="+mn-cs"/>
        </a:defRPr>
      </a:lvl3pPr>
      <a:lvl4pPr marL="3872680"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4pPr>
      <a:lvl5pPr marL="4995196"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p:bodyStyle>
    <p:otherStyle>
      <a:defPPr>
        <a:defRPr lang="en-US"/>
      </a:defPPr>
      <a:lvl1pPr marL="0" algn="l" defTabSz="1425595" rtl="0" eaLnBrk="1" latinLnBrk="0" hangingPunct="1">
        <a:defRPr sz="5613" kern="1200">
          <a:solidFill>
            <a:schemeClr val="tx1"/>
          </a:solidFill>
          <a:latin typeface="+mn-lt"/>
          <a:ea typeface="+mn-ea"/>
          <a:cs typeface="+mn-cs"/>
        </a:defRPr>
      </a:lvl1pPr>
      <a:lvl2pPr marL="1425595" algn="l" defTabSz="1425595" rtl="0" eaLnBrk="1" latinLnBrk="0" hangingPunct="1">
        <a:defRPr sz="5613" kern="1200">
          <a:solidFill>
            <a:schemeClr val="tx1"/>
          </a:solidFill>
          <a:latin typeface="+mn-lt"/>
          <a:ea typeface="+mn-ea"/>
          <a:cs typeface="+mn-cs"/>
        </a:defRPr>
      </a:lvl2pPr>
      <a:lvl3pPr marL="2851191" algn="l" defTabSz="1425595" rtl="0" eaLnBrk="1" latinLnBrk="0" hangingPunct="1">
        <a:defRPr sz="5613" kern="1200">
          <a:solidFill>
            <a:schemeClr val="tx1"/>
          </a:solidFill>
          <a:latin typeface="+mn-lt"/>
          <a:ea typeface="+mn-ea"/>
          <a:cs typeface="+mn-cs"/>
        </a:defRPr>
      </a:lvl3pPr>
      <a:lvl4pPr marL="4276786" algn="l" defTabSz="1425595" rtl="0" eaLnBrk="1" latinLnBrk="0" hangingPunct="1">
        <a:defRPr sz="5613" kern="1200">
          <a:solidFill>
            <a:schemeClr val="tx1"/>
          </a:solidFill>
          <a:latin typeface="+mn-lt"/>
          <a:ea typeface="+mn-ea"/>
          <a:cs typeface="+mn-cs"/>
        </a:defRPr>
      </a:lvl4pPr>
      <a:lvl5pPr marL="5702381" algn="l" defTabSz="1425595" rtl="0" eaLnBrk="1" latinLnBrk="0" hangingPunct="1">
        <a:defRPr sz="5613" kern="1200">
          <a:solidFill>
            <a:schemeClr val="tx1"/>
          </a:solidFill>
          <a:latin typeface="+mn-lt"/>
          <a:ea typeface="+mn-ea"/>
          <a:cs typeface="+mn-cs"/>
        </a:defRPr>
      </a:lvl5pPr>
      <a:lvl6pPr marL="7127977" algn="l" defTabSz="1425595" rtl="0" eaLnBrk="1" latinLnBrk="0" hangingPunct="1">
        <a:defRPr sz="5613" kern="1200">
          <a:solidFill>
            <a:schemeClr val="tx1"/>
          </a:solidFill>
          <a:latin typeface="+mn-lt"/>
          <a:ea typeface="+mn-ea"/>
          <a:cs typeface="+mn-cs"/>
        </a:defRPr>
      </a:lvl6pPr>
      <a:lvl7pPr marL="8553572" algn="l" defTabSz="1425595" rtl="0" eaLnBrk="1" latinLnBrk="0" hangingPunct="1">
        <a:defRPr sz="5613" kern="1200">
          <a:solidFill>
            <a:schemeClr val="tx1"/>
          </a:solidFill>
          <a:latin typeface="+mn-lt"/>
          <a:ea typeface="+mn-ea"/>
          <a:cs typeface="+mn-cs"/>
        </a:defRPr>
      </a:lvl7pPr>
      <a:lvl8pPr marL="9979167" algn="l" defTabSz="1425595" rtl="0" eaLnBrk="1" latinLnBrk="0" hangingPunct="1">
        <a:defRPr sz="5613" kern="1200">
          <a:solidFill>
            <a:schemeClr val="tx1"/>
          </a:solidFill>
          <a:latin typeface="+mn-lt"/>
          <a:ea typeface="+mn-ea"/>
          <a:cs typeface="+mn-cs"/>
        </a:defRPr>
      </a:lvl8pPr>
      <a:lvl9pPr marL="11404763" algn="l" defTabSz="1425595"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3" name="标题 42">
            <a:extLst>
              <a:ext uri="{FF2B5EF4-FFF2-40B4-BE49-F238E27FC236}">
                <a16:creationId xmlns:a16="http://schemas.microsoft.com/office/drawing/2014/main" id="{DC7C2807-CBA4-1D44-03A7-280C2F0CC2A3}"/>
              </a:ext>
            </a:extLst>
          </p:cNvPr>
          <p:cNvSpPr>
            <a:spLocks noGrp="1"/>
          </p:cNvSpPr>
          <p:nvPr>
            <p:ph type="title"/>
          </p:nvPr>
        </p:nvSpPr>
        <p:spPr>
          <a:xfrm>
            <a:off x="4456599" y="-370783"/>
            <a:ext cx="21362014" cy="1877476"/>
          </a:xfrm>
        </p:spPr>
        <p:txBody>
          <a:bodyPr rtlCol="0" anchor="ctr">
            <a:noAutofit/>
          </a:bodyPr>
          <a:lstStyle>
            <a:defPPr>
              <a:defRPr lang="zh-CN"/>
            </a:defPPr>
          </a:lstStyle>
          <a:p>
            <a:pPr algn="ctr" rtl="0">
              <a:lnSpc>
                <a:spcPct val="150000"/>
              </a:lnSpc>
            </a:pPr>
            <a:r>
              <a:rPr lang="en-US" altLang="zh-CN" sz="4400" dirty="0">
                <a:solidFill>
                  <a:srgbClr val="6B5555"/>
                </a:solidFill>
                <a:latin typeface="Arial" panose="020B0604020202020204" pitchFamily="34" charset="0"/>
                <a:cs typeface="Arial" panose="020B0604020202020204" pitchFamily="34" charset="0"/>
              </a:rPr>
              <a:t>Analysis of Factors Influencing Student Alcohol Consumption</a:t>
            </a:r>
            <a:endParaRPr lang="zh-CN" altLang="en-US" sz="4400" dirty="0">
              <a:solidFill>
                <a:srgbClr val="6B5555"/>
              </a:solidFill>
              <a:latin typeface="Arial" panose="020B0604020202020204" pitchFamily="34" charset="0"/>
              <a:cs typeface="Arial" panose="020B0604020202020204" pitchFamily="34" charset="0"/>
            </a:endParaRPr>
          </a:p>
        </p:txBody>
      </p:sp>
      <p:sp>
        <p:nvSpPr>
          <p:cNvPr id="45" name="文本占位符 44">
            <a:extLst>
              <a:ext uri="{FF2B5EF4-FFF2-40B4-BE49-F238E27FC236}">
                <a16:creationId xmlns:a16="http://schemas.microsoft.com/office/drawing/2014/main" id="{FD8FC3CC-9921-82E1-36BD-57E0F0BEF9B6}"/>
              </a:ext>
            </a:extLst>
          </p:cNvPr>
          <p:cNvSpPr>
            <a:spLocks noGrp="1"/>
          </p:cNvSpPr>
          <p:nvPr>
            <p:ph type="body" sz="quarter" idx="11"/>
          </p:nvPr>
        </p:nvSpPr>
        <p:spPr>
          <a:xfrm>
            <a:off x="877667" y="2137126"/>
            <a:ext cx="3484472" cy="1952478"/>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Abstract</a:t>
            </a:r>
            <a:r>
              <a:rPr lang="en-US" altLang="zh-CN" sz="3600" dirty="0">
                <a:latin typeface="Arial" panose="020B0604020202020204" pitchFamily="34" charset="0"/>
                <a:cs typeface="Arial" panose="020B0604020202020204" pitchFamily="34" charset="0"/>
              </a:rPr>
              <a:t> </a:t>
            </a:r>
          </a:p>
        </p:txBody>
      </p:sp>
      <p:sp>
        <p:nvSpPr>
          <p:cNvPr id="46" name="文本占位符 45">
            <a:extLst>
              <a:ext uri="{FF2B5EF4-FFF2-40B4-BE49-F238E27FC236}">
                <a16:creationId xmlns:a16="http://schemas.microsoft.com/office/drawing/2014/main" id="{3CBF3AE3-4C0C-14DD-31FA-312690CD4952}"/>
              </a:ext>
            </a:extLst>
          </p:cNvPr>
          <p:cNvSpPr>
            <a:spLocks noGrp="1"/>
          </p:cNvSpPr>
          <p:nvPr>
            <p:ph type="body" sz="quarter" idx="12"/>
          </p:nvPr>
        </p:nvSpPr>
        <p:spPr>
          <a:xfrm>
            <a:off x="11052538" y="2343649"/>
            <a:ext cx="4234801" cy="1539431"/>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Methodology</a:t>
            </a:r>
            <a:r>
              <a:rPr lang="en-US" altLang="zh-CN" dirty="0">
                <a:solidFill>
                  <a:srgbClr val="6B5555"/>
                </a:solidFill>
              </a:rPr>
              <a:t> </a:t>
            </a:r>
            <a:endParaRPr lang="zh-CN" dirty="0">
              <a:solidFill>
                <a:srgbClr val="6B5555"/>
              </a:solidFill>
            </a:endParaRPr>
          </a:p>
        </p:txBody>
      </p:sp>
      <p:sp>
        <p:nvSpPr>
          <p:cNvPr id="47" name="文本占位符 46">
            <a:extLst>
              <a:ext uri="{FF2B5EF4-FFF2-40B4-BE49-F238E27FC236}">
                <a16:creationId xmlns:a16="http://schemas.microsoft.com/office/drawing/2014/main" id="{496276D2-4E5E-3306-6296-1FB6A0F72342}"/>
              </a:ext>
            </a:extLst>
          </p:cNvPr>
          <p:cNvSpPr>
            <a:spLocks noGrp="1"/>
          </p:cNvSpPr>
          <p:nvPr>
            <p:ph type="body" sz="quarter" idx="13"/>
          </p:nvPr>
        </p:nvSpPr>
        <p:spPr>
          <a:xfrm>
            <a:off x="22944184" y="2343649"/>
            <a:ext cx="6839356" cy="1120662"/>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Conclusion</a:t>
            </a:r>
            <a:r>
              <a:rPr lang="en-US" altLang="zh-CN" sz="2205" dirty="0">
                <a:solidFill>
                  <a:srgbClr val="6B5555"/>
                </a:solidFill>
                <a:latin typeface="Arial" panose="020B0604020202020204" pitchFamily="34" charset="0"/>
                <a:cs typeface="Arial" panose="020B0604020202020204" pitchFamily="34" charset="0"/>
              </a:rPr>
              <a:t> </a:t>
            </a:r>
            <a:endParaRPr lang="zh-CN" altLang="en-US" sz="2205" dirty="0">
              <a:solidFill>
                <a:srgbClr val="6B5555"/>
              </a:solidFill>
              <a:latin typeface="Arial" panose="020B0604020202020204" pitchFamily="34" charset="0"/>
              <a:cs typeface="Arial" panose="020B0604020202020204" pitchFamily="34" charset="0"/>
            </a:endParaRPr>
          </a:p>
        </p:txBody>
      </p:sp>
      <p:sp>
        <p:nvSpPr>
          <p:cNvPr id="49" name="文本占位符 48">
            <a:extLst>
              <a:ext uri="{FF2B5EF4-FFF2-40B4-BE49-F238E27FC236}">
                <a16:creationId xmlns:a16="http://schemas.microsoft.com/office/drawing/2014/main" id="{CE4CCC04-D37E-0424-BC20-F860BF34142A}"/>
              </a:ext>
            </a:extLst>
          </p:cNvPr>
          <p:cNvSpPr>
            <a:spLocks noGrp="1"/>
          </p:cNvSpPr>
          <p:nvPr>
            <p:ph type="body" sz="quarter" idx="14"/>
          </p:nvPr>
        </p:nvSpPr>
        <p:spPr>
          <a:xfrm>
            <a:off x="22944183" y="12583735"/>
            <a:ext cx="6719695" cy="681111"/>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Acknowledge</a:t>
            </a:r>
            <a:r>
              <a:rPr lang="en-US" altLang="zh-CN" sz="3600" dirty="0">
                <a:latin typeface="Arial" panose="020B0604020202020204" pitchFamily="34" charset="0"/>
                <a:cs typeface="Arial" panose="020B0604020202020204" pitchFamily="34" charset="0"/>
              </a:rPr>
              <a:t> </a:t>
            </a:r>
          </a:p>
        </p:txBody>
      </p:sp>
      <p:sp>
        <p:nvSpPr>
          <p:cNvPr id="44" name="文本占位符 43">
            <a:extLst>
              <a:ext uri="{FF2B5EF4-FFF2-40B4-BE49-F238E27FC236}">
                <a16:creationId xmlns:a16="http://schemas.microsoft.com/office/drawing/2014/main" id="{573C3F60-C28C-99CF-5C1C-0B86BDF8DE49}"/>
              </a:ext>
            </a:extLst>
          </p:cNvPr>
          <p:cNvSpPr>
            <a:spLocks noGrp="1"/>
          </p:cNvSpPr>
          <p:nvPr>
            <p:ph type="body" sz="quarter" idx="10"/>
          </p:nvPr>
        </p:nvSpPr>
        <p:spPr>
          <a:xfrm>
            <a:off x="10956142" y="11746417"/>
            <a:ext cx="2819196" cy="1216940"/>
          </a:xfrm>
        </p:spPr>
        <p:txBody>
          <a:bodyPr rtlCol="0"/>
          <a:lstStyle>
            <a:defPPr>
              <a:defRPr lang="zh-CN"/>
            </a:defPPr>
          </a:lstStyle>
          <a:p>
            <a:pPr rtl="0"/>
            <a:r>
              <a:rPr lang="en-US" altLang="zh-CN" sz="3600" dirty="0">
                <a:solidFill>
                  <a:srgbClr val="6B5555"/>
                </a:solidFill>
                <a:latin typeface="Arial" panose="020B0604020202020204" pitchFamily="34" charset="0"/>
                <a:cs typeface="Arial" panose="020B0604020202020204" pitchFamily="34" charset="0"/>
              </a:rPr>
              <a:t>Results</a:t>
            </a:r>
          </a:p>
        </p:txBody>
      </p:sp>
      <p:sp>
        <p:nvSpPr>
          <p:cNvPr id="73" name="文本占位符 72">
            <a:extLst>
              <a:ext uri="{FF2B5EF4-FFF2-40B4-BE49-F238E27FC236}">
                <a16:creationId xmlns:a16="http://schemas.microsoft.com/office/drawing/2014/main" id="{2FD50699-45B5-88EC-1B42-E5597AB067CD}"/>
              </a:ext>
            </a:extLst>
          </p:cNvPr>
          <p:cNvSpPr>
            <a:spLocks noGrp="1"/>
          </p:cNvSpPr>
          <p:nvPr>
            <p:ph type="body" sz="quarter" idx="17"/>
          </p:nvPr>
        </p:nvSpPr>
        <p:spPr>
          <a:xfrm>
            <a:off x="8151474" y="1088994"/>
            <a:ext cx="13053849" cy="1334082"/>
          </a:xfrm>
        </p:spPr>
        <p:txBody>
          <a:bodyPr rtlCol="0"/>
          <a:lstStyle>
            <a:defPPr>
              <a:defRPr lang="zh-CN"/>
            </a:defPPr>
          </a:lstStyle>
          <a:p>
            <a:pPr algn="ctr" rtl="0"/>
            <a:r>
              <a:rPr lang="en-US" altLang="zh-CN" sz="2800" dirty="0">
                <a:solidFill>
                  <a:srgbClr val="A58F8F"/>
                </a:solidFill>
                <a:latin typeface="Arial" panose="020B0604020202020204" pitchFamily="34" charset="0"/>
                <a:cs typeface="Arial" panose="020B0604020202020204" pitchFamily="34" charset="0"/>
              </a:rPr>
              <a:t>Group 8: AA</a:t>
            </a:r>
          </a:p>
          <a:p>
            <a:pPr algn="ctr" rtl="0"/>
            <a:r>
              <a:rPr lang="es-ES" altLang="zh-CN" sz="2800" dirty="0" err="1">
                <a:solidFill>
                  <a:srgbClr val="A58F8F"/>
                </a:solidFill>
                <a:latin typeface="Arial" panose="020B0604020202020204" pitchFamily="34" charset="0"/>
                <a:cs typeface="Arial" panose="020B0604020202020204" pitchFamily="34" charset="0"/>
              </a:rPr>
              <a:t>Meichen</a:t>
            </a:r>
            <a:r>
              <a:rPr lang="es-ES" altLang="zh-CN" sz="2800" dirty="0">
                <a:solidFill>
                  <a:srgbClr val="A58F8F"/>
                </a:solidFill>
                <a:latin typeface="Arial" panose="020B0604020202020204" pitchFamily="34" charset="0"/>
                <a:cs typeface="Arial" panose="020B0604020202020204" pitchFamily="34" charset="0"/>
              </a:rPr>
              <a:t> </a:t>
            </a:r>
            <a:r>
              <a:rPr lang="es-ES" altLang="zh-CN" sz="2800" dirty="0" err="1">
                <a:solidFill>
                  <a:srgbClr val="A58F8F"/>
                </a:solidFill>
                <a:latin typeface="Arial" panose="020B0604020202020204" pitchFamily="34" charset="0"/>
                <a:cs typeface="Arial" panose="020B0604020202020204" pitchFamily="34" charset="0"/>
              </a:rPr>
              <a:t>Yu</a:t>
            </a:r>
            <a:r>
              <a:rPr lang="es-ES" altLang="zh-CN" sz="2800" dirty="0">
                <a:solidFill>
                  <a:srgbClr val="A58F8F"/>
                </a:solidFill>
                <a:latin typeface="Arial" panose="020B0604020202020204" pitchFamily="34" charset="0"/>
                <a:cs typeface="Arial" panose="020B0604020202020204" pitchFamily="34" charset="0"/>
              </a:rPr>
              <a:t>, </a:t>
            </a:r>
            <a:r>
              <a:rPr lang="es-ES" altLang="zh-CN" sz="2800" dirty="0" err="1">
                <a:solidFill>
                  <a:srgbClr val="A58F8F"/>
                </a:solidFill>
                <a:latin typeface="Arial" panose="020B0604020202020204" pitchFamily="34" charset="0"/>
                <a:cs typeface="Arial" panose="020B0604020202020204" pitchFamily="34" charset="0"/>
              </a:rPr>
              <a:t>Yingxin</a:t>
            </a:r>
            <a:r>
              <a:rPr lang="es-ES" altLang="zh-CN" sz="2800" dirty="0">
                <a:solidFill>
                  <a:srgbClr val="A58F8F"/>
                </a:solidFill>
                <a:latin typeface="Arial" panose="020B0604020202020204" pitchFamily="34" charset="0"/>
                <a:cs typeface="Arial" panose="020B0604020202020204" pitchFamily="34" charset="0"/>
              </a:rPr>
              <a:t> Zeng, </a:t>
            </a:r>
            <a:r>
              <a:rPr lang="es-ES" altLang="zh-CN" sz="2800" dirty="0" err="1">
                <a:solidFill>
                  <a:srgbClr val="A58F8F"/>
                </a:solidFill>
                <a:latin typeface="Arial" panose="020B0604020202020204" pitchFamily="34" charset="0"/>
                <a:cs typeface="Arial" panose="020B0604020202020204" pitchFamily="34" charset="0"/>
              </a:rPr>
              <a:t>Kanghui</a:t>
            </a:r>
            <a:r>
              <a:rPr lang="es-ES" altLang="zh-CN" sz="2800" dirty="0">
                <a:solidFill>
                  <a:srgbClr val="A58F8F"/>
                </a:solidFill>
                <a:latin typeface="Arial" panose="020B0604020202020204" pitchFamily="34" charset="0"/>
                <a:cs typeface="Arial" panose="020B0604020202020204" pitchFamily="34" charset="0"/>
              </a:rPr>
              <a:t> Chen, Monica </a:t>
            </a:r>
            <a:r>
              <a:rPr lang="es-ES" altLang="zh-CN" sz="2800" dirty="0" err="1">
                <a:solidFill>
                  <a:srgbClr val="A58F8F"/>
                </a:solidFill>
                <a:latin typeface="Arial" panose="020B0604020202020204" pitchFamily="34" charset="0"/>
                <a:cs typeface="Arial" panose="020B0604020202020204" pitchFamily="34" charset="0"/>
              </a:rPr>
              <a:t>Zhangwang</a:t>
            </a:r>
            <a:endParaRPr lang="zh-CN" altLang="zh-CN" sz="2800" dirty="0">
              <a:solidFill>
                <a:srgbClr val="A58F8F"/>
              </a:solidFill>
              <a:latin typeface="Arial" panose="020B0604020202020204" pitchFamily="34" charset="0"/>
              <a:cs typeface="Arial" panose="020B0604020202020204" pitchFamily="34" charset="0"/>
            </a:endParaRPr>
          </a:p>
        </p:txBody>
      </p:sp>
      <p:sp>
        <p:nvSpPr>
          <p:cNvPr id="75" name="文本占位符 74">
            <a:extLst>
              <a:ext uri="{FF2B5EF4-FFF2-40B4-BE49-F238E27FC236}">
                <a16:creationId xmlns:a16="http://schemas.microsoft.com/office/drawing/2014/main" id="{23DA089B-1D05-556D-253C-262F0FA50B68}"/>
              </a:ext>
            </a:extLst>
          </p:cNvPr>
          <p:cNvSpPr>
            <a:spLocks noGrp="1"/>
          </p:cNvSpPr>
          <p:nvPr>
            <p:ph type="body" sz="quarter" idx="18"/>
          </p:nvPr>
        </p:nvSpPr>
        <p:spPr>
          <a:xfrm>
            <a:off x="877667" y="3464310"/>
            <a:ext cx="8184532" cy="8315794"/>
          </a:xfrm>
        </p:spPr>
        <p:txBody>
          <a:bodyPr rtlCol="0"/>
          <a:lstStyle>
            <a:defPPr>
              <a:defRPr lang="zh-CN"/>
            </a:defPPr>
          </a:lstStyle>
          <a:p>
            <a:pPr rtl="0"/>
            <a:r>
              <a:rPr lang="en-US" altLang="zh-CN" sz="3200" dirty="0" err="1">
                <a:latin typeface="Arial" panose="020B0604020202020204" pitchFamily="34" charset="0"/>
                <a:cs typeface="Arial" panose="020B0604020202020204" pitchFamily="34" charset="0"/>
              </a:rPr>
              <a:t>aaa</a:t>
            </a:r>
            <a:endParaRPr lang="en-US" altLang="zh-CN" sz="3200" dirty="0">
              <a:latin typeface="Arial" panose="020B0604020202020204" pitchFamily="34" charset="0"/>
              <a:cs typeface="Arial" panose="020B0604020202020204" pitchFamily="34" charset="0"/>
            </a:endParaRPr>
          </a:p>
        </p:txBody>
      </p:sp>
      <p:sp>
        <p:nvSpPr>
          <p:cNvPr id="58" name="文本占位符 44">
            <a:extLst>
              <a:ext uri="{FF2B5EF4-FFF2-40B4-BE49-F238E27FC236}">
                <a16:creationId xmlns:a16="http://schemas.microsoft.com/office/drawing/2014/main" id="{BE2F2E9F-C7CC-312A-874B-753AC3085006}"/>
              </a:ext>
            </a:extLst>
          </p:cNvPr>
          <p:cNvSpPr txBox="1">
            <a:spLocks/>
          </p:cNvSpPr>
          <p:nvPr/>
        </p:nvSpPr>
        <p:spPr>
          <a:xfrm>
            <a:off x="877667" y="12058718"/>
            <a:ext cx="4436613" cy="1206128"/>
          </a:xfrm>
          <a:prstGeom prst="rect">
            <a:avLst/>
          </a:prstGeom>
        </p:spPr>
        <p:txBody>
          <a:bodyPr vert="horz" lIns="72009" tIns="36005" rIns="72009" bIns="36005" rtlCol="0">
            <a:noAutofit/>
          </a:bodyPr>
          <a:lstStyle>
            <a:defPPr>
              <a:defRPr lang="zh-CN"/>
            </a:defPPr>
            <a:lvl1pPr marL="0" indent="0" algn="l" defTabSz="1219170" rtl="0" eaLnBrk="1" latinLnBrk="0" hangingPunct="1">
              <a:lnSpc>
                <a:spcPct val="110000"/>
              </a:lnSpc>
              <a:spcBef>
                <a:spcPts val="933"/>
              </a:spcBef>
              <a:buClr>
                <a:schemeClr val="tx2"/>
              </a:buClr>
              <a:buFont typeface="Arial" panose="020B0604020202020204" pitchFamily="34" charset="0"/>
              <a:buNone/>
              <a:defRPr lang="zh-CN" sz="1600" b="1" kern="1200">
                <a:solidFill>
                  <a:schemeClr val="accent5"/>
                </a:solidFill>
                <a:latin typeface="+mj-ea"/>
                <a:ea typeface="+mj-ea"/>
                <a:cs typeface="+mn-cs"/>
              </a:defRPr>
            </a:lvl1pPr>
            <a:lvl2pPr marL="342900" indent="0" algn="l" defTabSz="1219170" rtl="0" eaLnBrk="1" latinLnBrk="0" hangingPunct="1">
              <a:lnSpc>
                <a:spcPct val="110000"/>
              </a:lnSpc>
              <a:spcBef>
                <a:spcPts val="933"/>
              </a:spcBef>
              <a:buClr>
                <a:schemeClr val="tx2"/>
              </a:buClr>
              <a:buFont typeface="Gill Sans MT" panose="020B0502020104020203" pitchFamily="34" charset="0"/>
              <a:buNone/>
              <a:defRPr lang="zh-CN" sz="1000" b="1" kern="1200">
                <a:solidFill>
                  <a:schemeClr val="tx1">
                    <a:lumMod val="65000"/>
                    <a:lumOff val="35000"/>
                  </a:schemeClr>
                </a:solidFill>
                <a:latin typeface="+mn-lt"/>
                <a:ea typeface="+mn-ea"/>
                <a:cs typeface="+mn-cs"/>
              </a:defRPr>
            </a:lvl2pPr>
            <a:lvl3pPr marL="685800" indent="0" algn="l" defTabSz="1219170" rtl="0" eaLnBrk="1" latinLnBrk="0" hangingPunct="1">
              <a:lnSpc>
                <a:spcPct val="110000"/>
              </a:lnSpc>
              <a:spcBef>
                <a:spcPts val="933"/>
              </a:spcBef>
              <a:buClr>
                <a:schemeClr val="tx2"/>
              </a:buClr>
              <a:buFont typeface="Arial" panose="020B0604020202020204" pitchFamily="34" charset="0"/>
              <a:buNone/>
              <a:defRPr lang="zh-CN" sz="1000" b="1" kern="1200">
                <a:solidFill>
                  <a:schemeClr val="tx1">
                    <a:lumMod val="65000"/>
                    <a:lumOff val="35000"/>
                  </a:schemeClr>
                </a:solidFill>
                <a:latin typeface="+mn-lt"/>
                <a:ea typeface="+mn-ea"/>
                <a:cs typeface="+mn-cs"/>
              </a:defRPr>
            </a:lvl3pPr>
            <a:lvl4pPr marL="1028700" indent="0" algn="l" defTabSz="1219170" rtl="0" eaLnBrk="1" latinLnBrk="0" hangingPunct="1">
              <a:lnSpc>
                <a:spcPct val="110000"/>
              </a:lnSpc>
              <a:spcBef>
                <a:spcPts val="933"/>
              </a:spcBef>
              <a:buClr>
                <a:schemeClr val="tx2"/>
              </a:buClr>
              <a:buFont typeface="Gill Sans MT" panose="020B0502020104020203" pitchFamily="34" charset="0"/>
              <a:buNone/>
              <a:defRPr lang="zh-CN" sz="1000" b="1" kern="1200">
                <a:solidFill>
                  <a:schemeClr val="tx1">
                    <a:lumMod val="65000"/>
                    <a:lumOff val="35000"/>
                  </a:schemeClr>
                </a:solidFill>
                <a:latin typeface="+mn-lt"/>
                <a:ea typeface="+mn-ea"/>
                <a:cs typeface="+mn-cs"/>
              </a:defRPr>
            </a:lvl4pPr>
            <a:lvl5pPr marL="1371600" indent="0" algn="l" defTabSz="1219170" rtl="0" eaLnBrk="1" latinLnBrk="0" hangingPunct="1">
              <a:lnSpc>
                <a:spcPct val="110000"/>
              </a:lnSpc>
              <a:spcBef>
                <a:spcPts val="933"/>
              </a:spcBef>
              <a:buClr>
                <a:schemeClr val="tx2"/>
              </a:buClr>
              <a:buFont typeface="Arial" panose="020B0604020202020204" pitchFamily="34" charset="0"/>
              <a:buNone/>
              <a:defRPr lang="zh-CN" sz="1000" b="1" kern="1200">
                <a:solidFill>
                  <a:schemeClr val="tx1">
                    <a:lumMod val="65000"/>
                    <a:lumOff val="35000"/>
                  </a:schemeClr>
                </a:solidFill>
                <a:latin typeface="+mn-lt"/>
                <a:ea typeface="+mn-ea"/>
                <a:cs typeface="+mn-cs"/>
              </a:defRPr>
            </a:lvl5pPr>
            <a:lvl6pPr marL="3352716" indent="-304792" algn="l" defTabSz="1219170" rtl="0" eaLnBrk="1" latinLnBrk="0" hangingPunct="1">
              <a:lnSpc>
                <a:spcPct val="110000"/>
              </a:lnSpc>
              <a:spcBef>
                <a:spcPts val="933"/>
              </a:spcBef>
              <a:buClr>
                <a:schemeClr val="tx2"/>
              </a:buClr>
              <a:buFont typeface="Gill Sans MT" panose="020B0502020104020203" pitchFamily="34" charset="0"/>
              <a:buChar char="–"/>
              <a:defRPr sz="1867" kern="1200">
                <a:solidFill>
                  <a:schemeClr val="tx1">
                    <a:lumMod val="65000"/>
                    <a:lumOff val="35000"/>
                  </a:schemeClr>
                </a:solidFill>
                <a:latin typeface="+mn-lt"/>
                <a:ea typeface="+mn-ea"/>
                <a:cs typeface="+mn-cs"/>
              </a:defRPr>
            </a:lvl6pPr>
            <a:lvl7pPr marL="3962301" indent="-304792" algn="l" defTabSz="1219170" rtl="0" eaLnBrk="1" latinLnBrk="0" hangingPunct="1">
              <a:lnSpc>
                <a:spcPct val="110000"/>
              </a:lnSpc>
              <a:spcBef>
                <a:spcPts val="933"/>
              </a:spcBef>
              <a:buClr>
                <a:schemeClr val="tx2"/>
              </a:buClr>
              <a:buFont typeface="Arial" panose="020B0604020202020204" pitchFamily="34" charset="0"/>
              <a:buChar char="•"/>
              <a:defRPr sz="1867" kern="1200">
                <a:solidFill>
                  <a:schemeClr val="tx1">
                    <a:lumMod val="65000"/>
                    <a:lumOff val="35000"/>
                  </a:schemeClr>
                </a:solidFill>
                <a:latin typeface="+mn-lt"/>
                <a:ea typeface="+mn-ea"/>
                <a:cs typeface="+mn-cs"/>
              </a:defRPr>
            </a:lvl7pPr>
            <a:lvl8pPr marL="4571886" indent="-304792" algn="l" defTabSz="1219170" rtl="0" eaLnBrk="1" latinLnBrk="0" hangingPunct="1">
              <a:lnSpc>
                <a:spcPct val="110000"/>
              </a:lnSpc>
              <a:spcBef>
                <a:spcPts val="933"/>
              </a:spcBef>
              <a:buClr>
                <a:schemeClr val="tx2"/>
              </a:buClr>
              <a:buFont typeface="Gill Sans MT" panose="020B0502020104020203" pitchFamily="34" charset="0"/>
              <a:buChar char="–"/>
              <a:defRPr sz="1867" kern="1200" baseline="0">
                <a:solidFill>
                  <a:schemeClr val="tx1">
                    <a:lumMod val="65000"/>
                    <a:lumOff val="35000"/>
                  </a:schemeClr>
                </a:solidFill>
                <a:latin typeface="+mn-lt"/>
                <a:ea typeface="+mn-ea"/>
                <a:cs typeface="+mn-cs"/>
              </a:defRPr>
            </a:lvl8pPr>
            <a:lvl9pPr marL="5181470" indent="-304792" algn="l" defTabSz="1219170" rtl="0" eaLnBrk="1" latinLnBrk="0" hangingPunct="1">
              <a:lnSpc>
                <a:spcPct val="110000"/>
              </a:lnSpc>
              <a:spcBef>
                <a:spcPts val="933"/>
              </a:spcBef>
              <a:buClr>
                <a:schemeClr val="tx2"/>
              </a:buClr>
              <a:buFont typeface="Arial" panose="020B0604020202020204" pitchFamily="34" charset="0"/>
              <a:buChar char="•"/>
              <a:defRPr sz="1867" kern="1200" baseline="0">
                <a:solidFill>
                  <a:schemeClr val="tx1">
                    <a:lumMod val="65000"/>
                    <a:lumOff val="35000"/>
                  </a:schemeClr>
                </a:solidFill>
                <a:latin typeface="+mn-lt"/>
                <a:ea typeface="+mn-ea"/>
                <a:cs typeface="+mn-cs"/>
              </a:defRPr>
            </a:lvl9pPr>
          </a:lstStyle>
          <a:p>
            <a:r>
              <a:rPr lang="en-US" altLang="zh-CN" sz="3600" dirty="0">
                <a:solidFill>
                  <a:srgbClr val="6B5555"/>
                </a:solidFill>
                <a:latin typeface="Arial" panose="020B0604020202020204" pitchFamily="34" charset="0"/>
                <a:cs typeface="Arial" panose="020B0604020202020204" pitchFamily="34" charset="0"/>
              </a:rPr>
              <a:t>Introduction</a:t>
            </a:r>
            <a:endParaRPr lang="en-US" altLang="zh-CN" sz="2205" dirty="0">
              <a:solidFill>
                <a:srgbClr val="6B5555"/>
              </a:solidFill>
              <a:latin typeface="Arial" panose="020B0604020202020204" pitchFamily="34" charset="0"/>
              <a:cs typeface="Arial" panose="020B0604020202020204" pitchFamily="34" charset="0"/>
            </a:endParaRPr>
          </a:p>
        </p:txBody>
      </p:sp>
      <p:sp>
        <p:nvSpPr>
          <p:cNvPr id="92" name="文本占位符 74">
            <a:extLst>
              <a:ext uri="{FF2B5EF4-FFF2-40B4-BE49-F238E27FC236}">
                <a16:creationId xmlns:a16="http://schemas.microsoft.com/office/drawing/2014/main" id="{B5F2D18B-927A-D98A-D861-74EF9C024DA8}"/>
              </a:ext>
            </a:extLst>
          </p:cNvPr>
          <p:cNvSpPr txBox="1">
            <a:spLocks/>
          </p:cNvSpPr>
          <p:nvPr/>
        </p:nvSpPr>
        <p:spPr>
          <a:xfrm>
            <a:off x="877667" y="12609305"/>
            <a:ext cx="9203589" cy="8624655"/>
          </a:xfrm>
          <a:prstGeom prst="rect">
            <a:avLst/>
          </a:prstGeom>
        </p:spPr>
        <p:txBody>
          <a:bodyPr vert="horz" lIns="72009" tIns="36005" rIns="72009" bIns="36005" rtlCol="0" anchor="ctr">
            <a:noAutofit/>
          </a:bodyPr>
          <a:lstStyle>
            <a:defPPr>
              <a:defRPr lang="zh-CN"/>
            </a:defPPr>
            <a:lvl1pPr marL="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0" kern="1200">
                <a:solidFill>
                  <a:schemeClr val="tx1"/>
                </a:solidFill>
                <a:latin typeface="+mn-ea"/>
                <a:ea typeface="+mn-ea"/>
                <a:cs typeface="+mn-cs"/>
              </a:defRPr>
            </a:lvl1pPr>
            <a:lvl2pPr marL="3429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2pPr>
            <a:lvl3pPr marL="6858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3pPr>
            <a:lvl4pPr marL="10287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4pPr>
            <a:lvl5pPr marL="1371600" indent="0" algn="l" defTabSz="609585" rtl="0" eaLnBrk="1" latinLnBrk="0" hangingPunct="1">
              <a:spcBef>
                <a:spcPct val="20000"/>
              </a:spcBef>
              <a:spcAft>
                <a:spcPts val="800"/>
              </a:spcAft>
              <a:buClr>
                <a:schemeClr val="accent2"/>
              </a:buClr>
              <a:buSzPct val="92000"/>
              <a:buFont typeface="Wingdings 2" panose="05020102010507070707" pitchFamily="18" charset="2"/>
              <a:buNone/>
              <a:defRPr lang="zh-CN" sz="1000" b="1" kern="1200">
                <a:solidFill>
                  <a:schemeClr val="tx2"/>
                </a:solidFill>
                <a:latin typeface="+mn-lt"/>
                <a:ea typeface="+mn-ea"/>
                <a:cs typeface="+mn-cs"/>
              </a:defRPr>
            </a:lvl5pPr>
            <a:lvl6pPr marL="253327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6pPr>
            <a:lvl7pPr marL="293326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7pPr>
            <a:lvl8pPr marL="333325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8pPr>
            <a:lvl9pPr marL="373324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9pPr>
          </a:lstStyle>
          <a:p>
            <a:pPr algn="just"/>
            <a:r>
              <a:rPr lang="en-US" altLang="zh-CN" sz="3200" dirty="0">
                <a:latin typeface="Arial" panose="020B0604020202020204" pitchFamily="34" charset="0"/>
                <a:cs typeface="Arial" panose="020B0604020202020204" pitchFamily="34" charset="0"/>
              </a:rPr>
              <a:t>In daily life, many people have drinking habits, either for leisure or due to stress. Moderate drinking may not pose significant health risks, but it has been observed that the drinking population is becoming younger, with some younger individuals consuming alcohol in quantities exceeding recommended levels. Considering the health of the drinking population, the research question proposed by the team is: How and at what level do personal and family conditions affect students’ alcohol consumption? The team hopes to analyze and identify which factors/reasons are more likely to cause students to drink alcohol or even alcoholism.</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To provide more fundamentally important suggestions for students to quit drinking in future.</a:t>
            </a:r>
            <a:endParaRPr lang="zh-CN" altLang="en-US" sz="3200" dirty="0">
              <a:latin typeface="Arial" panose="020B0604020202020204" pitchFamily="34" charset="0"/>
              <a:cs typeface="Arial" panose="020B0604020202020204" pitchFamily="34" charset="0"/>
            </a:endParaRPr>
          </a:p>
        </p:txBody>
      </p:sp>
      <p:sp>
        <p:nvSpPr>
          <p:cNvPr id="96" name="文本占位符 71">
            <a:extLst>
              <a:ext uri="{FF2B5EF4-FFF2-40B4-BE49-F238E27FC236}">
                <a16:creationId xmlns:a16="http://schemas.microsoft.com/office/drawing/2014/main" id="{70F954B5-C14F-DD1C-FFFC-D9F61B94E48D}"/>
              </a:ext>
            </a:extLst>
          </p:cNvPr>
          <p:cNvSpPr txBox="1">
            <a:spLocks/>
          </p:cNvSpPr>
          <p:nvPr/>
        </p:nvSpPr>
        <p:spPr>
          <a:xfrm>
            <a:off x="22996186" y="13306073"/>
            <a:ext cx="6836114" cy="7592341"/>
          </a:xfrm>
          <a:prstGeom prst="rect">
            <a:avLst/>
          </a:prstGeom>
        </p:spPr>
        <p:txBody>
          <a:bodyPr vert="horz" lIns="91440" tIns="45720" rIns="91440" bIns="45720" rtlCol="0" anchor="ctr">
            <a:noAutofit/>
          </a:bodyPr>
          <a:lstStyle>
            <a:defPPr>
              <a:defRPr lang="zh-CN"/>
            </a:defPPr>
            <a:lvl1pPr marL="0"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0" kern="1200" cap="all" baseline="0">
                <a:solidFill>
                  <a:schemeClr val="tx1"/>
                </a:solidFill>
                <a:latin typeface="+mn-ea"/>
                <a:ea typeface="+mn-ea"/>
                <a:cs typeface="+mn-cs"/>
              </a:defRPr>
            </a:lvl1pPr>
            <a:lvl2pPr marL="270034"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2pPr>
            <a:lvl3pPr marL="540068"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3pPr>
            <a:lvl4pPr marL="810101"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4pPr>
            <a:lvl5pPr marL="1080135"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a:lstStyle>
          <a:p>
            <a:r>
              <a:rPr lang="en-US" altLang="zh-CN" sz="3200" dirty="0" err="1">
                <a:latin typeface="Arial" panose="020B0604020202020204" pitchFamily="34" charset="0"/>
                <a:cs typeface="Arial" panose="020B0604020202020204" pitchFamily="34" charset="0"/>
              </a:rPr>
              <a:t>aaa</a:t>
            </a:r>
            <a:endParaRPr lang="en-US" altLang="en-US" sz="3200" dirty="0">
              <a:latin typeface="Arial" panose="020B0604020202020204" pitchFamily="34" charset="0"/>
              <a:cs typeface="Arial" panose="020B0604020202020204" pitchFamily="34" charset="0"/>
            </a:endParaRPr>
          </a:p>
        </p:txBody>
      </p:sp>
      <p:sp>
        <p:nvSpPr>
          <p:cNvPr id="98" name="文本占位符 71">
            <a:extLst>
              <a:ext uri="{FF2B5EF4-FFF2-40B4-BE49-F238E27FC236}">
                <a16:creationId xmlns:a16="http://schemas.microsoft.com/office/drawing/2014/main" id="{1684A8A7-4CD2-987F-CFC5-DDE73F4DFEED}"/>
              </a:ext>
            </a:extLst>
          </p:cNvPr>
          <p:cNvSpPr txBox="1">
            <a:spLocks/>
          </p:cNvSpPr>
          <p:nvPr/>
        </p:nvSpPr>
        <p:spPr>
          <a:xfrm>
            <a:off x="22996186" y="3464310"/>
            <a:ext cx="6667693" cy="9144995"/>
          </a:xfrm>
          <a:prstGeom prst="rect">
            <a:avLst/>
          </a:prstGeom>
        </p:spPr>
        <p:txBody>
          <a:bodyPr vert="horz" lIns="91440" tIns="45720" rIns="91440" bIns="45720" rtlCol="0" anchor="ctr">
            <a:noAutofit/>
          </a:bodyPr>
          <a:lstStyle>
            <a:defPPr>
              <a:defRPr lang="zh-CN"/>
            </a:defPPr>
            <a:lvl1pPr marL="0"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0" kern="1200" cap="all" baseline="0">
                <a:solidFill>
                  <a:schemeClr val="tx1"/>
                </a:solidFill>
                <a:latin typeface="+mn-ea"/>
                <a:ea typeface="+mn-ea"/>
                <a:cs typeface="+mn-cs"/>
              </a:defRPr>
            </a:lvl1pPr>
            <a:lvl2pPr marL="270034"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2pPr>
            <a:lvl3pPr marL="540068"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3pPr>
            <a:lvl4pPr marL="810101"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4pPr>
            <a:lvl5pPr marL="1080135"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a:lstStyle>
          <a:p>
            <a:r>
              <a:rPr lang="en-US" altLang="zh-CN" sz="3200" dirty="0" err="1">
                <a:latin typeface="Arial" panose="020B0604020202020204" pitchFamily="34" charset="0"/>
                <a:cs typeface="Arial" panose="020B0604020202020204" pitchFamily="34" charset="0"/>
              </a:rPr>
              <a:t>aaa</a:t>
            </a:r>
            <a:endParaRPr lang="en-US" altLang="en-US" sz="3200" dirty="0">
              <a:latin typeface="Arial" panose="020B0604020202020204" pitchFamily="34" charset="0"/>
              <a:cs typeface="Arial" panose="020B0604020202020204" pitchFamily="34" charset="0"/>
            </a:endParaRPr>
          </a:p>
        </p:txBody>
      </p:sp>
      <p:sp>
        <p:nvSpPr>
          <p:cNvPr id="123" name="Terminator 3">
            <a:extLst>
              <a:ext uri="{FF2B5EF4-FFF2-40B4-BE49-F238E27FC236}">
                <a16:creationId xmlns:a16="http://schemas.microsoft.com/office/drawing/2014/main" id="{9394A20D-A3FB-C597-500C-72F2D7156D25}"/>
              </a:ext>
            </a:extLst>
          </p:cNvPr>
          <p:cNvSpPr/>
          <p:nvPr/>
        </p:nvSpPr>
        <p:spPr>
          <a:xfrm>
            <a:off x="11055364" y="4318347"/>
            <a:ext cx="1385887" cy="514350"/>
          </a:xfrm>
          <a:prstGeom prst="flowChartTermina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Start</a:t>
            </a:r>
            <a:endParaRPr lang="en-ES" dirty="0"/>
          </a:p>
        </p:txBody>
      </p:sp>
      <p:sp>
        <p:nvSpPr>
          <p:cNvPr id="124" name="Process 4">
            <a:extLst>
              <a:ext uri="{FF2B5EF4-FFF2-40B4-BE49-F238E27FC236}">
                <a16:creationId xmlns:a16="http://schemas.microsoft.com/office/drawing/2014/main" id="{B4F1C430-7E16-F484-2CA6-A8755F7C20DD}"/>
              </a:ext>
            </a:extLst>
          </p:cNvPr>
          <p:cNvSpPr/>
          <p:nvPr/>
        </p:nvSpPr>
        <p:spPr>
          <a:xfrm>
            <a:off x="10791376" y="5169618"/>
            <a:ext cx="1911037" cy="89729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Finding dataset</a:t>
            </a:r>
          </a:p>
        </p:txBody>
      </p:sp>
      <p:sp>
        <p:nvSpPr>
          <p:cNvPr id="125" name="Process 5">
            <a:extLst>
              <a:ext uri="{FF2B5EF4-FFF2-40B4-BE49-F238E27FC236}">
                <a16:creationId xmlns:a16="http://schemas.microsoft.com/office/drawing/2014/main" id="{06012D55-E118-44C1-484E-8B861E0CEBFE}"/>
              </a:ext>
            </a:extLst>
          </p:cNvPr>
          <p:cNvSpPr/>
          <p:nvPr/>
        </p:nvSpPr>
        <p:spPr>
          <a:xfrm>
            <a:off x="10837995" y="6604429"/>
            <a:ext cx="1850065" cy="12169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Defining research question</a:t>
            </a:r>
          </a:p>
        </p:txBody>
      </p:sp>
      <p:cxnSp>
        <p:nvCxnSpPr>
          <p:cNvPr id="126" name="Straight Arrow Connector 8">
            <a:extLst>
              <a:ext uri="{FF2B5EF4-FFF2-40B4-BE49-F238E27FC236}">
                <a16:creationId xmlns:a16="http://schemas.microsoft.com/office/drawing/2014/main" id="{4ED80171-AE32-A939-2B07-487F4809CF58}"/>
              </a:ext>
            </a:extLst>
          </p:cNvPr>
          <p:cNvCxnSpPr>
            <a:cxnSpLocks/>
            <a:stCxn id="123" idx="2"/>
            <a:endCxn id="124" idx="0"/>
          </p:cNvCxnSpPr>
          <p:nvPr/>
        </p:nvCxnSpPr>
        <p:spPr>
          <a:xfrm flipH="1">
            <a:off x="11746895" y="4832697"/>
            <a:ext cx="1413" cy="33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1">
            <a:extLst>
              <a:ext uri="{FF2B5EF4-FFF2-40B4-BE49-F238E27FC236}">
                <a16:creationId xmlns:a16="http://schemas.microsoft.com/office/drawing/2014/main" id="{D80FB7A4-8BF8-FF81-62D5-4ECD0E953629}"/>
              </a:ext>
            </a:extLst>
          </p:cNvPr>
          <p:cNvCxnSpPr>
            <a:cxnSpLocks/>
            <a:stCxn id="124" idx="2"/>
            <a:endCxn id="125" idx="0"/>
          </p:cNvCxnSpPr>
          <p:nvPr/>
        </p:nvCxnSpPr>
        <p:spPr>
          <a:xfrm>
            <a:off x="11746895" y="6066911"/>
            <a:ext cx="16133" cy="53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Decision 14">
            <a:extLst>
              <a:ext uri="{FF2B5EF4-FFF2-40B4-BE49-F238E27FC236}">
                <a16:creationId xmlns:a16="http://schemas.microsoft.com/office/drawing/2014/main" id="{2DA4BF2F-FB35-0B96-7C6D-D04E64E76B02}"/>
              </a:ext>
            </a:extLst>
          </p:cNvPr>
          <p:cNvSpPr/>
          <p:nvPr/>
        </p:nvSpPr>
        <p:spPr>
          <a:xfrm>
            <a:off x="12991728" y="6323118"/>
            <a:ext cx="2156967" cy="1792260"/>
          </a:xfrm>
          <a:prstGeom prst="flowChartDecisi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ES" sz="2000" dirty="0"/>
              <a:t>Proce</a:t>
            </a:r>
            <a:r>
              <a:rPr lang="en-US" sz="2000" dirty="0"/>
              <a:t>s</a:t>
            </a:r>
            <a:r>
              <a:rPr lang="en-ES" sz="2000" dirty="0"/>
              <a:t>s relevant data</a:t>
            </a:r>
          </a:p>
        </p:txBody>
      </p:sp>
      <p:sp>
        <p:nvSpPr>
          <p:cNvPr id="129" name="Process 16">
            <a:extLst>
              <a:ext uri="{FF2B5EF4-FFF2-40B4-BE49-F238E27FC236}">
                <a16:creationId xmlns:a16="http://schemas.microsoft.com/office/drawing/2014/main" id="{6791D930-3144-37D3-6387-C68F59936355}"/>
              </a:ext>
            </a:extLst>
          </p:cNvPr>
          <p:cNvSpPr/>
          <p:nvPr/>
        </p:nvSpPr>
        <p:spPr>
          <a:xfrm>
            <a:off x="13373339" y="4908086"/>
            <a:ext cx="1385887" cy="4611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Encoding</a:t>
            </a:r>
            <a:endParaRPr lang="en-ES" dirty="0"/>
          </a:p>
        </p:txBody>
      </p:sp>
      <p:cxnSp>
        <p:nvCxnSpPr>
          <p:cNvPr id="130" name="Straight Arrow Connector 18">
            <a:extLst>
              <a:ext uri="{FF2B5EF4-FFF2-40B4-BE49-F238E27FC236}">
                <a16:creationId xmlns:a16="http://schemas.microsoft.com/office/drawing/2014/main" id="{7D3282BA-8D36-F391-6D51-64DA0C27BB30}"/>
              </a:ext>
            </a:extLst>
          </p:cNvPr>
          <p:cNvCxnSpPr>
            <a:cxnSpLocks/>
            <a:stCxn id="128" idx="0"/>
            <a:endCxn id="129" idx="2"/>
          </p:cNvCxnSpPr>
          <p:nvPr/>
        </p:nvCxnSpPr>
        <p:spPr>
          <a:xfrm flipH="1" flipV="1">
            <a:off x="14066283" y="5369277"/>
            <a:ext cx="3929" cy="95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9">
            <a:extLst>
              <a:ext uri="{FF2B5EF4-FFF2-40B4-BE49-F238E27FC236}">
                <a16:creationId xmlns:a16="http://schemas.microsoft.com/office/drawing/2014/main" id="{FA4C5CEA-C37B-9B79-111A-2376D3065F02}"/>
              </a:ext>
            </a:extLst>
          </p:cNvPr>
          <p:cNvSpPr txBox="1"/>
          <p:nvPr/>
        </p:nvSpPr>
        <p:spPr>
          <a:xfrm>
            <a:off x="14152134" y="5494396"/>
            <a:ext cx="2091131" cy="400110"/>
          </a:xfrm>
          <a:prstGeom prst="rect">
            <a:avLst/>
          </a:prstGeom>
          <a:noFill/>
        </p:spPr>
        <p:txBody>
          <a:bodyPr wrap="square" rtlCol="0">
            <a:spAutoFit/>
          </a:bodyPr>
          <a:lstStyle/>
          <a:p>
            <a:r>
              <a:rPr lang="en-ES" sz="2000" dirty="0"/>
              <a:t>Categorical Data</a:t>
            </a:r>
          </a:p>
        </p:txBody>
      </p:sp>
      <p:sp>
        <p:nvSpPr>
          <p:cNvPr id="132" name="Process 20">
            <a:extLst>
              <a:ext uri="{FF2B5EF4-FFF2-40B4-BE49-F238E27FC236}">
                <a16:creationId xmlns:a16="http://schemas.microsoft.com/office/drawing/2014/main" id="{0FCE2C19-5645-7FAA-0E20-B4D392CF4458}"/>
              </a:ext>
            </a:extLst>
          </p:cNvPr>
          <p:cNvSpPr/>
          <p:nvPr/>
        </p:nvSpPr>
        <p:spPr>
          <a:xfrm>
            <a:off x="15730591" y="4719032"/>
            <a:ext cx="2275403" cy="8420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Split training set and test set</a:t>
            </a:r>
          </a:p>
        </p:txBody>
      </p:sp>
      <p:sp>
        <p:nvSpPr>
          <p:cNvPr id="133" name="TextBox 23">
            <a:extLst>
              <a:ext uri="{FF2B5EF4-FFF2-40B4-BE49-F238E27FC236}">
                <a16:creationId xmlns:a16="http://schemas.microsoft.com/office/drawing/2014/main" id="{BD5AC5FF-C3EB-1B71-EEB8-9DB0C563A253}"/>
              </a:ext>
            </a:extLst>
          </p:cNvPr>
          <p:cNvSpPr txBox="1"/>
          <p:nvPr/>
        </p:nvSpPr>
        <p:spPr>
          <a:xfrm>
            <a:off x="15029323" y="6450839"/>
            <a:ext cx="1348071" cy="707886"/>
          </a:xfrm>
          <a:prstGeom prst="rect">
            <a:avLst/>
          </a:prstGeom>
          <a:noFill/>
        </p:spPr>
        <p:txBody>
          <a:bodyPr wrap="square" rtlCol="0">
            <a:spAutoFit/>
          </a:bodyPr>
          <a:lstStyle/>
          <a:p>
            <a:r>
              <a:rPr lang="en-ES" sz="2000" dirty="0"/>
              <a:t>Numerical </a:t>
            </a:r>
          </a:p>
          <a:p>
            <a:pPr algn="ctr"/>
            <a:r>
              <a:rPr lang="en-ES" sz="2000" dirty="0"/>
              <a:t>Data</a:t>
            </a:r>
          </a:p>
        </p:txBody>
      </p:sp>
      <p:sp>
        <p:nvSpPr>
          <p:cNvPr id="134" name="Process 36">
            <a:extLst>
              <a:ext uri="{FF2B5EF4-FFF2-40B4-BE49-F238E27FC236}">
                <a16:creationId xmlns:a16="http://schemas.microsoft.com/office/drawing/2014/main" id="{1B2302FF-90A3-7929-F5B5-BAC582F504DA}"/>
              </a:ext>
            </a:extLst>
          </p:cNvPr>
          <p:cNvSpPr/>
          <p:nvPr/>
        </p:nvSpPr>
        <p:spPr>
          <a:xfrm>
            <a:off x="16975084" y="6179159"/>
            <a:ext cx="1910141" cy="74502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Define causal effect graph</a:t>
            </a:r>
          </a:p>
        </p:txBody>
      </p:sp>
      <p:sp>
        <p:nvSpPr>
          <p:cNvPr id="138" name="Process 41">
            <a:extLst>
              <a:ext uri="{FF2B5EF4-FFF2-40B4-BE49-F238E27FC236}">
                <a16:creationId xmlns:a16="http://schemas.microsoft.com/office/drawing/2014/main" id="{5332AFC8-14D8-2AF9-9F13-6BCB19CB6EEF}"/>
              </a:ext>
            </a:extLst>
          </p:cNvPr>
          <p:cNvSpPr/>
          <p:nvPr/>
        </p:nvSpPr>
        <p:spPr>
          <a:xfrm>
            <a:off x="19736212" y="6179158"/>
            <a:ext cx="1754372" cy="68310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Training models</a:t>
            </a:r>
          </a:p>
        </p:txBody>
      </p:sp>
      <p:sp>
        <p:nvSpPr>
          <p:cNvPr id="140" name="Data 45">
            <a:extLst>
              <a:ext uri="{FF2B5EF4-FFF2-40B4-BE49-F238E27FC236}">
                <a16:creationId xmlns:a16="http://schemas.microsoft.com/office/drawing/2014/main" id="{BE77986E-233F-E2C8-6532-73FC83904D6B}"/>
              </a:ext>
            </a:extLst>
          </p:cNvPr>
          <p:cNvSpPr/>
          <p:nvPr/>
        </p:nvSpPr>
        <p:spPr>
          <a:xfrm>
            <a:off x="19105496" y="7019681"/>
            <a:ext cx="3015804" cy="1406196"/>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Classification report of each model</a:t>
            </a:r>
          </a:p>
        </p:txBody>
      </p:sp>
      <p:cxnSp>
        <p:nvCxnSpPr>
          <p:cNvPr id="142" name="Straight Arrow Connector 47">
            <a:extLst>
              <a:ext uri="{FF2B5EF4-FFF2-40B4-BE49-F238E27FC236}">
                <a16:creationId xmlns:a16="http://schemas.microsoft.com/office/drawing/2014/main" id="{17172653-EAB2-80F9-9644-2BD147A37678}"/>
              </a:ext>
            </a:extLst>
          </p:cNvPr>
          <p:cNvCxnSpPr>
            <a:cxnSpLocks/>
            <a:stCxn id="138" idx="2"/>
            <a:endCxn id="140" idx="1"/>
          </p:cNvCxnSpPr>
          <p:nvPr/>
        </p:nvCxnSpPr>
        <p:spPr>
          <a:xfrm>
            <a:off x="20613398" y="6862262"/>
            <a:ext cx="0" cy="15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Process 48">
            <a:extLst>
              <a:ext uri="{FF2B5EF4-FFF2-40B4-BE49-F238E27FC236}">
                <a16:creationId xmlns:a16="http://schemas.microsoft.com/office/drawing/2014/main" id="{0E340490-38DE-5473-AC26-33B0CA7F2EF0}"/>
              </a:ext>
            </a:extLst>
          </p:cNvPr>
          <p:cNvSpPr/>
          <p:nvPr/>
        </p:nvSpPr>
        <p:spPr>
          <a:xfrm>
            <a:off x="19674432" y="8613295"/>
            <a:ext cx="1924104" cy="104129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Save models for evaluation</a:t>
            </a:r>
          </a:p>
        </p:txBody>
      </p:sp>
      <p:cxnSp>
        <p:nvCxnSpPr>
          <p:cNvPr id="145" name="Straight Arrow Connector 64">
            <a:extLst>
              <a:ext uri="{FF2B5EF4-FFF2-40B4-BE49-F238E27FC236}">
                <a16:creationId xmlns:a16="http://schemas.microsoft.com/office/drawing/2014/main" id="{AB7894B0-147E-F614-6B29-78BDDDEF0ACC}"/>
              </a:ext>
            </a:extLst>
          </p:cNvPr>
          <p:cNvCxnSpPr>
            <a:cxnSpLocks/>
            <a:stCxn id="140" idx="4"/>
            <a:endCxn id="144" idx="0"/>
          </p:cNvCxnSpPr>
          <p:nvPr/>
        </p:nvCxnSpPr>
        <p:spPr>
          <a:xfrm>
            <a:off x="20613398" y="8425877"/>
            <a:ext cx="23086" cy="18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Display 65">
            <a:extLst>
              <a:ext uri="{FF2B5EF4-FFF2-40B4-BE49-F238E27FC236}">
                <a16:creationId xmlns:a16="http://schemas.microsoft.com/office/drawing/2014/main" id="{6510C8C6-6386-A459-8277-E2E44EA1412F}"/>
              </a:ext>
            </a:extLst>
          </p:cNvPr>
          <p:cNvSpPr/>
          <p:nvPr/>
        </p:nvSpPr>
        <p:spPr>
          <a:xfrm>
            <a:off x="16243266" y="9775642"/>
            <a:ext cx="3455132" cy="1373536"/>
          </a:xfrm>
          <a:prstGeom prst="flowChartDispla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ES" sz="2400" dirty="0"/>
              <a:t>Present visualization of models comparison</a:t>
            </a:r>
          </a:p>
        </p:txBody>
      </p:sp>
      <p:sp>
        <p:nvSpPr>
          <p:cNvPr id="148" name="Terminator 69">
            <a:extLst>
              <a:ext uri="{FF2B5EF4-FFF2-40B4-BE49-F238E27FC236}">
                <a16:creationId xmlns:a16="http://schemas.microsoft.com/office/drawing/2014/main" id="{0FF50FA3-45BD-D13C-620F-EC493C20D6FA}"/>
              </a:ext>
            </a:extLst>
          </p:cNvPr>
          <p:cNvSpPr/>
          <p:nvPr/>
        </p:nvSpPr>
        <p:spPr>
          <a:xfrm>
            <a:off x="15079453" y="9512007"/>
            <a:ext cx="1108023" cy="495854"/>
          </a:xfrm>
          <a:prstGeom prst="flowChartTermina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End</a:t>
            </a:r>
          </a:p>
        </p:txBody>
      </p:sp>
      <p:cxnSp>
        <p:nvCxnSpPr>
          <p:cNvPr id="150" name="Straight Arrow Connector 91">
            <a:extLst>
              <a:ext uri="{FF2B5EF4-FFF2-40B4-BE49-F238E27FC236}">
                <a16:creationId xmlns:a16="http://schemas.microsoft.com/office/drawing/2014/main" id="{4408ED0B-12ED-445A-E154-3588639E387B}"/>
              </a:ext>
            </a:extLst>
          </p:cNvPr>
          <p:cNvCxnSpPr>
            <a:cxnSpLocks/>
            <a:stCxn id="125" idx="3"/>
            <a:endCxn id="128" idx="1"/>
          </p:cNvCxnSpPr>
          <p:nvPr/>
        </p:nvCxnSpPr>
        <p:spPr>
          <a:xfrm>
            <a:off x="12688060" y="7212899"/>
            <a:ext cx="303668" cy="6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95">
            <a:extLst>
              <a:ext uri="{FF2B5EF4-FFF2-40B4-BE49-F238E27FC236}">
                <a16:creationId xmlns:a16="http://schemas.microsoft.com/office/drawing/2014/main" id="{30BD2213-9776-A9F2-D60D-FFBDBB273AF2}"/>
              </a:ext>
            </a:extLst>
          </p:cNvPr>
          <p:cNvCxnSpPr>
            <a:cxnSpLocks/>
            <a:stCxn id="128" idx="3"/>
            <a:endCxn id="132" idx="2"/>
          </p:cNvCxnSpPr>
          <p:nvPr/>
        </p:nvCxnSpPr>
        <p:spPr>
          <a:xfrm flipV="1">
            <a:off x="15148695" y="5561112"/>
            <a:ext cx="1719598" cy="1658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97">
            <a:extLst>
              <a:ext uri="{FF2B5EF4-FFF2-40B4-BE49-F238E27FC236}">
                <a16:creationId xmlns:a16="http://schemas.microsoft.com/office/drawing/2014/main" id="{38ED9C8D-A234-F1FC-E050-9B555A1FCE7F}"/>
              </a:ext>
            </a:extLst>
          </p:cNvPr>
          <p:cNvCxnSpPr>
            <a:cxnSpLocks/>
            <a:stCxn id="129" idx="3"/>
            <a:endCxn id="132" idx="1"/>
          </p:cNvCxnSpPr>
          <p:nvPr/>
        </p:nvCxnSpPr>
        <p:spPr>
          <a:xfrm>
            <a:off x="14759226" y="5138682"/>
            <a:ext cx="971365" cy="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Process 134">
            <a:extLst>
              <a:ext uri="{FF2B5EF4-FFF2-40B4-BE49-F238E27FC236}">
                <a16:creationId xmlns:a16="http://schemas.microsoft.com/office/drawing/2014/main" id="{FB93911B-DFFE-6EE5-E8F9-953067BDAD2C}"/>
              </a:ext>
            </a:extLst>
          </p:cNvPr>
          <p:cNvSpPr/>
          <p:nvPr/>
        </p:nvSpPr>
        <p:spPr>
          <a:xfrm>
            <a:off x="16983155" y="7125360"/>
            <a:ext cx="1975354" cy="6919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Bootstrapping</a:t>
            </a:r>
          </a:p>
        </p:txBody>
      </p:sp>
      <p:sp>
        <p:nvSpPr>
          <p:cNvPr id="154" name="Process 135">
            <a:extLst>
              <a:ext uri="{FF2B5EF4-FFF2-40B4-BE49-F238E27FC236}">
                <a16:creationId xmlns:a16="http://schemas.microsoft.com/office/drawing/2014/main" id="{3D4CBDF2-B6E7-0C0A-FAFE-4A3C6A413616}"/>
              </a:ext>
            </a:extLst>
          </p:cNvPr>
          <p:cNvSpPr/>
          <p:nvPr/>
        </p:nvSpPr>
        <p:spPr>
          <a:xfrm>
            <a:off x="16983155" y="8065267"/>
            <a:ext cx="1975354" cy="69198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Estimate the distributions</a:t>
            </a:r>
          </a:p>
        </p:txBody>
      </p:sp>
      <p:sp>
        <p:nvSpPr>
          <p:cNvPr id="155" name="Process 136">
            <a:extLst>
              <a:ext uri="{FF2B5EF4-FFF2-40B4-BE49-F238E27FC236}">
                <a16:creationId xmlns:a16="http://schemas.microsoft.com/office/drawing/2014/main" id="{DE2151E8-AB41-726A-239A-5E9F3CA73D80}"/>
              </a:ext>
            </a:extLst>
          </p:cNvPr>
          <p:cNvSpPr/>
          <p:nvPr/>
        </p:nvSpPr>
        <p:spPr>
          <a:xfrm>
            <a:off x="14678399" y="7821368"/>
            <a:ext cx="1910133" cy="120901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400" dirty="0"/>
              <a:t>Analyse performance obtained</a:t>
            </a:r>
          </a:p>
        </p:txBody>
      </p:sp>
      <p:cxnSp>
        <p:nvCxnSpPr>
          <p:cNvPr id="156" name="Straight Arrow Connector 138">
            <a:extLst>
              <a:ext uri="{FF2B5EF4-FFF2-40B4-BE49-F238E27FC236}">
                <a16:creationId xmlns:a16="http://schemas.microsoft.com/office/drawing/2014/main" id="{788F7A17-6873-5FE7-3E1D-341D14168510}"/>
              </a:ext>
            </a:extLst>
          </p:cNvPr>
          <p:cNvCxnSpPr>
            <a:cxnSpLocks/>
            <a:endCxn id="153" idx="0"/>
          </p:cNvCxnSpPr>
          <p:nvPr/>
        </p:nvCxnSpPr>
        <p:spPr>
          <a:xfrm flipH="1">
            <a:off x="17970832" y="7090835"/>
            <a:ext cx="1" cy="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40">
            <a:extLst>
              <a:ext uri="{FF2B5EF4-FFF2-40B4-BE49-F238E27FC236}">
                <a16:creationId xmlns:a16="http://schemas.microsoft.com/office/drawing/2014/main" id="{AE381139-EC98-D9EF-625F-76B109D48043}"/>
              </a:ext>
            </a:extLst>
          </p:cNvPr>
          <p:cNvCxnSpPr>
            <a:stCxn id="153" idx="2"/>
            <a:endCxn id="154" idx="0"/>
          </p:cNvCxnSpPr>
          <p:nvPr/>
        </p:nvCxnSpPr>
        <p:spPr>
          <a:xfrm>
            <a:off x="17970832" y="7817340"/>
            <a:ext cx="0" cy="24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42">
            <a:extLst>
              <a:ext uri="{FF2B5EF4-FFF2-40B4-BE49-F238E27FC236}">
                <a16:creationId xmlns:a16="http://schemas.microsoft.com/office/drawing/2014/main" id="{482D72FF-8042-19AA-3B28-878A08C9F8C8}"/>
              </a:ext>
            </a:extLst>
          </p:cNvPr>
          <p:cNvCxnSpPr>
            <a:cxnSpLocks/>
            <a:stCxn id="154" idx="1"/>
            <a:endCxn id="155" idx="3"/>
          </p:cNvCxnSpPr>
          <p:nvPr/>
        </p:nvCxnSpPr>
        <p:spPr>
          <a:xfrm flipH="1">
            <a:off x="16588532" y="8411257"/>
            <a:ext cx="394623" cy="1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45">
            <a:extLst>
              <a:ext uri="{FF2B5EF4-FFF2-40B4-BE49-F238E27FC236}">
                <a16:creationId xmlns:a16="http://schemas.microsoft.com/office/drawing/2014/main" id="{439D8D91-0894-10C5-EFEC-349E4A63DC68}"/>
              </a:ext>
            </a:extLst>
          </p:cNvPr>
          <p:cNvCxnSpPr>
            <a:cxnSpLocks/>
            <a:stCxn id="155" idx="2"/>
            <a:endCxn id="148" idx="0"/>
          </p:cNvCxnSpPr>
          <p:nvPr/>
        </p:nvCxnSpPr>
        <p:spPr>
          <a:xfrm flipH="1">
            <a:off x="15633465" y="9030385"/>
            <a:ext cx="1" cy="481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70">
            <a:extLst>
              <a:ext uri="{FF2B5EF4-FFF2-40B4-BE49-F238E27FC236}">
                <a16:creationId xmlns:a16="http://schemas.microsoft.com/office/drawing/2014/main" id="{4AC34883-5F96-4026-BA15-D06FAA77107C}"/>
              </a:ext>
            </a:extLst>
          </p:cNvPr>
          <p:cNvCxnSpPr>
            <a:cxnSpLocks/>
            <a:endCxn id="134" idx="0"/>
          </p:cNvCxnSpPr>
          <p:nvPr/>
        </p:nvCxnSpPr>
        <p:spPr>
          <a:xfrm rot="10800000" flipV="1">
            <a:off x="17930156" y="5673841"/>
            <a:ext cx="1306121" cy="505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72">
            <a:extLst>
              <a:ext uri="{FF2B5EF4-FFF2-40B4-BE49-F238E27FC236}">
                <a16:creationId xmlns:a16="http://schemas.microsoft.com/office/drawing/2014/main" id="{23F52204-C346-78D5-8A98-2E32A39D2438}"/>
              </a:ext>
            </a:extLst>
          </p:cNvPr>
          <p:cNvCxnSpPr>
            <a:cxnSpLocks/>
            <a:endCxn id="138" idx="0"/>
          </p:cNvCxnSpPr>
          <p:nvPr/>
        </p:nvCxnSpPr>
        <p:spPr>
          <a:xfrm>
            <a:off x="19236273" y="5673843"/>
            <a:ext cx="1377125" cy="5053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Elbow Connector 177">
            <a:extLst>
              <a:ext uri="{FF2B5EF4-FFF2-40B4-BE49-F238E27FC236}">
                <a16:creationId xmlns:a16="http://schemas.microsoft.com/office/drawing/2014/main" id="{46136E1C-4D9E-10C6-4C76-CE0C27F95FC8}"/>
              </a:ext>
            </a:extLst>
          </p:cNvPr>
          <p:cNvCxnSpPr>
            <a:cxnSpLocks/>
            <a:stCxn id="132" idx="3"/>
          </p:cNvCxnSpPr>
          <p:nvPr/>
        </p:nvCxnSpPr>
        <p:spPr>
          <a:xfrm>
            <a:off x="18005994" y="5140072"/>
            <a:ext cx="1306117" cy="525161"/>
          </a:xfrm>
          <a:prstGeom prst="bentConnector3">
            <a:avLst>
              <a:gd name="adj1" fmla="val 95411"/>
            </a:avLst>
          </a:prstGeom>
        </p:spPr>
        <p:style>
          <a:lnRef idx="1">
            <a:schemeClr val="accent1"/>
          </a:lnRef>
          <a:fillRef idx="0">
            <a:schemeClr val="accent1"/>
          </a:fillRef>
          <a:effectRef idx="0">
            <a:schemeClr val="accent1"/>
          </a:effectRef>
          <a:fontRef idx="minor">
            <a:schemeClr val="tx1"/>
          </a:fontRef>
        </p:style>
      </p:cxnSp>
      <p:cxnSp>
        <p:nvCxnSpPr>
          <p:cNvPr id="163" name="Elbow Connector 183">
            <a:extLst>
              <a:ext uri="{FF2B5EF4-FFF2-40B4-BE49-F238E27FC236}">
                <a16:creationId xmlns:a16="http://schemas.microsoft.com/office/drawing/2014/main" id="{C145A232-F19D-20FC-1C3B-C644011D8134}"/>
              </a:ext>
            </a:extLst>
          </p:cNvPr>
          <p:cNvCxnSpPr>
            <a:cxnSpLocks/>
            <a:stCxn id="144" idx="2"/>
            <a:endCxn id="147" idx="3"/>
          </p:cNvCxnSpPr>
          <p:nvPr/>
        </p:nvCxnSpPr>
        <p:spPr>
          <a:xfrm rot="5400000">
            <a:off x="19763530" y="9589456"/>
            <a:ext cx="807822" cy="938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连接符: 肘形 224">
            <a:extLst>
              <a:ext uri="{FF2B5EF4-FFF2-40B4-BE49-F238E27FC236}">
                <a16:creationId xmlns:a16="http://schemas.microsoft.com/office/drawing/2014/main" id="{BFB3CFE8-908E-4FBF-B4E0-B6B8521C0382}"/>
              </a:ext>
            </a:extLst>
          </p:cNvPr>
          <p:cNvCxnSpPr>
            <a:stCxn id="147" idx="1"/>
            <a:endCxn id="148" idx="2"/>
          </p:cNvCxnSpPr>
          <p:nvPr/>
        </p:nvCxnSpPr>
        <p:spPr>
          <a:xfrm rot="10800000">
            <a:off x="15633466" y="10007862"/>
            <a:ext cx="609801" cy="4545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占位符 74">
            <a:extLst>
              <a:ext uri="{FF2B5EF4-FFF2-40B4-BE49-F238E27FC236}">
                <a16:creationId xmlns:a16="http://schemas.microsoft.com/office/drawing/2014/main" id="{8EAD0128-1C1A-D78E-87A0-22D1FF23C127}"/>
              </a:ext>
            </a:extLst>
          </p:cNvPr>
          <p:cNvSpPr txBox="1">
            <a:spLocks/>
          </p:cNvSpPr>
          <p:nvPr/>
        </p:nvSpPr>
        <p:spPr>
          <a:xfrm>
            <a:off x="11006285" y="12609305"/>
            <a:ext cx="11064871" cy="3866234"/>
          </a:xfrm>
          <a:prstGeom prst="rect">
            <a:avLst/>
          </a:prstGeom>
        </p:spPr>
        <p:txBody>
          <a:bodyPr vert="horz" lIns="91440" tIns="45720" rIns="91440" bIns="45720" rtlCol="0" anchor="ctr">
            <a:noAutofit/>
          </a:bodyPr>
          <a:lstStyle>
            <a:defPPr>
              <a:defRPr lang="zh-CN"/>
            </a:defPPr>
            <a:lvl1pPr marL="0"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630" b="0" kern="1200">
                <a:solidFill>
                  <a:schemeClr val="tx1"/>
                </a:solidFill>
                <a:latin typeface="+mn-ea"/>
                <a:ea typeface="+mn-ea"/>
                <a:cs typeface="+mn-cs"/>
              </a:defRPr>
            </a:lvl1pPr>
            <a:lvl2pPr marL="270034"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2pPr>
            <a:lvl3pPr marL="540068"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3pPr>
            <a:lvl4pPr marL="810101"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4pPr>
            <a:lvl5pPr marL="1080135" indent="0" algn="l" defTabSz="1425595" rtl="0" eaLnBrk="1" latinLnBrk="0" hangingPunct="1">
              <a:spcBef>
                <a:spcPct val="20000"/>
              </a:spcBef>
              <a:spcAft>
                <a:spcPts val="1871"/>
              </a:spcAft>
              <a:buClr>
                <a:schemeClr val="accent2"/>
              </a:buClr>
              <a:buSzPct val="92000"/>
              <a:buFont typeface="Wingdings 2" panose="05020102010507070707" pitchFamily="18" charset="2"/>
              <a:buNone/>
              <a:defRPr lang="zh-CN" sz="788" b="1"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a:lstStyle>
          <a:p>
            <a:r>
              <a:rPr lang="en-US" altLang="zh-CN" sz="3200" dirty="0">
                <a:latin typeface="Arial" panose="020B0604020202020204" pitchFamily="34" charset="0"/>
                <a:cs typeface="Arial" panose="020B0604020202020204" pitchFamily="34" charset="0"/>
              </a:rPr>
              <a:t>Experimental results are obtained by applying a dataset corresponding to the alcohol consumption of secondary school students from Portugal. A variety of methods have been implemented but only three of them stand out, in concrete, </a:t>
            </a:r>
            <a:r>
              <a:rPr lang="en-US" altLang="zh-CN" sz="3200" dirty="0" err="1">
                <a:latin typeface="Arial" panose="020B0604020202020204" pitchFamily="34" charset="0"/>
                <a:cs typeface="Arial" panose="020B0604020202020204" pitchFamily="34" charset="0"/>
              </a:rPr>
              <a:t>Xgboost</a:t>
            </a:r>
            <a:r>
              <a:rPr lang="en-US" altLang="zh-CN" sz="3200" dirty="0">
                <a:latin typeface="Arial" panose="020B0604020202020204" pitchFamily="34" charset="0"/>
                <a:cs typeface="Arial" panose="020B0604020202020204" pitchFamily="34" charset="0"/>
              </a:rPr>
              <a:t>, Random Forest and SVM. Then, we evaluate the performance between these algorithms in terms of accuracy.</a:t>
            </a:r>
          </a:p>
        </p:txBody>
      </p:sp>
      <p:pic>
        <p:nvPicPr>
          <p:cNvPr id="9" name="Picture 8" descr="A graph of a bar chart&#10;&#10;Description automatically generated">
            <a:extLst>
              <a:ext uri="{FF2B5EF4-FFF2-40B4-BE49-F238E27FC236}">
                <a16:creationId xmlns:a16="http://schemas.microsoft.com/office/drawing/2014/main" id="{331F4C60-77A0-5289-8B06-2706C7C764C1}"/>
              </a:ext>
            </a:extLst>
          </p:cNvPr>
          <p:cNvPicPr>
            <a:picLocks noChangeAspect="1"/>
          </p:cNvPicPr>
          <p:nvPr/>
        </p:nvPicPr>
        <p:blipFill>
          <a:blip r:embed="rId4">
            <a:alphaModFix/>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11052538" y="16475539"/>
            <a:ext cx="5106526" cy="3829895"/>
          </a:xfrm>
          <a:prstGeom prst="rect">
            <a:avLst/>
          </a:prstGeom>
        </p:spPr>
      </p:pic>
      <p:pic>
        <p:nvPicPr>
          <p:cNvPr id="11" name="Picture 10" descr="A graph of different sizes and colors&#10;&#10;Description automatically generated">
            <a:extLst>
              <a:ext uri="{FF2B5EF4-FFF2-40B4-BE49-F238E27FC236}">
                <a16:creationId xmlns:a16="http://schemas.microsoft.com/office/drawing/2014/main" id="{FFA363CF-47B5-5212-A194-DD789E250EE8}"/>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7200"/>
                    </a14:imgEffect>
                  </a14:imgLayer>
                </a14:imgProps>
              </a:ext>
            </a:extLst>
          </a:blip>
          <a:stretch>
            <a:fillRect/>
          </a:stretch>
        </p:blipFill>
        <p:spPr>
          <a:xfrm>
            <a:off x="16785843" y="16505633"/>
            <a:ext cx="5106527" cy="3829895"/>
          </a:xfrm>
          <a:prstGeom prst="rect">
            <a:avLst/>
          </a:prstGeom>
        </p:spPr>
      </p:pic>
      <p:pic>
        <p:nvPicPr>
          <p:cNvPr id="20" name="Picture 19" descr="A logo of a university&#10;&#10;Description automatically generated">
            <a:extLst>
              <a:ext uri="{FF2B5EF4-FFF2-40B4-BE49-F238E27FC236}">
                <a16:creationId xmlns:a16="http://schemas.microsoft.com/office/drawing/2014/main" id="{65C7EA4F-0CE9-0D7B-AA34-BB689D7F463F}"/>
              </a:ext>
            </a:extLst>
          </p:cNvPr>
          <p:cNvPicPr>
            <a:picLocks noChangeAspect="1"/>
          </p:cNvPicPr>
          <p:nvPr/>
        </p:nvPicPr>
        <p:blipFill>
          <a:blip r:embed="rId8"/>
          <a:stretch>
            <a:fillRect/>
          </a:stretch>
        </p:blipFill>
        <p:spPr>
          <a:xfrm>
            <a:off x="27493584" y="405482"/>
            <a:ext cx="2338716" cy="2176600"/>
          </a:xfrm>
          <a:prstGeom prst="rect">
            <a:avLst/>
          </a:prstGeom>
        </p:spPr>
      </p:pic>
    </p:spTree>
    <p:extLst>
      <p:ext uri="{BB962C8B-B14F-4D97-AF65-F5344CB8AC3E}">
        <p14:creationId xmlns:p14="http://schemas.microsoft.com/office/powerpoint/2010/main" val="194532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B715-766C-F8EE-4D35-49C7D5137078}"/>
              </a:ext>
            </a:extLst>
          </p:cNvPr>
          <p:cNvSpPr>
            <a:spLocks noGrp="1"/>
          </p:cNvSpPr>
          <p:nvPr>
            <p:ph type="title"/>
          </p:nvPr>
        </p:nvSpPr>
        <p:spPr/>
        <p:txBody>
          <a:bodyPr/>
          <a:lstStyle/>
          <a:p>
            <a:endParaRPr lang="en-ES"/>
          </a:p>
        </p:txBody>
      </p:sp>
      <p:sp>
        <p:nvSpPr>
          <p:cNvPr id="3" name="Content Placeholder 2">
            <a:extLst>
              <a:ext uri="{FF2B5EF4-FFF2-40B4-BE49-F238E27FC236}">
                <a16:creationId xmlns:a16="http://schemas.microsoft.com/office/drawing/2014/main" id="{493C65D3-0A47-838B-71B4-7C4DE5003117}"/>
              </a:ext>
            </a:extLst>
          </p:cNvPr>
          <p:cNvSpPr>
            <a:spLocks noGrp="1"/>
          </p:cNvSpPr>
          <p:nvPr>
            <p:ph idx="1"/>
          </p:nvPr>
        </p:nvSpPr>
        <p:spPr/>
        <p:txBody>
          <a:bodyPr/>
          <a:lstStyle/>
          <a:p>
            <a:endParaRPr lang="en-ES"/>
          </a:p>
        </p:txBody>
      </p:sp>
    </p:spTree>
    <p:extLst>
      <p:ext uri="{BB962C8B-B14F-4D97-AF65-F5344CB8AC3E}">
        <p14:creationId xmlns:p14="http://schemas.microsoft.com/office/powerpoint/2010/main" val="1248821832"/>
      </p:ext>
    </p:extLst>
  </p:cSld>
  <p:clrMapOvr>
    <a:masterClrMapping/>
  </p:clrMapOvr>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TM03457464[[fn=红利]]</Template>
  <TotalTime>141</TotalTime>
  <Words>264</Words>
  <Application>Microsoft Macintosh PowerPoint</Application>
  <PresentationFormat>Custom</PresentationFormat>
  <Paragraphs>33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Microsoft YaHei UI</vt:lpstr>
      <vt:lpstr>Arial</vt:lpstr>
      <vt:lpstr>Gill Sans MT</vt:lpstr>
      <vt:lpstr>Wingdings 2</vt:lpstr>
      <vt:lpstr>红利</vt:lpstr>
      <vt:lpstr>Analysis of Factors Influencing Student Alcohol Consumption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dc:title>
  <dc:creator>Naomi '</dc:creator>
  <cp:lastModifiedBy>Monica Zhangwang (MSc Interdiscip Data Scienc FT)</cp:lastModifiedBy>
  <cp:revision>8</cp:revision>
  <dcterms:created xsi:type="dcterms:W3CDTF">2024-02-28T20:34:22Z</dcterms:created>
  <dcterms:modified xsi:type="dcterms:W3CDTF">2024-03-03T00:28:55Z</dcterms:modified>
</cp:coreProperties>
</file>