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
  </p:notesMasterIdLst>
  <p:handoutMasterIdLst>
    <p:handoutMasterId r:id="rId5"/>
  </p:handoutMasterIdLst>
  <p:sldIdLst>
    <p:sldId id="260" r:id="rId2"/>
    <p:sldId id="262" r:id="rId3"/>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97" userDrawn="1">
          <p15:clr>
            <a:srgbClr val="A4A3A4"/>
          </p15:clr>
        </p15:guide>
        <p15:guide id="2" pos="1166" userDrawn="1">
          <p15:clr>
            <a:srgbClr val="A4A3A4"/>
          </p15:clr>
        </p15:guide>
        <p15:guide id="3" pos="17905" userDrawn="1">
          <p15:clr>
            <a:srgbClr val="A4A3A4"/>
          </p15:clr>
        </p15:guide>
        <p15:guide id="4" orient="horz" pos="1123" userDrawn="1">
          <p15:clr>
            <a:srgbClr val="A4A3A4"/>
          </p15:clr>
        </p15:guide>
        <p15:guide id="5" pos="974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5555"/>
    <a:srgbClr val="A58F8F"/>
    <a:srgbClr val="9A9A9A"/>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438" y="126"/>
      </p:cViewPr>
      <p:guideLst>
        <p:guide orient="horz" pos="12797"/>
        <p:guide pos="1166"/>
        <p:guide pos="17905"/>
        <p:guide orient="horz" pos="1123"/>
        <p:guide pos="974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8/10/relationships/authors" Targe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a:p>
        </p:txBody>
      </p:sp>
      <p:sp>
        <p:nvSpPr>
          <p:cNvPr id="3" name="日期占位符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C8C08E98-45F0-4F98-8120-016B1DC773C8}" type="datetime1">
              <a:rPr lang="zh-CN" altLang="en-US" smtClean="0"/>
              <a:t>2024/3/5</a:t>
            </a:fld>
            <a:endParaRPr lang="zh-CN"/>
          </a:p>
        </p:txBody>
      </p:sp>
      <p:sp>
        <p:nvSpPr>
          <p:cNvPr id="4" name="页脚占位符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a:p>
        </p:txBody>
      </p:sp>
      <p:sp>
        <p:nvSpPr>
          <p:cNvPr id="5" name="灯片编号占位符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64C17898-3A10-CF44-A552-3280948685A7}" type="slidenum">
              <a:rPr lang="en-US" altLang="zh-CN" smtClean="0"/>
              <a:t>‹Nº›</a:t>
            </a:fld>
            <a:endParaRPr lang="zh-CN"/>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ECB9BD1C-205F-4D3F-B822-FC8E64DD5393}" type="datetime1">
              <a:rPr lang="zh-CN" altLang="en-US" smtClean="0"/>
              <a:t>2024/3/5</a:t>
            </a:fld>
            <a:endParaRPr lang="zh-CN"/>
          </a:p>
        </p:txBody>
      </p:sp>
      <p:sp>
        <p:nvSpPr>
          <p:cNvPr id="4" name="幻灯片图像占位符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D20E8996-8344-4FE8-B696-CB62494C532E}" type="slidenum">
              <a:rPr lang="en-US" altLang="zh-CN" smtClean="0"/>
              <a:t>‹Nº›</a:t>
            </a:fld>
            <a:endParaRPr lang="zh-CN"/>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hf hdr="0" ftr="0" dt="0"/>
  <p:notesStyle>
    <a:lvl1pPr marL="0" algn="l" defTabSz="2108515" rtl="0" eaLnBrk="1" latinLnBrk="0" hangingPunct="1">
      <a:defRPr lang="zh-CN" sz="2767" kern="1200">
        <a:solidFill>
          <a:schemeClr val="tx1"/>
        </a:solidFill>
        <a:latin typeface="+mn-ea"/>
        <a:ea typeface="+mn-ea"/>
        <a:cs typeface="+mn-cs"/>
      </a:defRPr>
    </a:lvl1pPr>
    <a:lvl2pPr marL="1054257" algn="l" defTabSz="2108515" rtl="0" eaLnBrk="1" latinLnBrk="0" hangingPunct="1">
      <a:defRPr lang="zh-CN" sz="2767" kern="1200">
        <a:solidFill>
          <a:schemeClr val="tx1"/>
        </a:solidFill>
        <a:latin typeface="+mn-ea"/>
        <a:ea typeface="+mn-ea"/>
        <a:cs typeface="+mn-cs"/>
      </a:defRPr>
    </a:lvl2pPr>
    <a:lvl3pPr marL="2108515" algn="l" defTabSz="2108515" rtl="0" eaLnBrk="1" latinLnBrk="0" hangingPunct="1">
      <a:defRPr lang="zh-CN" sz="2767" kern="1200">
        <a:solidFill>
          <a:schemeClr val="tx1"/>
        </a:solidFill>
        <a:latin typeface="+mn-ea"/>
        <a:ea typeface="+mn-ea"/>
        <a:cs typeface="+mn-cs"/>
      </a:defRPr>
    </a:lvl3pPr>
    <a:lvl4pPr marL="3162772" algn="l" defTabSz="2108515" rtl="0" eaLnBrk="1" latinLnBrk="0" hangingPunct="1">
      <a:defRPr lang="zh-CN" sz="2767" kern="1200">
        <a:solidFill>
          <a:schemeClr val="tx1"/>
        </a:solidFill>
        <a:latin typeface="+mn-ea"/>
        <a:ea typeface="+mn-ea"/>
        <a:cs typeface="+mn-cs"/>
      </a:defRPr>
    </a:lvl4pPr>
    <a:lvl5pPr marL="4217030" algn="l" defTabSz="2108515" rtl="0" eaLnBrk="1" latinLnBrk="0" hangingPunct="1">
      <a:defRPr lang="zh-CN" sz="2767" kern="1200">
        <a:solidFill>
          <a:schemeClr val="tx1"/>
        </a:solidFill>
        <a:latin typeface="+mn-ea"/>
        <a:ea typeface="+mn-ea"/>
        <a:cs typeface="+mn-cs"/>
      </a:defRPr>
    </a:lvl5pPr>
    <a:lvl6pPr marL="5271287" algn="l" defTabSz="2108515" rtl="0" eaLnBrk="1" latinLnBrk="0" hangingPunct="1">
      <a:defRPr lang="zh-CN" sz="2767" kern="1200">
        <a:solidFill>
          <a:schemeClr val="tx1"/>
        </a:solidFill>
        <a:latin typeface="+mn-ea"/>
        <a:ea typeface="+mn-ea"/>
        <a:cs typeface="+mn-cs"/>
      </a:defRPr>
    </a:lvl6pPr>
    <a:lvl7pPr marL="6325545" algn="l" defTabSz="2108515" rtl="0" eaLnBrk="1" latinLnBrk="0" hangingPunct="1">
      <a:defRPr lang="zh-CN" sz="2767" kern="1200">
        <a:solidFill>
          <a:schemeClr val="tx1"/>
        </a:solidFill>
        <a:latin typeface="+mn-ea"/>
        <a:ea typeface="+mn-ea"/>
        <a:cs typeface="+mn-cs"/>
      </a:defRPr>
    </a:lvl7pPr>
    <a:lvl8pPr marL="7379802" algn="l" defTabSz="2108515" rtl="0" eaLnBrk="1" latinLnBrk="0" hangingPunct="1">
      <a:defRPr lang="zh-CN" sz="2767" kern="1200">
        <a:solidFill>
          <a:schemeClr val="tx1"/>
        </a:solidFill>
        <a:latin typeface="+mn-ea"/>
        <a:ea typeface="+mn-ea"/>
        <a:cs typeface="+mn-cs"/>
      </a:defRPr>
    </a:lvl8pPr>
    <a:lvl9pPr marL="8434060" algn="l" defTabSz="2108515" rtl="0" eaLnBrk="1" latinLnBrk="0" hangingPunct="1">
      <a:defRPr lang="zh-CN" sz="2767"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4600" y="1143000"/>
            <a:ext cx="4368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D20E8996-8344-4FE8-B696-CB62494C532E}" type="slidenum">
              <a:rPr lang="en-US" altLang="zh-CN" smtClean="0"/>
              <a:t>1</a:t>
            </a:fld>
            <a:endParaRPr lang="zh-CN"/>
          </a:p>
        </p:txBody>
      </p:sp>
    </p:spTree>
    <p:extLst>
      <p:ext uri="{BB962C8B-B14F-4D97-AF65-F5344CB8AC3E}">
        <p14:creationId xmlns:p14="http://schemas.microsoft.com/office/powerpoint/2010/main" val="402848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483601" y="9621587"/>
            <a:ext cx="27282483" cy="103045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24290" y="3088746"/>
            <a:ext cx="26453570" cy="4692187"/>
          </a:xfrm>
          <a:effectLst/>
        </p:spPr>
        <p:txBody>
          <a:bodyPr anchor="b">
            <a:normAutofit/>
          </a:bodyPr>
          <a:lstStyle>
            <a:lvl1pPr>
              <a:defRPr sz="11225">
                <a:solidFill>
                  <a:schemeClr val="accent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924290" y="7780934"/>
            <a:ext cx="26453570" cy="1840654"/>
          </a:xfrm>
        </p:spPr>
        <p:txBody>
          <a:bodyPr anchor="t">
            <a:normAutofit/>
          </a:bodyPr>
          <a:lstStyle>
            <a:lvl1pPr marL="0" indent="0" algn="l">
              <a:buNone/>
              <a:defRPr sz="4989" cap="all">
                <a:solidFill>
                  <a:schemeClr val="accent2"/>
                </a:solidFill>
              </a:defRPr>
            </a:lvl1pPr>
            <a:lvl2pPr marL="1425595" indent="0" algn="ctr">
              <a:buNone/>
              <a:defRPr>
                <a:solidFill>
                  <a:schemeClr val="tx1">
                    <a:tint val="75000"/>
                  </a:schemeClr>
                </a:solidFill>
              </a:defRPr>
            </a:lvl2pPr>
            <a:lvl3pPr marL="2851191" indent="0" algn="ctr">
              <a:buNone/>
              <a:defRPr>
                <a:solidFill>
                  <a:schemeClr val="tx1">
                    <a:tint val="75000"/>
                  </a:schemeClr>
                </a:solidFill>
              </a:defRPr>
            </a:lvl3pPr>
            <a:lvl4pPr marL="4276786" indent="0" algn="ctr">
              <a:buNone/>
              <a:defRPr>
                <a:solidFill>
                  <a:schemeClr val="tx1">
                    <a:tint val="75000"/>
                  </a:schemeClr>
                </a:solidFill>
              </a:defRPr>
            </a:lvl4pPr>
            <a:lvl5pPr marL="5702381" indent="0" algn="ctr">
              <a:buNone/>
              <a:defRPr>
                <a:solidFill>
                  <a:schemeClr val="tx1">
                    <a:tint val="75000"/>
                  </a:schemeClr>
                </a:solidFill>
              </a:defRPr>
            </a:lvl5pPr>
            <a:lvl6pPr marL="7127977" indent="0" algn="ctr">
              <a:buNone/>
              <a:defRPr>
                <a:solidFill>
                  <a:schemeClr val="tx1">
                    <a:tint val="75000"/>
                  </a:schemeClr>
                </a:solidFill>
              </a:defRPr>
            </a:lvl6pPr>
            <a:lvl7pPr marL="8553572" indent="0" algn="ctr">
              <a:buNone/>
              <a:defRPr>
                <a:solidFill>
                  <a:schemeClr val="tx1">
                    <a:tint val="75000"/>
                  </a:schemeClr>
                </a:solidFill>
              </a:defRPr>
            </a:lvl7pPr>
            <a:lvl8pPr marL="9979167" indent="0" algn="ctr">
              <a:buNone/>
              <a:defRPr>
                <a:solidFill>
                  <a:schemeClr val="tx1">
                    <a:tint val="75000"/>
                  </a:schemeClr>
                </a:solidFill>
              </a:defRPr>
            </a:lvl8pPr>
            <a:lvl9pPr marL="11404763"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fld id="{E8EB70B2-C600-486B-91C2-E2D42A04B47F}" type="datetime1">
              <a:rPr lang="zh-CN" altLang="en-US" smtClean="0"/>
              <a:t>2024/3/5</a:t>
            </a:fld>
            <a:endParaRPr lang="zh-C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zh-C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7600006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5" name="Footer Placeholder 4"/>
          <p:cNvSpPr>
            <a:spLocks noGrp="1"/>
          </p:cNvSpPr>
          <p:nvPr>
            <p:ph type="ftr" sz="quarter" idx="11"/>
          </p:nvPr>
        </p:nvSpPr>
        <p:spPr/>
        <p:txBody>
          <a:bodyPr/>
          <a:lstStyle/>
          <a:p>
            <a:pPr rtl="0"/>
            <a:endParaRPr lang="zh-CN"/>
          </a:p>
        </p:txBody>
      </p:sp>
      <p:sp>
        <p:nvSpPr>
          <p:cNvPr id="6" name="Slide Number Placeholder 5"/>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36534687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21949531" y="1869976"/>
            <a:ext cx="6811920" cy="181375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21949531" y="2106949"/>
            <a:ext cx="4976746" cy="1616111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924292" y="2106949"/>
            <a:ext cx="19608064" cy="1616111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a:xfrm>
            <a:off x="22333118" y="18571565"/>
            <a:ext cx="3137683" cy="1138480"/>
          </a:xfrm>
        </p:spPr>
        <p:txBody>
          <a:bodyPr/>
          <a:lstStyle>
            <a:lvl1pPr>
              <a:defRPr>
                <a:solidFill>
                  <a:schemeClr val="accent1">
                    <a:lumMod val="75000"/>
                    <a:lumOff val="25000"/>
                  </a:schemeClr>
                </a:solidFill>
              </a:defRPr>
            </a:lvl1pPr>
          </a:lstStyle>
          <a:p>
            <a:pPr rtl="0"/>
            <a:fld id="{E8EB70B2-C600-486B-91C2-E2D42A04B47F}" type="datetime1">
              <a:rPr lang="zh-CN" altLang="en-US" smtClean="0"/>
              <a:t>2024/3/5</a:t>
            </a:fld>
            <a:endParaRPr lang="zh-CN"/>
          </a:p>
        </p:txBody>
      </p:sp>
      <p:sp>
        <p:nvSpPr>
          <p:cNvPr id="5" name="Footer Placeholder 4"/>
          <p:cNvSpPr>
            <a:spLocks noGrp="1"/>
          </p:cNvSpPr>
          <p:nvPr>
            <p:ph type="ftr" sz="quarter" idx="11"/>
          </p:nvPr>
        </p:nvSpPr>
        <p:spPr>
          <a:xfrm>
            <a:off x="1924292" y="18558076"/>
            <a:ext cx="19608064" cy="1138480"/>
          </a:xfrm>
        </p:spPr>
        <p:txBody>
          <a:bodyPr/>
          <a:lstStyle/>
          <a:p>
            <a:pPr rtl="0"/>
            <a:endParaRPr lang="zh-C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3808124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solidFill>
          <a:schemeClr val="bg1"/>
        </a:solidFill>
        <a:effectLst/>
      </p:bgPr>
    </p:bg>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323628FB-09C0-9218-8AD8-484522160E06}"/>
              </a:ext>
              <a:ext uri="{C183D7F6-B498-43B3-948B-1728B52AA6E4}">
                <adec:decorative xmlns:adec="http://schemas.microsoft.com/office/drawing/2017/decorative" val="1"/>
              </a:ext>
            </a:extLst>
          </p:cNvPr>
          <p:cNvSpPr/>
          <p:nvPr userDrawn="1"/>
        </p:nvSpPr>
        <p:spPr>
          <a:xfrm>
            <a:off x="2" y="0"/>
            <a:ext cx="13724763" cy="21383625"/>
          </a:xfrm>
          <a:prstGeom prst="rect">
            <a:avLst/>
          </a:prstGeom>
          <a:solidFill>
            <a:schemeClr val="accent5">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ltLang="en-US" sz="1418"/>
          </a:p>
        </p:txBody>
      </p:sp>
      <p:sp>
        <p:nvSpPr>
          <p:cNvPr id="6" name="标题 5">
            <a:extLst>
              <a:ext uri="{FF2B5EF4-FFF2-40B4-BE49-F238E27FC236}">
                <a16:creationId xmlns:a16="http://schemas.microsoft.com/office/drawing/2014/main" id="{DFB405A6-4054-4F5B-DFE8-CC8F1C8A40F0}"/>
              </a:ext>
            </a:extLst>
          </p:cNvPr>
          <p:cNvSpPr>
            <a:spLocks noGrp="1"/>
          </p:cNvSpPr>
          <p:nvPr>
            <p:ph type="title" hasCustomPrompt="1"/>
          </p:nvPr>
        </p:nvSpPr>
        <p:spPr>
          <a:xfrm>
            <a:off x="1615661" y="782097"/>
            <a:ext cx="11247943" cy="4133179"/>
          </a:xfrm>
        </p:spPr>
        <p:txBody>
          <a:bodyPr rtlCol="0">
            <a:normAutofit/>
          </a:bodyPr>
          <a:lstStyle>
            <a:lvl1pPr>
              <a:defRPr lang="zh-CN" sz="3150" b="1">
                <a:solidFill>
                  <a:schemeClr val="accent5"/>
                </a:solidFill>
              </a:defRPr>
            </a:lvl1pPr>
          </a:lstStyle>
          <a:p>
            <a:pPr rtl="0"/>
            <a:r>
              <a:rPr lang="zh-CN"/>
              <a:t>添加标题</a:t>
            </a:r>
          </a:p>
        </p:txBody>
      </p:sp>
      <p:sp>
        <p:nvSpPr>
          <p:cNvPr id="15" name="副标题 1">
            <a:extLst>
              <a:ext uri="{FF2B5EF4-FFF2-40B4-BE49-F238E27FC236}">
                <a16:creationId xmlns:a16="http://schemas.microsoft.com/office/drawing/2014/main" id="{B5BBB822-3F61-8847-9FE1-AC2152B707DA}"/>
              </a:ext>
            </a:extLst>
          </p:cNvPr>
          <p:cNvSpPr>
            <a:spLocks noGrp="1"/>
          </p:cNvSpPr>
          <p:nvPr>
            <p:ph type="body" sz="quarter" idx="11" hasCustomPrompt="1"/>
          </p:nvPr>
        </p:nvSpPr>
        <p:spPr>
          <a:xfrm>
            <a:off x="1615657" y="5053978"/>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8" name="图片占位符 7">
            <a:extLst>
              <a:ext uri="{FF2B5EF4-FFF2-40B4-BE49-F238E27FC236}">
                <a16:creationId xmlns:a16="http://schemas.microsoft.com/office/drawing/2014/main" id="{4BB9DCF0-3C53-572B-BEDB-E6FF6DAEEE8C}"/>
              </a:ext>
            </a:extLst>
          </p:cNvPr>
          <p:cNvSpPr>
            <a:spLocks noGrp="1"/>
          </p:cNvSpPr>
          <p:nvPr>
            <p:ph type="pic" sz="quarter" idx="42"/>
          </p:nvPr>
        </p:nvSpPr>
        <p:spPr>
          <a:xfrm>
            <a:off x="1737753" y="5927435"/>
            <a:ext cx="888074" cy="470439"/>
          </a:xfrm>
        </p:spPr>
        <p:txBody>
          <a:bodyPr lIns="0" tIns="0" rIns="0" bIns="0" rtlCol="0" anchor="ctr">
            <a:noAutofit/>
          </a:bodyPr>
          <a:lstStyle>
            <a:lvl1pPr marL="0" indent="0" algn="ctr">
              <a:buNone/>
              <a:defRPr lang="zh-CN" sz="315"/>
            </a:lvl1pPr>
          </a:lstStyle>
          <a:p>
            <a:pPr rtl="0"/>
            <a:r>
              <a:rPr lang="zh-CN" altLang="en-US"/>
              <a:t>单击图标添加图片</a:t>
            </a:r>
            <a:endParaRPr lang="zh-CN"/>
          </a:p>
        </p:txBody>
      </p:sp>
      <p:sp>
        <p:nvSpPr>
          <p:cNvPr id="50" name="文本占位符 1">
            <a:extLst>
              <a:ext uri="{FF2B5EF4-FFF2-40B4-BE49-F238E27FC236}">
                <a16:creationId xmlns:a16="http://schemas.microsoft.com/office/drawing/2014/main" id="{848FBFDE-1CD7-2BB9-4D11-81BF1341E121}"/>
              </a:ext>
            </a:extLst>
          </p:cNvPr>
          <p:cNvSpPr>
            <a:spLocks noGrp="1"/>
          </p:cNvSpPr>
          <p:nvPr>
            <p:ph type="body" sz="quarter" idx="39" hasCustomPrompt="1"/>
          </p:nvPr>
        </p:nvSpPr>
        <p:spPr>
          <a:xfrm>
            <a:off x="2686729" y="5921061"/>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9" name="图片占位符 7">
            <a:extLst>
              <a:ext uri="{FF2B5EF4-FFF2-40B4-BE49-F238E27FC236}">
                <a16:creationId xmlns:a16="http://schemas.microsoft.com/office/drawing/2014/main" id="{5D02C291-F6CF-ACA7-A85C-5A6C8466216E}"/>
              </a:ext>
            </a:extLst>
          </p:cNvPr>
          <p:cNvSpPr>
            <a:spLocks noGrp="1"/>
          </p:cNvSpPr>
          <p:nvPr>
            <p:ph type="pic" sz="quarter" idx="43"/>
          </p:nvPr>
        </p:nvSpPr>
        <p:spPr>
          <a:xfrm>
            <a:off x="1737753" y="6508896"/>
            <a:ext cx="888074" cy="470439"/>
          </a:xfrm>
        </p:spPr>
        <p:txBody>
          <a:bodyPr lIns="0" tIns="0" rIns="0" bIns="0" rtlCol="0" anchor="ctr">
            <a:noAutofit/>
          </a:bodyPr>
          <a:lstStyle>
            <a:lvl1pPr marL="0" indent="0" algn="ctr">
              <a:buNone/>
              <a:defRPr lang="zh-CN" sz="315"/>
            </a:lvl1pPr>
          </a:lstStyle>
          <a:p>
            <a:pPr rtl="0"/>
            <a:r>
              <a:rPr lang="zh-CN" altLang="en-US"/>
              <a:t>单击图标添加图片</a:t>
            </a:r>
            <a:endParaRPr lang="zh-CN"/>
          </a:p>
        </p:txBody>
      </p:sp>
      <p:sp>
        <p:nvSpPr>
          <p:cNvPr id="51" name="文本占位符 2">
            <a:extLst>
              <a:ext uri="{FF2B5EF4-FFF2-40B4-BE49-F238E27FC236}">
                <a16:creationId xmlns:a16="http://schemas.microsoft.com/office/drawing/2014/main" id="{A07DDA14-3480-A3E9-1F0C-6BFCC39A012D}"/>
              </a:ext>
            </a:extLst>
          </p:cNvPr>
          <p:cNvSpPr>
            <a:spLocks noGrp="1"/>
          </p:cNvSpPr>
          <p:nvPr>
            <p:ph type="body" sz="quarter" idx="40" hasCustomPrompt="1"/>
          </p:nvPr>
        </p:nvSpPr>
        <p:spPr>
          <a:xfrm>
            <a:off x="2686729" y="6506870"/>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0" name="图片占位符 7">
            <a:extLst>
              <a:ext uri="{FF2B5EF4-FFF2-40B4-BE49-F238E27FC236}">
                <a16:creationId xmlns:a16="http://schemas.microsoft.com/office/drawing/2014/main" id="{738550BD-6F22-25CD-EC94-B9BAA332E79B}"/>
              </a:ext>
            </a:extLst>
          </p:cNvPr>
          <p:cNvSpPr>
            <a:spLocks noGrp="1"/>
          </p:cNvSpPr>
          <p:nvPr>
            <p:ph type="pic" sz="quarter" idx="44"/>
          </p:nvPr>
        </p:nvSpPr>
        <p:spPr>
          <a:xfrm>
            <a:off x="1737753" y="7117089"/>
            <a:ext cx="888074" cy="470439"/>
          </a:xfrm>
        </p:spPr>
        <p:txBody>
          <a:bodyPr lIns="0" tIns="0" rIns="0" bIns="0" rtlCol="0" anchor="ctr">
            <a:noAutofit/>
          </a:bodyPr>
          <a:lstStyle>
            <a:lvl1pPr marL="0" indent="0" algn="ctr">
              <a:buNone/>
              <a:defRPr lang="zh-CN" sz="315"/>
            </a:lvl1pPr>
          </a:lstStyle>
          <a:p>
            <a:pPr rtl="0"/>
            <a:r>
              <a:rPr lang="zh-CN" altLang="en-US"/>
              <a:t>单击图标添加图片</a:t>
            </a:r>
            <a:endParaRPr lang="zh-CN"/>
          </a:p>
        </p:txBody>
      </p:sp>
      <p:sp>
        <p:nvSpPr>
          <p:cNvPr id="52" name="文本占位符 3">
            <a:extLst>
              <a:ext uri="{FF2B5EF4-FFF2-40B4-BE49-F238E27FC236}">
                <a16:creationId xmlns:a16="http://schemas.microsoft.com/office/drawing/2014/main" id="{DD77BF0B-2F4E-26FF-6061-CE3BA6AE8AEB}"/>
              </a:ext>
            </a:extLst>
          </p:cNvPr>
          <p:cNvSpPr>
            <a:spLocks noGrp="1"/>
          </p:cNvSpPr>
          <p:nvPr>
            <p:ph type="body" sz="quarter" idx="41" hasCustomPrompt="1"/>
          </p:nvPr>
        </p:nvSpPr>
        <p:spPr>
          <a:xfrm>
            <a:off x="2686729" y="7107300"/>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6" name="副标题 2">
            <a:extLst>
              <a:ext uri="{FF2B5EF4-FFF2-40B4-BE49-F238E27FC236}">
                <a16:creationId xmlns:a16="http://schemas.microsoft.com/office/drawing/2014/main" id="{DD302E13-9436-7180-A8BD-EA7BB15859AF}"/>
              </a:ext>
            </a:extLst>
          </p:cNvPr>
          <p:cNvSpPr>
            <a:spLocks noGrp="1"/>
          </p:cNvSpPr>
          <p:nvPr>
            <p:ph type="body" sz="quarter" idx="12" hasCustomPrompt="1"/>
          </p:nvPr>
        </p:nvSpPr>
        <p:spPr>
          <a:xfrm>
            <a:off x="1615657" y="8316351"/>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48" name="文本占位符 4">
            <a:extLst>
              <a:ext uri="{FF2B5EF4-FFF2-40B4-BE49-F238E27FC236}">
                <a16:creationId xmlns:a16="http://schemas.microsoft.com/office/drawing/2014/main" id="{1F5ACFB8-6727-BA0B-8F16-5BD074AF8671}"/>
              </a:ext>
            </a:extLst>
          </p:cNvPr>
          <p:cNvSpPr>
            <a:spLocks noGrp="1"/>
          </p:cNvSpPr>
          <p:nvPr>
            <p:ph type="body" sz="quarter" idx="37" hasCustomPrompt="1"/>
          </p:nvPr>
        </p:nvSpPr>
        <p:spPr>
          <a:xfrm>
            <a:off x="1529760" y="9224645"/>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49" name="文本占位符 5">
            <a:extLst>
              <a:ext uri="{FF2B5EF4-FFF2-40B4-BE49-F238E27FC236}">
                <a16:creationId xmlns:a16="http://schemas.microsoft.com/office/drawing/2014/main" id="{5537FE34-0820-E912-112A-604D2E8B6F70}"/>
              </a:ext>
            </a:extLst>
          </p:cNvPr>
          <p:cNvSpPr>
            <a:spLocks noGrp="1"/>
          </p:cNvSpPr>
          <p:nvPr>
            <p:ph type="body" sz="quarter" idx="38" hasCustomPrompt="1"/>
          </p:nvPr>
        </p:nvSpPr>
        <p:spPr>
          <a:xfrm>
            <a:off x="1536994" y="9668210"/>
            <a:ext cx="9958586" cy="1319762"/>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7" name="副标题 3">
            <a:extLst>
              <a:ext uri="{FF2B5EF4-FFF2-40B4-BE49-F238E27FC236}">
                <a16:creationId xmlns:a16="http://schemas.microsoft.com/office/drawing/2014/main" id="{87ABDC44-9CB6-639F-8113-C39B4DC57051}"/>
              </a:ext>
            </a:extLst>
          </p:cNvPr>
          <p:cNvSpPr>
            <a:spLocks noGrp="1"/>
          </p:cNvSpPr>
          <p:nvPr>
            <p:ph type="body" sz="quarter" idx="13" hasCustomPrompt="1"/>
          </p:nvPr>
        </p:nvSpPr>
        <p:spPr>
          <a:xfrm>
            <a:off x="1563905" y="11351488"/>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54" name="文本占位符 7">
            <a:extLst>
              <a:ext uri="{FF2B5EF4-FFF2-40B4-BE49-F238E27FC236}">
                <a16:creationId xmlns:a16="http://schemas.microsoft.com/office/drawing/2014/main" id="{25B77BB7-8B1E-B710-335A-667CFA293FA8}"/>
              </a:ext>
            </a:extLst>
          </p:cNvPr>
          <p:cNvSpPr>
            <a:spLocks noGrp="1"/>
          </p:cNvSpPr>
          <p:nvPr userDrawn="1">
            <p:ph type="body" sz="quarter" idx="45" hasCustomPrompt="1"/>
          </p:nvPr>
        </p:nvSpPr>
        <p:spPr>
          <a:xfrm>
            <a:off x="1926892" y="12364264"/>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55" name="文本占位符 7">
            <a:extLst>
              <a:ext uri="{FF2B5EF4-FFF2-40B4-BE49-F238E27FC236}">
                <a16:creationId xmlns:a16="http://schemas.microsoft.com/office/drawing/2014/main" id="{205191D3-01D5-CF69-3362-65A63E79FFFB}"/>
              </a:ext>
            </a:extLst>
          </p:cNvPr>
          <p:cNvSpPr>
            <a:spLocks noGrp="1"/>
          </p:cNvSpPr>
          <p:nvPr userDrawn="1">
            <p:ph type="body" sz="quarter" idx="50" hasCustomPrompt="1"/>
          </p:nvPr>
        </p:nvSpPr>
        <p:spPr>
          <a:xfrm>
            <a:off x="1926892" y="12364264"/>
            <a:ext cx="5772473"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0" name="文本占位符 6">
            <a:extLst>
              <a:ext uri="{FF2B5EF4-FFF2-40B4-BE49-F238E27FC236}">
                <a16:creationId xmlns:a16="http://schemas.microsoft.com/office/drawing/2014/main" id="{7B91F810-8716-53AA-45FC-BEB0D9035103}"/>
              </a:ext>
            </a:extLst>
          </p:cNvPr>
          <p:cNvSpPr>
            <a:spLocks noGrp="1"/>
          </p:cNvSpPr>
          <p:nvPr>
            <p:ph type="body" sz="quarter" idx="32" hasCustomPrompt="1"/>
          </p:nvPr>
        </p:nvSpPr>
        <p:spPr>
          <a:xfrm>
            <a:off x="1561835" y="12494235"/>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56" name="文本占位符 7">
            <a:extLst>
              <a:ext uri="{FF2B5EF4-FFF2-40B4-BE49-F238E27FC236}">
                <a16:creationId xmlns:a16="http://schemas.microsoft.com/office/drawing/2014/main" id="{5100E32E-1E3F-0B39-F82A-95CA4FABA806}"/>
              </a:ext>
            </a:extLst>
          </p:cNvPr>
          <p:cNvSpPr>
            <a:spLocks noGrp="1"/>
          </p:cNvSpPr>
          <p:nvPr userDrawn="1">
            <p:ph type="body" sz="quarter" idx="46" hasCustomPrompt="1"/>
          </p:nvPr>
        </p:nvSpPr>
        <p:spPr>
          <a:xfrm>
            <a:off x="1926892" y="13208758"/>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57" name="文本占位符 7">
            <a:extLst>
              <a:ext uri="{FF2B5EF4-FFF2-40B4-BE49-F238E27FC236}">
                <a16:creationId xmlns:a16="http://schemas.microsoft.com/office/drawing/2014/main" id="{4E4A64E9-E99A-661C-14D2-3651D11A4D39}"/>
              </a:ext>
            </a:extLst>
          </p:cNvPr>
          <p:cNvSpPr>
            <a:spLocks noGrp="1"/>
          </p:cNvSpPr>
          <p:nvPr userDrawn="1">
            <p:ph type="body" sz="quarter" idx="51" hasCustomPrompt="1"/>
          </p:nvPr>
        </p:nvSpPr>
        <p:spPr>
          <a:xfrm>
            <a:off x="1926892" y="13208758"/>
            <a:ext cx="7669721"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1" name="文本占位符 7">
            <a:extLst>
              <a:ext uri="{FF2B5EF4-FFF2-40B4-BE49-F238E27FC236}">
                <a16:creationId xmlns:a16="http://schemas.microsoft.com/office/drawing/2014/main" id="{374C7F2F-446E-F9EB-F954-E1237F4FB375}"/>
              </a:ext>
            </a:extLst>
          </p:cNvPr>
          <p:cNvSpPr>
            <a:spLocks noGrp="1"/>
          </p:cNvSpPr>
          <p:nvPr>
            <p:ph type="body" sz="quarter" idx="33" hasCustomPrompt="1"/>
          </p:nvPr>
        </p:nvSpPr>
        <p:spPr>
          <a:xfrm>
            <a:off x="1561835" y="13340671"/>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58" name="文本占位符 7">
            <a:extLst>
              <a:ext uri="{FF2B5EF4-FFF2-40B4-BE49-F238E27FC236}">
                <a16:creationId xmlns:a16="http://schemas.microsoft.com/office/drawing/2014/main" id="{72285F55-A7F4-BFBA-87CF-6E9EC63501EA}"/>
              </a:ext>
            </a:extLst>
          </p:cNvPr>
          <p:cNvSpPr>
            <a:spLocks noGrp="1"/>
          </p:cNvSpPr>
          <p:nvPr userDrawn="1">
            <p:ph type="body" sz="quarter" idx="47" hasCustomPrompt="1"/>
          </p:nvPr>
        </p:nvSpPr>
        <p:spPr>
          <a:xfrm>
            <a:off x="1926892" y="14064437"/>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59" name="文本占位符 7">
            <a:extLst>
              <a:ext uri="{FF2B5EF4-FFF2-40B4-BE49-F238E27FC236}">
                <a16:creationId xmlns:a16="http://schemas.microsoft.com/office/drawing/2014/main" id="{861B721E-905B-B616-1FDC-23DA0F8D7988}"/>
              </a:ext>
            </a:extLst>
          </p:cNvPr>
          <p:cNvSpPr>
            <a:spLocks noGrp="1"/>
          </p:cNvSpPr>
          <p:nvPr userDrawn="1">
            <p:ph type="body" sz="quarter" idx="52" hasCustomPrompt="1"/>
          </p:nvPr>
        </p:nvSpPr>
        <p:spPr>
          <a:xfrm>
            <a:off x="1926892" y="14064437"/>
            <a:ext cx="7669721"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4" name="文本占位符 8">
            <a:extLst>
              <a:ext uri="{FF2B5EF4-FFF2-40B4-BE49-F238E27FC236}">
                <a16:creationId xmlns:a16="http://schemas.microsoft.com/office/drawing/2014/main" id="{70A1DD9E-5637-BED4-D81D-26769E3A1D90}"/>
              </a:ext>
            </a:extLst>
          </p:cNvPr>
          <p:cNvSpPr>
            <a:spLocks noGrp="1"/>
          </p:cNvSpPr>
          <p:nvPr>
            <p:ph type="body" sz="quarter" idx="34" hasCustomPrompt="1"/>
          </p:nvPr>
        </p:nvSpPr>
        <p:spPr>
          <a:xfrm>
            <a:off x="1561835" y="14222406"/>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60" name="文本占位符 7">
            <a:extLst>
              <a:ext uri="{FF2B5EF4-FFF2-40B4-BE49-F238E27FC236}">
                <a16:creationId xmlns:a16="http://schemas.microsoft.com/office/drawing/2014/main" id="{68195B5E-5A92-9DF8-69E6-1FDEF8625DA3}"/>
              </a:ext>
            </a:extLst>
          </p:cNvPr>
          <p:cNvSpPr>
            <a:spLocks noGrp="1"/>
          </p:cNvSpPr>
          <p:nvPr userDrawn="1">
            <p:ph type="body" sz="quarter" idx="48" hasCustomPrompt="1"/>
          </p:nvPr>
        </p:nvSpPr>
        <p:spPr>
          <a:xfrm>
            <a:off x="1926892" y="14921569"/>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61" name="文本占位符 7">
            <a:extLst>
              <a:ext uri="{FF2B5EF4-FFF2-40B4-BE49-F238E27FC236}">
                <a16:creationId xmlns:a16="http://schemas.microsoft.com/office/drawing/2014/main" id="{9C13429E-3EB9-27EB-6C4C-198B8A05AE09}"/>
              </a:ext>
            </a:extLst>
          </p:cNvPr>
          <p:cNvSpPr>
            <a:spLocks noGrp="1"/>
          </p:cNvSpPr>
          <p:nvPr userDrawn="1">
            <p:ph type="body" sz="quarter" idx="53" hasCustomPrompt="1"/>
          </p:nvPr>
        </p:nvSpPr>
        <p:spPr>
          <a:xfrm>
            <a:off x="1926890" y="14921569"/>
            <a:ext cx="6337612"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5" name="文本占位符 9">
            <a:extLst>
              <a:ext uri="{FF2B5EF4-FFF2-40B4-BE49-F238E27FC236}">
                <a16:creationId xmlns:a16="http://schemas.microsoft.com/office/drawing/2014/main" id="{30F8E052-026B-A2C7-00F9-5A8191673A2B}"/>
              </a:ext>
            </a:extLst>
          </p:cNvPr>
          <p:cNvSpPr>
            <a:spLocks noGrp="1"/>
          </p:cNvSpPr>
          <p:nvPr>
            <p:ph type="body" sz="quarter" idx="35" hasCustomPrompt="1"/>
          </p:nvPr>
        </p:nvSpPr>
        <p:spPr>
          <a:xfrm>
            <a:off x="1615657" y="15066942"/>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62" name="文本占位符 7">
            <a:extLst>
              <a:ext uri="{FF2B5EF4-FFF2-40B4-BE49-F238E27FC236}">
                <a16:creationId xmlns:a16="http://schemas.microsoft.com/office/drawing/2014/main" id="{AEFFA591-7752-F08D-E538-700399739FF7}"/>
              </a:ext>
            </a:extLst>
          </p:cNvPr>
          <p:cNvSpPr>
            <a:spLocks noGrp="1"/>
          </p:cNvSpPr>
          <p:nvPr userDrawn="1">
            <p:ph type="body" sz="quarter" idx="49" hasCustomPrompt="1"/>
          </p:nvPr>
        </p:nvSpPr>
        <p:spPr>
          <a:xfrm>
            <a:off x="1926892" y="15780112"/>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63" name="文本占位符 7">
            <a:extLst>
              <a:ext uri="{FF2B5EF4-FFF2-40B4-BE49-F238E27FC236}">
                <a16:creationId xmlns:a16="http://schemas.microsoft.com/office/drawing/2014/main" id="{84336FE2-8214-1829-A7AF-834DFC3FBA72}"/>
              </a:ext>
            </a:extLst>
          </p:cNvPr>
          <p:cNvSpPr>
            <a:spLocks noGrp="1"/>
          </p:cNvSpPr>
          <p:nvPr userDrawn="1">
            <p:ph type="body" sz="quarter" idx="54" hasCustomPrompt="1"/>
          </p:nvPr>
        </p:nvSpPr>
        <p:spPr>
          <a:xfrm>
            <a:off x="1926890" y="15780112"/>
            <a:ext cx="6337612"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6" name="文本占位符 10">
            <a:extLst>
              <a:ext uri="{FF2B5EF4-FFF2-40B4-BE49-F238E27FC236}">
                <a16:creationId xmlns:a16="http://schemas.microsoft.com/office/drawing/2014/main" id="{2D92D201-D478-AF77-91E0-D694221200A5}"/>
              </a:ext>
            </a:extLst>
          </p:cNvPr>
          <p:cNvSpPr>
            <a:spLocks noGrp="1"/>
          </p:cNvSpPr>
          <p:nvPr>
            <p:ph type="body" sz="quarter" idx="36" hasCustomPrompt="1"/>
          </p:nvPr>
        </p:nvSpPr>
        <p:spPr>
          <a:xfrm>
            <a:off x="1563905" y="15918394"/>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8" name="副标题 4">
            <a:extLst>
              <a:ext uri="{FF2B5EF4-FFF2-40B4-BE49-F238E27FC236}">
                <a16:creationId xmlns:a16="http://schemas.microsoft.com/office/drawing/2014/main" id="{16EB345E-375D-D8CB-E3AB-9902A9952D6B}"/>
              </a:ext>
            </a:extLst>
          </p:cNvPr>
          <p:cNvSpPr>
            <a:spLocks noGrp="1"/>
          </p:cNvSpPr>
          <p:nvPr>
            <p:ph type="body" sz="quarter" idx="14" hasCustomPrompt="1"/>
          </p:nvPr>
        </p:nvSpPr>
        <p:spPr>
          <a:xfrm>
            <a:off x="1572575" y="17115263"/>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37" name="文本占位符 11">
            <a:extLst>
              <a:ext uri="{FF2B5EF4-FFF2-40B4-BE49-F238E27FC236}">
                <a16:creationId xmlns:a16="http://schemas.microsoft.com/office/drawing/2014/main" id="{C77B420B-6BBC-FE4B-C5A3-C2ACD2A87778}"/>
              </a:ext>
            </a:extLst>
          </p:cNvPr>
          <p:cNvSpPr>
            <a:spLocks noGrp="1"/>
          </p:cNvSpPr>
          <p:nvPr>
            <p:ph type="body" sz="quarter" idx="29" hasCustomPrompt="1"/>
          </p:nvPr>
        </p:nvSpPr>
        <p:spPr>
          <a:xfrm>
            <a:off x="1536994" y="17994324"/>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8" name="文本占位符 12">
            <a:extLst>
              <a:ext uri="{FF2B5EF4-FFF2-40B4-BE49-F238E27FC236}">
                <a16:creationId xmlns:a16="http://schemas.microsoft.com/office/drawing/2014/main" id="{31D5C524-3FAF-06D9-E34A-A072BA1EE266}"/>
              </a:ext>
            </a:extLst>
          </p:cNvPr>
          <p:cNvSpPr>
            <a:spLocks noGrp="1"/>
          </p:cNvSpPr>
          <p:nvPr>
            <p:ph type="body" sz="quarter" idx="30" hasCustomPrompt="1"/>
          </p:nvPr>
        </p:nvSpPr>
        <p:spPr>
          <a:xfrm>
            <a:off x="1536994" y="18612668"/>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9" name="文本占位符 13">
            <a:extLst>
              <a:ext uri="{FF2B5EF4-FFF2-40B4-BE49-F238E27FC236}">
                <a16:creationId xmlns:a16="http://schemas.microsoft.com/office/drawing/2014/main" id="{C2968ADF-5ABD-381F-F8DE-1924F7AE7100}"/>
              </a:ext>
            </a:extLst>
          </p:cNvPr>
          <p:cNvSpPr>
            <a:spLocks noGrp="1"/>
          </p:cNvSpPr>
          <p:nvPr>
            <p:ph type="body" sz="quarter" idx="31" hasCustomPrompt="1"/>
          </p:nvPr>
        </p:nvSpPr>
        <p:spPr>
          <a:xfrm>
            <a:off x="1536994" y="19152265"/>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4" name="副标题 5">
            <a:extLst>
              <a:ext uri="{FF2B5EF4-FFF2-40B4-BE49-F238E27FC236}">
                <a16:creationId xmlns:a16="http://schemas.microsoft.com/office/drawing/2014/main" id="{57B755CC-C1F4-1BA2-EE05-6161797B11EF}"/>
              </a:ext>
            </a:extLst>
          </p:cNvPr>
          <p:cNvSpPr>
            <a:spLocks noGrp="1"/>
          </p:cNvSpPr>
          <p:nvPr>
            <p:ph type="body" sz="quarter" idx="10" hasCustomPrompt="1"/>
          </p:nvPr>
        </p:nvSpPr>
        <p:spPr>
          <a:xfrm>
            <a:off x="15059168" y="1701440"/>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21" name="文本占位符 14">
            <a:extLst>
              <a:ext uri="{FF2B5EF4-FFF2-40B4-BE49-F238E27FC236}">
                <a16:creationId xmlns:a16="http://schemas.microsoft.com/office/drawing/2014/main" id="{6701F2F4-7594-5D03-D154-7ABCBE39DC3A}"/>
              </a:ext>
            </a:extLst>
          </p:cNvPr>
          <p:cNvSpPr>
            <a:spLocks noGrp="1"/>
          </p:cNvSpPr>
          <p:nvPr>
            <p:ph type="body" sz="quarter" idx="16" hasCustomPrompt="1"/>
          </p:nvPr>
        </p:nvSpPr>
        <p:spPr>
          <a:xfrm>
            <a:off x="15059168" y="2622031"/>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2" name="文本占位符 15">
            <a:extLst>
              <a:ext uri="{FF2B5EF4-FFF2-40B4-BE49-F238E27FC236}">
                <a16:creationId xmlns:a16="http://schemas.microsoft.com/office/drawing/2014/main" id="{BBFCDBE8-D7C4-CF4F-E94C-BBB350E77642}"/>
              </a:ext>
            </a:extLst>
          </p:cNvPr>
          <p:cNvSpPr>
            <a:spLocks noGrp="1"/>
          </p:cNvSpPr>
          <p:nvPr>
            <p:ph type="body" sz="quarter" idx="17" hasCustomPrompt="1"/>
          </p:nvPr>
        </p:nvSpPr>
        <p:spPr>
          <a:xfrm>
            <a:off x="15059168" y="3065601"/>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3" name="文本占位符 16">
            <a:extLst>
              <a:ext uri="{FF2B5EF4-FFF2-40B4-BE49-F238E27FC236}">
                <a16:creationId xmlns:a16="http://schemas.microsoft.com/office/drawing/2014/main" id="{6EACADD5-0C03-B318-5BE9-37EFC79D590C}"/>
              </a:ext>
            </a:extLst>
          </p:cNvPr>
          <p:cNvSpPr>
            <a:spLocks noGrp="1"/>
          </p:cNvSpPr>
          <p:nvPr>
            <p:ph type="body" sz="quarter" idx="18" hasCustomPrompt="1"/>
          </p:nvPr>
        </p:nvSpPr>
        <p:spPr>
          <a:xfrm>
            <a:off x="15059168" y="3574434"/>
            <a:ext cx="9958586" cy="485726"/>
          </a:xfrm>
        </p:spPr>
        <p:txBody>
          <a:bodyPr rtlCol="0">
            <a:noAutofit/>
          </a:bodyPr>
          <a:lstStyle>
            <a:lvl1pPr marL="0" indent="0">
              <a:buNone/>
              <a:defRPr lang="zh-CN" sz="630"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4" name="文本占位符 17">
            <a:extLst>
              <a:ext uri="{FF2B5EF4-FFF2-40B4-BE49-F238E27FC236}">
                <a16:creationId xmlns:a16="http://schemas.microsoft.com/office/drawing/2014/main" id="{E6E42F90-B451-B5B0-7FE5-99BD43EE487C}"/>
              </a:ext>
            </a:extLst>
          </p:cNvPr>
          <p:cNvSpPr>
            <a:spLocks noGrp="1"/>
          </p:cNvSpPr>
          <p:nvPr>
            <p:ph type="body" sz="quarter" idx="19" hasCustomPrompt="1"/>
          </p:nvPr>
        </p:nvSpPr>
        <p:spPr>
          <a:xfrm>
            <a:off x="15059169" y="4099359"/>
            <a:ext cx="13056183" cy="2983632"/>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6" name="文本占位符 18">
            <a:extLst>
              <a:ext uri="{FF2B5EF4-FFF2-40B4-BE49-F238E27FC236}">
                <a16:creationId xmlns:a16="http://schemas.microsoft.com/office/drawing/2014/main" id="{231BB45D-9F27-B4AC-930B-75553AB2F6D9}"/>
              </a:ext>
            </a:extLst>
          </p:cNvPr>
          <p:cNvSpPr>
            <a:spLocks noGrp="1"/>
          </p:cNvSpPr>
          <p:nvPr>
            <p:ph type="body" sz="quarter" idx="20" hasCustomPrompt="1"/>
          </p:nvPr>
        </p:nvSpPr>
        <p:spPr>
          <a:xfrm>
            <a:off x="15059168" y="7207851"/>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7" name="文本占位符 19">
            <a:extLst>
              <a:ext uri="{FF2B5EF4-FFF2-40B4-BE49-F238E27FC236}">
                <a16:creationId xmlns:a16="http://schemas.microsoft.com/office/drawing/2014/main" id="{79396527-1343-6E5F-01F2-7F6787FC0A68}"/>
              </a:ext>
            </a:extLst>
          </p:cNvPr>
          <p:cNvSpPr>
            <a:spLocks noGrp="1"/>
          </p:cNvSpPr>
          <p:nvPr>
            <p:ph type="body" sz="quarter" idx="21" hasCustomPrompt="1"/>
          </p:nvPr>
        </p:nvSpPr>
        <p:spPr>
          <a:xfrm>
            <a:off x="15059168" y="7722698"/>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8" name="文本占位符 20">
            <a:extLst>
              <a:ext uri="{FF2B5EF4-FFF2-40B4-BE49-F238E27FC236}">
                <a16:creationId xmlns:a16="http://schemas.microsoft.com/office/drawing/2014/main" id="{5DD329E3-4DD8-5AAB-F563-041FA3DA46DC}"/>
              </a:ext>
            </a:extLst>
          </p:cNvPr>
          <p:cNvSpPr>
            <a:spLocks noGrp="1"/>
          </p:cNvSpPr>
          <p:nvPr>
            <p:ph type="body" sz="quarter" idx="22" hasCustomPrompt="1"/>
          </p:nvPr>
        </p:nvSpPr>
        <p:spPr>
          <a:xfrm>
            <a:off x="15059168" y="8231533"/>
            <a:ext cx="9958586" cy="485726"/>
          </a:xfrm>
        </p:spPr>
        <p:txBody>
          <a:bodyPr rtlCol="0">
            <a:noAutofit/>
          </a:bodyPr>
          <a:lstStyle>
            <a:lvl1pPr marL="0" indent="0">
              <a:buNone/>
              <a:defRPr lang="zh-CN" sz="630"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9" name="文本占位符 21">
            <a:extLst>
              <a:ext uri="{FF2B5EF4-FFF2-40B4-BE49-F238E27FC236}">
                <a16:creationId xmlns:a16="http://schemas.microsoft.com/office/drawing/2014/main" id="{AEF84B5D-0AD9-27D5-7981-DC077EDAA1C4}"/>
              </a:ext>
            </a:extLst>
          </p:cNvPr>
          <p:cNvSpPr>
            <a:spLocks noGrp="1"/>
          </p:cNvSpPr>
          <p:nvPr>
            <p:ph type="body" sz="quarter" idx="23" hasCustomPrompt="1"/>
          </p:nvPr>
        </p:nvSpPr>
        <p:spPr>
          <a:xfrm>
            <a:off x="15059169" y="8799225"/>
            <a:ext cx="13467993" cy="2552264"/>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2" name="文本占位符 22">
            <a:extLst>
              <a:ext uri="{FF2B5EF4-FFF2-40B4-BE49-F238E27FC236}">
                <a16:creationId xmlns:a16="http://schemas.microsoft.com/office/drawing/2014/main" id="{3DE965BF-79E4-51BB-D900-79E59887459F}"/>
              </a:ext>
            </a:extLst>
          </p:cNvPr>
          <p:cNvSpPr>
            <a:spLocks noGrp="1"/>
          </p:cNvSpPr>
          <p:nvPr>
            <p:ph type="body" sz="quarter" idx="24" hasCustomPrompt="1"/>
          </p:nvPr>
        </p:nvSpPr>
        <p:spPr>
          <a:xfrm>
            <a:off x="15059168" y="11428231"/>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3" name="文本占位符 23">
            <a:extLst>
              <a:ext uri="{FF2B5EF4-FFF2-40B4-BE49-F238E27FC236}">
                <a16:creationId xmlns:a16="http://schemas.microsoft.com/office/drawing/2014/main" id="{9045A0A8-0EF1-B403-236A-2DF3B7A058AD}"/>
              </a:ext>
            </a:extLst>
          </p:cNvPr>
          <p:cNvSpPr>
            <a:spLocks noGrp="1"/>
          </p:cNvSpPr>
          <p:nvPr>
            <p:ph type="body" sz="quarter" idx="25" hasCustomPrompt="1"/>
          </p:nvPr>
        </p:nvSpPr>
        <p:spPr>
          <a:xfrm>
            <a:off x="15059168" y="11871801"/>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4" name="文本占位符 24">
            <a:extLst>
              <a:ext uri="{FF2B5EF4-FFF2-40B4-BE49-F238E27FC236}">
                <a16:creationId xmlns:a16="http://schemas.microsoft.com/office/drawing/2014/main" id="{1E1250C8-A56F-54E4-2F74-E8111C1EBBFD}"/>
              </a:ext>
            </a:extLst>
          </p:cNvPr>
          <p:cNvSpPr>
            <a:spLocks noGrp="1"/>
          </p:cNvSpPr>
          <p:nvPr>
            <p:ph type="body" sz="quarter" idx="26" hasCustomPrompt="1"/>
          </p:nvPr>
        </p:nvSpPr>
        <p:spPr>
          <a:xfrm>
            <a:off x="15059168" y="12409146"/>
            <a:ext cx="9958586" cy="485726"/>
          </a:xfrm>
        </p:spPr>
        <p:txBody>
          <a:bodyPr rtlCol="0">
            <a:noAutofit/>
          </a:bodyPr>
          <a:lstStyle>
            <a:lvl1pPr marL="0" indent="0">
              <a:buNone/>
              <a:defRPr lang="zh-CN" sz="630"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5" name="文本占位符 25">
            <a:extLst>
              <a:ext uri="{FF2B5EF4-FFF2-40B4-BE49-F238E27FC236}">
                <a16:creationId xmlns:a16="http://schemas.microsoft.com/office/drawing/2014/main" id="{49A63675-1646-B628-7CDF-CC4F1FB368DA}"/>
              </a:ext>
            </a:extLst>
          </p:cNvPr>
          <p:cNvSpPr>
            <a:spLocks noGrp="1"/>
          </p:cNvSpPr>
          <p:nvPr>
            <p:ph type="body" sz="quarter" idx="27" hasCustomPrompt="1"/>
          </p:nvPr>
        </p:nvSpPr>
        <p:spPr>
          <a:xfrm>
            <a:off x="15059168" y="12962582"/>
            <a:ext cx="13442600" cy="2552264"/>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9" name="副标题 6">
            <a:extLst>
              <a:ext uri="{FF2B5EF4-FFF2-40B4-BE49-F238E27FC236}">
                <a16:creationId xmlns:a16="http://schemas.microsoft.com/office/drawing/2014/main" id="{99A0F316-873B-EF84-45C8-62541070FCFA}"/>
              </a:ext>
            </a:extLst>
          </p:cNvPr>
          <p:cNvSpPr>
            <a:spLocks noGrp="1"/>
          </p:cNvSpPr>
          <p:nvPr>
            <p:ph type="body" sz="quarter" idx="15" hasCustomPrompt="1"/>
          </p:nvPr>
        </p:nvSpPr>
        <p:spPr>
          <a:xfrm>
            <a:off x="15059168" y="16054443"/>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36" name="文本占位符 26">
            <a:extLst>
              <a:ext uri="{FF2B5EF4-FFF2-40B4-BE49-F238E27FC236}">
                <a16:creationId xmlns:a16="http://schemas.microsoft.com/office/drawing/2014/main" id="{4D514417-B19E-BA52-F9B2-8DCF47F55B67}"/>
              </a:ext>
            </a:extLst>
          </p:cNvPr>
          <p:cNvSpPr>
            <a:spLocks noGrp="1"/>
          </p:cNvSpPr>
          <p:nvPr>
            <p:ph type="body" sz="quarter" idx="28" hasCustomPrompt="1"/>
          </p:nvPr>
        </p:nvSpPr>
        <p:spPr>
          <a:xfrm>
            <a:off x="15059168" y="16943674"/>
            <a:ext cx="9958586" cy="3014376"/>
          </a:xfrm>
        </p:spPr>
        <p:txBody>
          <a:bodyPr rtlCol="0">
            <a:noAutofit/>
          </a:bodyPr>
          <a:lstStyle>
            <a:lvl1pPr marL="0" indent="0">
              <a:lnSpc>
                <a:spcPct val="100000"/>
              </a:lnSpc>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Tree>
    <p:extLst>
      <p:ext uri="{BB962C8B-B14F-4D97-AF65-F5344CB8AC3E}">
        <p14:creationId xmlns:p14="http://schemas.microsoft.com/office/powerpoint/2010/main" val="967100453"/>
      </p:ext>
    </p:extLst>
  </p:cSld>
  <p:clrMapOvr>
    <a:masterClrMapping/>
  </p:clrMapOvr>
  <p:extLst>
    <p:ext uri="{DCECCB84-F9BA-43D5-87BE-67443E8EF086}">
      <p15:sldGuideLst xmlns:p15="http://schemas.microsoft.com/office/powerpoint/2012/main">
        <p15:guide id="1" orient="horz" pos="6735">
          <p15:clr>
            <a:srgbClr val="FBAE40"/>
          </p15:clr>
        </p15:guide>
        <p15:guide id="2" pos="95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bg>
      <p:bgPr>
        <a:solidFill>
          <a:schemeClr val="bg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8C10ABA-8587-C140-975A-2657A46279AA}"/>
              </a:ext>
            </a:extLst>
          </p:cNvPr>
          <p:cNvSpPr>
            <a:spLocks noGrp="1"/>
          </p:cNvSpPr>
          <p:nvPr>
            <p:ph type="title" hasCustomPrompt="1"/>
          </p:nvPr>
        </p:nvSpPr>
        <p:spPr>
          <a:xfrm>
            <a:off x="1676151" y="950978"/>
            <a:ext cx="22652009" cy="1252363"/>
          </a:xfrm>
        </p:spPr>
        <p:txBody>
          <a:bodyPr lIns="0" rIns="0" rtlCol="0">
            <a:noAutofit/>
          </a:bodyPr>
          <a:lstStyle>
            <a:lvl1pPr>
              <a:defRPr lang="zh-CN" sz="2835" b="0" i="0">
                <a:solidFill>
                  <a:schemeClr val="accent4">
                    <a:lumMod val="50000"/>
                  </a:schemeClr>
                </a:solidFill>
                <a:latin typeface="+mn-ea"/>
                <a:ea typeface="+mn-ea"/>
              </a:defRPr>
            </a:lvl1pPr>
          </a:lstStyle>
          <a:p>
            <a:pPr rtl="0"/>
            <a:r>
              <a:rPr lang="zh-CN" noProof="0"/>
              <a:t>NAME HERE</a:t>
            </a:r>
          </a:p>
        </p:txBody>
      </p:sp>
      <p:sp>
        <p:nvSpPr>
          <p:cNvPr id="20" name="Text Placeholder 18" hidden="1">
            <a:extLst>
              <a:ext uri="{FF2B5EF4-FFF2-40B4-BE49-F238E27FC236}">
                <a16:creationId xmlns:a16="http://schemas.microsoft.com/office/drawing/2014/main" id="{5B977851-1691-7D44-B07D-01B553D09910}"/>
              </a:ext>
            </a:extLst>
          </p:cNvPr>
          <p:cNvSpPr>
            <a:spLocks noGrp="1"/>
          </p:cNvSpPr>
          <p:nvPr>
            <p:ph type="body" sz="quarter" idx="11" hasCustomPrompt="1"/>
          </p:nvPr>
        </p:nvSpPr>
        <p:spPr>
          <a:xfrm>
            <a:off x="15295719" y="14724386"/>
            <a:ext cx="6774015" cy="547965"/>
          </a:xfrm>
        </p:spPr>
        <p:txBody>
          <a:bodyPr lIns="0" rIns="0" rtlCol="0" anchor="ctr">
            <a:noAutofit/>
          </a:bodyPr>
          <a:lstStyle>
            <a:lvl1pPr marL="0" indent="0">
              <a:buNone/>
              <a:defRPr lang="zh-CN" sz="945">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EDUCATION</a:t>
            </a:r>
          </a:p>
        </p:txBody>
      </p:sp>
      <p:sp>
        <p:nvSpPr>
          <p:cNvPr id="25" name="Text Placeholder 18" hidden="1">
            <a:extLst>
              <a:ext uri="{FF2B5EF4-FFF2-40B4-BE49-F238E27FC236}">
                <a16:creationId xmlns:a16="http://schemas.microsoft.com/office/drawing/2014/main" id="{420A5075-C2B7-444D-BC6C-6938ACA01FF6}"/>
              </a:ext>
            </a:extLst>
          </p:cNvPr>
          <p:cNvSpPr>
            <a:spLocks noGrp="1"/>
          </p:cNvSpPr>
          <p:nvPr>
            <p:ph type="body" sz="quarter" idx="12" hasCustomPrompt="1"/>
          </p:nvPr>
        </p:nvSpPr>
        <p:spPr>
          <a:xfrm>
            <a:off x="18102123" y="15443408"/>
            <a:ext cx="6003737" cy="633919"/>
          </a:xfrm>
        </p:spPr>
        <p:txBody>
          <a:bodyPr lIns="0" rIns="0" rtlCol="0" anchor="ctr">
            <a:normAutofit/>
          </a:bodyPr>
          <a:lstStyle>
            <a:lvl1pPr marL="0" indent="0">
              <a:buNone/>
              <a:defRPr lang="zh-CN" sz="945">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School Name</a:t>
            </a:r>
          </a:p>
        </p:txBody>
      </p:sp>
      <p:sp>
        <p:nvSpPr>
          <p:cNvPr id="30" name="Text Placeholder 18" hidden="1">
            <a:extLst>
              <a:ext uri="{FF2B5EF4-FFF2-40B4-BE49-F238E27FC236}">
                <a16:creationId xmlns:a16="http://schemas.microsoft.com/office/drawing/2014/main" id="{5C2D1E8C-5EC6-3F41-93FE-E77D60FCAF9D}"/>
              </a:ext>
            </a:extLst>
          </p:cNvPr>
          <p:cNvSpPr>
            <a:spLocks noGrp="1"/>
          </p:cNvSpPr>
          <p:nvPr>
            <p:ph type="body" sz="quarter" idx="13" hasCustomPrompt="1"/>
          </p:nvPr>
        </p:nvSpPr>
        <p:spPr>
          <a:xfrm>
            <a:off x="18102123" y="16003268"/>
            <a:ext cx="6003737" cy="476272"/>
          </a:xfrm>
        </p:spPr>
        <p:txBody>
          <a:bodyPr lIns="0" rIns="0" rtlCol="0" anchor="ctr">
            <a:noAutofit/>
          </a:bodyPr>
          <a:lstStyle>
            <a:lvl1pPr marL="0" indent="0">
              <a:buNone/>
              <a:defRPr lang="zh-CN" sz="945">
                <a:solidFill>
                  <a:schemeClr val="bg1"/>
                </a:solidFill>
                <a:latin typeface="+mj-ea"/>
                <a:ea typeface="+mj-ea"/>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[Date From]-[To]</a:t>
            </a:r>
          </a:p>
        </p:txBody>
      </p:sp>
      <p:sp>
        <p:nvSpPr>
          <p:cNvPr id="31" name="Text Placeholder 18" hidden="1">
            <a:extLst>
              <a:ext uri="{FF2B5EF4-FFF2-40B4-BE49-F238E27FC236}">
                <a16:creationId xmlns:a16="http://schemas.microsoft.com/office/drawing/2014/main" id="{5262C941-7E67-EA41-A288-3F705E28D280}"/>
              </a:ext>
            </a:extLst>
          </p:cNvPr>
          <p:cNvSpPr>
            <a:spLocks noGrp="1"/>
          </p:cNvSpPr>
          <p:nvPr>
            <p:ph type="body" sz="quarter" idx="14" hasCustomPrompt="1"/>
          </p:nvPr>
        </p:nvSpPr>
        <p:spPr>
          <a:xfrm>
            <a:off x="18102123" y="16454165"/>
            <a:ext cx="6003737" cy="476272"/>
          </a:xfrm>
        </p:spPr>
        <p:txBody>
          <a:bodyPr lIns="0" rIns="0" rtlCol="0" anchor="ctr">
            <a:noAutofit/>
          </a:bodyPr>
          <a:lstStyle>
            <a:lvl1pPr marL="0" indent="0">
              <a:buNone/>
              <a:defRPr lang="zh-CN" sz="945" i="1">
                <a:solidFill>
                  <a:schemeClr val="bg1"/>
                </a:solidFill>
                <a:latin typeface="+mj-ea"/>
                <a:ea typeface="+mj-ea"/>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[Name of Degree]</a:t>
            </a:r>
          </a:p>
        </p:txBody>
      </p:sp>
      <p:sp>
        <p:nvSpPr>
          <p:cNvPr id="42" name="Text Placeholder 18" hidden="1">
            <a:extLst>
              <a:ext uri="{FF2B5EF4-FFF2-40B4-BE49-F238E27FC236}">
                <a16:creationId xmlns:a16="http://schemas.microsoft.com/office/drawing/2014/main" id="{BF56832D-FE58-2F46-9555-1CCA6C0981CF}"/>
              </a:ext>
            </a:extLst>
          </p:cNvPr>
          <p:cNvSpPr>
            <a:spLocks noGrp="1"/>
          </p:cNvSpPr>
          <p:nvPr>
            <p:ph type="body" sz="quarter" idx="15" hasCustomPrompt="1"/>
          </p:nvPr>
        </p:nvSpPr>
        <p:spPr>
          <a:xfrm>
            <a:off x="26065617" y="16463870"/>
            <a:ext cx="3062407" cy="473579"/>
          </a:xfrm>
        </p:spPr>
        <p:txBody>
          <a:bodyPr lIns="0" rIns="0" rtlCol="0" anchor="ctr">
            <a:normAutofit/>
          </a:bodyPr>
          <a:lstStyle>
            <a:lvl1pPr marL="0" indent="0" algn="ctr">
              <a:buNone/>
              <a:defRPr lang="zh-CN" sz="1103">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GPA</a:t>
            </a:r>
          </a:p>
        </p:txBody>
      </p:sp>
      <p:sp>
        <p:nvSpPr>
          <p:cNvPr id="43" name="Text Placeholder 18" hidden="1">
            <a:extLst>
              <a:ext uri="{FF2B5EF4-FFF2-40B4-BE49-F238E27FC236}">
                <a16:creationId xmlns:a16="http://schemas.microsoft.com/office/drawing/2014/main" id="{FDF93C53-2C8A-884C-B211-EF7B46AB70A6}"/>
              </a:ext>
            </a:extLst>
          </p:cNvPr>
          <p:cNvSpPr>
            <a:spLocks noGrp="1"/>
          </p:cNvSpPr>
          <p:nvPr>
            <p:ph type="body" sz="quarter" idx="16" hasCustomPrompt="1"/>
          </p:nvPr>
        </p:nvSpPr>
        <p:spPr>
          <a:xfrm>
            <a:off x="26065617" y="15559304"/>
            <a:ext cx="3062407" cy="920339"/>
          </a:xfrm>
        </p:spPr>
        <p:txBody>
          <a:bodyPr lIns="0" rIns="0" rtlCol="0" anchor="ctr">
            <a:noAutofit/>
          </a:bodyPr>
          <a:lstStyle>
            <a:lvl1pPr marL="0" indent="0" algn="ctr">
              <a:buNone/>
              <a:defRPr lang="zh-CN" sz="2520" b="1">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4.0</a:t>
            </a:r>
          </a:p>
        </p:txBody>
      </p:sp>
      <p:sp>
        <p:nvSpPr>
          <p:cNvPr id="96" name="Text Placeholder 8" hidden="1">
            <a:extLst>
              <a:ext uri="{FF2B5EF4-FFF2-40B4-BE49-F238E27FC236}">
                <a16:creationId xmlns:a16="http://schemas.microsoft.com/office/drawing/2014/main" id="{2B1A41A9-8C5A-224E-9B99-968DDF5B8251}"/>
              </a:ext>
            </a:extLst>
          </p:cNvPr>
          <p:cNvSpPr>
            <a:spLocks noGrp="1"/>
          </p:cNvSpPr>
          <p:nvPr>
            <p:ph type="body" sz="quarter" idx="26" hasCustomPrompt="1"/>
          </p:nvPr>
        </p:nvSpPr>
        <p:spPr>
          <a:xfrm>
            <a:off x="1676148" y="3669982"/>
            <a:ext cx="12915362" cy="581849"/>
          </a:xfrm>
        </p:spPr>
        <p:txBody>
          <a:bodyPr lIns="0" rIns="0" rtlCol="0" anchor="ctr">
            <a:noAutofit/>
          </a:bodyPr>
          <a:lstStyle>
            <a:lvl1pPr marL="0" indent="0">
              <a:buNone/>
              <a:defRPr lang="zh-CN" sz="866" b="0" i="0">
                <a:solidFill>
                  <a:schemeClr val="bg1"/>
                </a:solidFill>
              </a:defRPr>
            </a:lvl1pPr>
          </a:lstStyle>
          <a:p>
            <a:pPr lvl="0" rtl="0"/>
            <a:r>
              <a:rPr lang="zh-CN" noProof="0"/>
              <a:t>Company Name | Job Title</a:t>
            </a:r>
          </a:p>
        </p:txBody>
      </p:sp>
      <p:sp>
        <p:nvSpPr>
          <p:cNvPr id="97" name="Text Placeholder 8" hidden="1">
            <a:extLst>
              <a:ext uri="{FF2B5EF4-FFF2-40B4-BE49-F238E27FC236}">
                <a16:creationId xmlns:a16="http://schemas.microsoft.com/office/drawing/2014/main" id="{621A3ADB-23BD-8F43-BACD-95921D4463F0}"/>
              </a:ext>
            </a:extLst>
          </p:cNvPr>
          <p:cNvSpPr>
            <a:spLocks noGrp="1"/>
          </p:cNvSpPr>
          <p:nvPr>
            <p:ph type="body" sz="quarter" idx="27" hasCustomPrompt="1"/>
          </p:nvPr>
        </p:nvSpPr>
        <p:spPr>
          <a:xfrm>
            <a:off x="1676148" y="4350522"/>
            <a:ext cx="12915362" cy="337775"/>
          </a:xfrm>
        </p:spPr>
        <p:txBody>
          <a:bodyPr lIns="0" rIns="0" rtlCol="0" anchor="ctr">
            <a:noAutofit/>
          </a:bodyPr>
          <a:lstStyle>
            <a:lvl1pPr marL="0" indent="0">
              <a:buNone/>
              <a:defRPr lang="zh-CN" sz="788" b="0" i="0">
                <a:solidFill>
                  <a:schemeClr val="bg1"/>
                </a:solidFill>
              </a:defRPr>
            </a:lvl1pPr>
          </a:lstStyle>
          <a:p>
            <a:pPr lvl="0" rtl="0"/>
            <a:r>
              <a:rPr lang="zh-CN" noProof="0"/>
              <a:t>[Dates From]-[To]</a:t>
            </a:r>
          </a:p>
        </p:txBody>
      </p:sp>
      <p:sp>
        <p:nvSpPr>
          <p:cNvPr id="98" name="Text Placeholder 8" hidden="1">
            <a:extLst>
              <a:ext uri="{FF2B5EF4-FFF2-40B4-BE49-F238E27FC236}">
                <a16:creationId xmlns:a16="http://schemas.microsoft.com/office/drawing/2014/main" id="{D6D17EAF-2F02-AA4A-8E44-8B309C23BE74}"/>
              </a:ext>
            </a:extLst>
          </p:cNvPr>
          <p:cNvSpPr>
            <a:spLocks noGrp="1"/>
          </p:cNvSpPr>
          <p:nvPr>
            <p:ph type="body" sz="quarter" idx="28" hasCustomPrompt="1"/>
          </p:nvPr>
        </p:nvSpPr>
        <p:spPr>
          <a:xfrm>
            <a:off x="1676148" y="4808699"/>
            <a:ext cx="12915357" cy="1600440"/>
          </a:xfrm>
        </p:spPr>
        <p:txBody>
          <a:bodyPr lIns="0" tIns="0" rIns="0" rtlCol="0" anchor="t">
            <a:noAutofit/>
          </a:bodyPr>
          <a:lstStyle>
            <a:lvl1pPr marL="0" indent="0">
              <a:lnSpc>
                <a:spcPct val="100000"/>
              </a:lnSpc>
              <a:buNone/>
              <a:defRPr lang="zh-CN" sz="788" b="0" i="0">
                <a:solidFill>
                  <a:schemeClr val="bg1"/>
                </a:solidFill>
                <a:latin typeface="+mj-ea"/>
                <a:ea typeface="+mj-ea"/>
              </a:defRPr>
            </a:lvl1pPr>
          </a:lstStyle>
          <a:p>
            <a:pPr lvl="0" rtl="0"/>
            <a:r>
              <a:rPr lang="zh-CN" noProof="0"/>
              <a:t>Lorem ipsum dolor sit amet, consectetur adipiscing elit, sed do eiusmod tempor incididunt ut labore et dolore magna aliqua. Ut enim ad minim veniam, quis nostrud exercitation.</a:t>
            </a:r>
          </a:p>
        </p:txBody>
      </p:sp>
      <p:sp>
        <p:nvSpPr>
          <p:cNvPr id="99" name="Text Placeholder 8" hidden="1">
            <a:extLst>
              <a:ext uri="{FF2B5EF4-FFF2-40B4-BE49-F238E27FC236}">
                <a16:creationId xmlns:a16="http://schemas.microsoft.com/office/drawing/2014/main" id="{6E210A9C-46CF-E34B-8A51-F4EB49C0E818}"/>
              </a:ext>
            </a:extLst>
          </p:cNvPr>
          <p:cNvSpPr>
            <a:spLocks noGrp="1"/>
          </p:cNvSpPr>
          <p:nvPr>
            <p:ph type="body" sz="quarter" idx="29" hasCustomPrompt="1"/>
          </p:nvPr>
        </p:nvSpPr>
        <p:spPr>
          <a:xfrm>
            <a:off x="1676148" y="2678630"/>
            <a:ext cx="12915362" cy="685781"/>
          </a:xfrm>
        </p:spPr>
        <p:txBody>
          <a:bodyPr lIns="0" rIns="0" rtlCol="0" anchor="ctr">
            <a:normAutofit/>
          </a:bodyPr>
          <a:lstStyle>
            <a:lvl1pPr marL="0" indent="0">
              <a:buNone/>
              <a:defRPr lang="zh-CN" sz="945" b="0" i="0">
                <a:solidFill>
                  <a:schemeClr val="bg1"/>
                </a:solidFill>
              </a:defRPr>
            </a:lvl1pPr>
          </a:lstStyle>
          <a:p>
            <a:pPr lvl="0" rtl="0"/>
            <a:r>
              <a:rPr lang="zh-CN" noProof="0"/>
              <a:t>EXPERIENCE</a:t>
            </a:r>
          </a:p>
        </p:txBody>
      </p:sp>
      <p:sp>
        <p:nvSpPr>
          <p:cNvPr id="104" name="Text Placeholder 8" hidden="1">
            <a:extLst>
              <a:ext uri="{FF2B5EF4-FFF2-40B4-BE49-F238E27FC236}">
                <a16:creationId xmlns:a16="http://schemas.microsoft.com/office/drawing/2014/main" id="{5B112CE7-45E8-2E43-A633-DB4096453E16}"/>
              </a:ext>
            </a:extLst>
          </p:cNvPr>
          <p:cNvSpPr>
            <a:spLocks noGrp="1"/>
          </p:cNvSpPr>
          <p:nvPr>
            <p:ph type="body" sz="quarter" idx="30" hasCustomPrompt="1"/>
          </p:nvPr>
        </p:nvSpPr>
        <p:spPr>
          <a:xfrm>
            <a:off x="1676148" y="6642845"/>
            <a:ext cx="12915362" cy="581849"/>
          </a:xfrm>
        </p:spPr>
        <p:txBody>
          <a:bodyPr lIns="0" rIns="0" rtlCol="0" anchor="ctr">
            <a:noAutofit/>
          </a:bodyPr>
          <a:lstStyle>
            <a:lvl1pPr marL="0" indent="0">
              <a:buNone/>
              <a:defRPr lang="zh-CN" sz="866" b="0" i="0">
                <a:solidFill>
                  <a:schemeClr val="bg1"/>
                </a:solidFill>
              </a:defRPr>
            </a:lvl1pPr>
          </a:lstStyle>
          <a:p>
            <a:pPr lvl="0" rtl="0"/>
            <a:r>
              <a:rPr lang="zh-CN" noProof="0"/>
              <a:t>Company Name | Job Title</a:t>
            </a:r>
          </a:p>
        </p:txBody>
      </p:sp>
      <p:sp>
        <p:nvSpPr>
          <p:cNvPr id="105" name="Text Placeholder 8" hidden="1">
            <a:extLst>
              <a:ext uri="{FF2B5EF4-FFF2-40B4-BE49-F238E27FC236}">
                <a16:creationId xmlns:a16="http://schemas.microsoft.com/office/drawing/2014/main" id="{57C75573-1BA8-C749-8829-0A0E96DACB4F}"/>
              </a:ext>
            </a:extLst>
          </p:cNvPr>
          <p:cNvSpPr>
            <a:spLocks noGrp="1"/>
          </p:cNvSpPr>
          <p:nvPr>
            <p:ph type="body" sz="quarter" idx="31" hasCustomPrompt="1"/>
          </p:nvPr>
        </p:nvSpPr>
        <p:spPr>
          <a:xfrm>
            <a:off x="1676148" y="7323386"/>
            <a:ext cx="12915362" cy="337775"/>
          </a:xfrm>
        </p:spPr>
        <p:txBody>
          <a:bodyPr lIns="0" rIns="0" rtlCol="0" anchor="ctr">
            <a:noAutofit/>
          </a:bodyPr>
          <a:lstStyle>
            <a:lvl1pPr marL="0" indent="0">
              <a:buNone/>
              <a:defRPr lang="zh-CN" sz="788" b="0" i="0">
                <a:solidFill>
                  <a:schemeClr val="bg1"/>
                </a:solidFill>
              </a:defRPr>
            </a:lvl1pPr>
          </a:lstStyle>
          <a:p>
            <a:pPr lvl="0" rtl="0"/>
            <a:r>
              <a:rPr lang="zh-CN" noProof="0"/>
              <a:t>[Dates From]-[To]</a:t>
            </a:r>
          </a:p>
        </p:txBody>
      </p:sp>
      <p:sp>
        <p:nvSpPr>
          <p:cNvPr id="106" name="Text Placeholder 8" hidden="1">
            <a:extLst>
              <a:ext uri="{FF2B5EF4-FFF2-40B4-BE49-F238E27FC236}">
                <a16:creationId xmlns:a16="http://schemas.microsoft.com/office/drawing/2014/main" id="{03288328-BBC2-C043-ABA7-6DE1329DE976}"/>
              </a:ext>
            </a:extLst>
          </p:cNvPr>
          <p:cNvSpPr>
            <a:spLocks noGrp="1"/>
          </p:cNvSpPr>
          <p:nvPr>
            <p:ph type="body" sz="quarter" idx="32" hasCustomPrompt="1"/>
          </p:nvPr>
        </p:nvSpPr>
        <p:spPr>
          <a:xfrm>
            <a:off x="1676148" y="7781560"/>
            <a:ext cx="12915357" cy="1564462"/>
          </a:xfrm>
        </p:spPr>
        <p:txBody>
          <a:bodyPr lIns="0" tIns="0" rIns="0" rtlCol="0" anchor="t">
            <a:noAutofit/>
          </a:bodyPr>
          <a:lstStyle>
            <a:lvl1pPr marL="0" indent="0">
              <a:lnSpc>
                <a:spcPct val="100000"/>
              </a:lnSpc>
              <a:buNone/>
              <a:defRPr lang="zh-CN" sz="788" b="0" i="0">
                <a:solidFill>
                  <a:schemeClr val="bg1"/>
                </a:solidFill>
                <a:latin typeface="+mj-ea"/>
                <a:ea typeface="+mj-ea"/>
              </a:defRPr>
            </a:lvl1pPr>
          </a:lstStyle>
          <a:p>
            <a:pPr lvl="0" rtl="0"/>
            <a:r>
              <a:rPr lang="zh-CN" noProof="0"/>
              <a:t>Lorem ipsum dolor sit amet, consectetur adipiscing elit, sed do eiusmod tempor incididunt ut labore et dolore magna aliqua. Ut enm ad minim veniam, quis nostrud exercitation.</a:t>
            </a:r>
          </a:p>
        </p:txBody>
      </p:sp>
      <p:sp>
        <p:nvSpPr>
          <p:cNvPr id="107" name="Text Placeholder 8" hidden="1">
            <a:extLst>
              <a:ext uri="{FF2B5EF4-FFF2-40B4-BE49-F238E27FC236}">
                <a16:creationId xmlns:a16="http://schemas.microsoft.com/office/drawing/2014/main" id="{82046C4E-90DA-4347-A96F-BD316B2235F4}"/>
              </a:ext>
            </a:extLst>
          </p:cNvPr>
          <p:cNvSpPr>
            <a:spLocks noGrp="1"/>
          </p:cNvSpPr>
          <p:nvPr>
            <p:ph type="body" sz="quarter" idx="33" hasCustomPrompt="1"/>
          </p:nvPr>
        </p:nvSpPr>
        <p:spPr>
          <a:xfrm>
            <a:off x="1676148" y="9604534"/>
            <a:ext cx="12915362" cy="581849"/>
          </a:xfrm>
        </p:spPr>
        <p:txBody>
          <a:bodyPr lIns="0" rIns="0" rtlCol="0" anchor="ctr">
            <a:noAutofit/>
          </a:bodyPr>
          <a:lstStyle>
            <a:lvl1pPr marL="0" indent="0">
              <a:buNone/>
              <a:defRPr lang="zh-CN" sz="866" b="0" i="0">
                <a:solidFill>
                  <a:schemeClr val="bg1"/>
                </a:solidFill>
              </a:defRPr>
            </a:lvl1pPr>
          </a:lstStyle>
          <a:p>
            <a:pPr lvl="0" rtl="0"/>
            <a:r>
              <a:rPr lang="zh-CN" noProof="0"/>
              <a:t>Company Name | Job Title</a:t>
            </a:r>
          </a:p>
        </p:txBody>
      </p:sp>
      <p:sp>
        <p:nvSpPr>
          <p:cNvPr id="108" name="Text Placeholder 8" hidden="1">
            <a:extLst>
              <a:ext uri="{FF2B5EF4-FFF2-40B4-BE49-F238E27FC236}">
                <a16:creationId xmlns:a16="http://schemas.microsoft.com/office/drawing/2014/main" id="{D7E3073B-1F03-B344-9CCF-D116EF964110}"/>
              </a:ext>
            </a:extLst>
          </p:cNvPr>
          <p:cNvSpPr>
            <a:spLocks noGrp="1"/>
          </p:cNvSpPr>
          <p:nvPr>
            <p:ph type="body" sz="quarter" idx="34" hasCustomPrompt="1"/>
          </p:nvPr>
        </p:nvSpPr>
        <p:spPr>
          <a:xfrm>
            <a:off x="1676148" y="10285075"/>
            <a:ext cx="12915362" cy="337775"/>
          </a:xfrm>
        </p:spPr>
        <p:txBody>
          <a:bodyPr lIns="0" rIns="0" rtlCol="0" anchor="ctr">
            <a:noAutofit/>
          </a:bodyPr>
          <a:lstStyle>
            <a:lvl1pPr marL="0" indent="0">
              <a:buNone/>
              <a:defRPr lang="zh-CN" sz="788" b="0" i="0">
                <a:solidFill>
                  <a:schemeClr val="bg1"/>
                </a:solidFill>
              </a:defRPr>
            </a:lvl1pPr>
          </a:lstStyle>
          <a:p>
            <a:pPr lvl="0" rtl="0"/>
            <a:r>
              <a:rPr lang="zh-CN" noProof="0"/>
              <a:t>[Dates From]-[To]</a:t>
            </a:r>
          </a:p>
        </p:txBody>
      </p:sp>
      <p:sp>
        <p:nvSpPr>
          <p:cNvPr id="109" name="Text Placeholder 8" hidden="1">
            <a:extLst>
              <a:ext uri="{FF2B5EF4-FFF2-40B4-BE49-F238E27FC236}">
                <a16:creationId xmlns:a16="http://schemas.microsoft.com/office/drawing/2014/main" id="{2EE283F0-AFCD-5741-8C35-207ABF2D6E52}"/>
              </a:ext>
            </a:extLst>
          </p:cNvPr>
          <p:cNvSpPr>
            <a:spLocks noGrp="1"/>
          </p:cNvSpPr>
          <p:nvPr>
            <p:ph type="body" sz="quarter" idx="35" hasCustomPrompt="1"/>
          </p:nvPr>
        </p:nvSpPr>
        <p:spPr>
          <a:xfrm>
            <a:off x="1676148" y="10743249"/>
            <a:ext cx="12915357" cy="1658957"/>
          </a:xfrm>
        </p:spPr>
        <p:txBody>
          <a:bodyPr lIns="0" tIns="0" rIns="0" rtlCol="0" anchor="t">
            <a:noAutofit/>
          </a:bodyPr>
          <a:lstStyle>
            <a:lvl1pPr marL="0" indent="0">
              <a:lnSpc>
                <a:spcPct val="100000"/>
              </a:lnSpc>
              <a:buNone/>
              <a:defRPr lang="zh-CN" sz="788" b="0" i="0">
                <a:solidFill>
                  <a:schemeClr val="bg1"/>
                </a:solidFill>
                <a:latin typeface="+mj-ea"/>
                <a:ea typeface="+mj-ea"/>
              </a:defRPr>
            </a:lvl1pPr>
          </a:lstStyle>
          <a:p>
            <a:pPr lvl="0" rtl="0"/>
            <a:r>
              <a:rPr lang="zh-CN" noProof="0"/>
              <a:t>Lorem ipsum dolor sit amet, consectetur adipiscing elit, sed do eiusmod tempor incididunt ut labore et dolore magna aliqua. Ut enim ad minim veniam, quis nostrud exercitation.</a:t>
            </a:r>
          </a:p>
        </p:txBody>
      </p:sp>
      <p:sp>
        <p:nvSpPr>
          <p:cNvPr id="141" name="Text Placeholder 18" hidden="1">
            <a:extLst>
              <a:ext uri="{FF2B5EF4-FFF2-40B4-BE49-F238E27FC236}">
                <a16:creationId xmlns:a16="http://schemas.microsoft.com/office/drawing/2014/main" id="{74300729-6F26-BF4C-84B9-420C9383BB75}"/>
              </a:ext>
            </a:extLst>
          </p:cNvPr>
          <p:cNvSpPr>
            <a:spLocks noGrp="1"/>
          </p:cNvSpPr>
          <p:nvPr>
            <p:ph type="body" sz="quarter" idx="36" hasCustomPrompt="1"/>
          </p:nvPr>
        </p:nvSpPr>
        <p:spPr>
          <a:xfrm>
            <a:off x="17554149" y="17760260"/>
            <a:ext cx="11864797" cy="878668"/>
          </a:xfrm>
        </p:spPr>
        <p:txBody>
          <a:bodyPr lIns="0" rIns="0" rtlCol="0" anchor="ctr">
            <a:normAutofit/>
          </a:bodyPr>
          <a:lstStyle>
            <a:lvl1pPr marL="0" indent="0">
              <a:buNone/>
              <a:defRPr lang="zh-CN" sz="1103" b="0">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[www.website.com]</a:t>
            </a:r>
          </a:p>
        </p:txBody>
      </p:sp>
      <p:sp>
        <p:nvSpPr>
          <p:cNvPr id="142" name="Text Placeholder 18" hidden="1">
            <a:extLst>
              <a:ext uri="{FF2B5EF4-FFF2-40B4-BE49-F238E27FC236}">
                <a16:creationId xmlns:a16="http://schemas.microsoft.com/office/drawing/2014/main" id="{DDE57839-AE02-5A48-BA9C-A372F59A8A9A}"/>
              </a:ext>
            </a:extLst>
          </p:cNvPr>
          <p:cNvSpPr>
            <a:spLocks noGrp="1"/>
          </p:cNvSpPr>
          <p:nvPr>
            <p:ph type="body" sz="quarter" idx="37" hasCustomPrompt="1"/>
          </p:nvPr>
        </p:nvSpPr>
        <p:spPr>
          <a:xfrm>
            <a:off x="17554149" y="18850002"/>
            <a:ext cx="11864797" cy="878668"/>
          </a:xfrm>
        </p:spPr>
        <p:txBody>
          <a:bodyPr lIns="0" rIns="0" rtlCol="0" anchor="ctr">
            <a:normAutofit/>
          </a:bodyPr>
          <a:lstStyle>
            <a:lvl1pPr marL="0" indent="0">
              <a:buNone/>
              <a:defRPr lang="zh-CN" sz="1103" b="0">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[E-mail@e-mail.com]</a:t>
            </a:r>
          </a:p>
        </p:txBody>
      </p:sp>
      <p:sp>
        <p:nvSpPr>
          <p:cNvPr id="143" name="Text Placeholder 18" hidden="1">
            <a:extLst>
              <a:ext uri="{FF2B5EF4-FFF2-40B4-BE49-F238E27FC236}">
                <a16:creationId xmlns:a16="http://schemas.microsoft.com/office/drawing/2014/main" id="{D9890AB4-F0C2-C14A-AE40-76B0671D7726}"/>
              </a:ext>
            </a:extLst>
          </p:cNvPr>
          <p:cNvSpPr>
            <a:spLocks noGrp="1"/>
          </p:cNvSpPr>
          <p:nvPr>
            <p:ph type="body" sz="quarter" idx="38" hasCustomPrompt="1"/>
          </p:nvPr>
        </p:nvSpPr>
        <p:spPr>
          <a:xfrm>
            <a:off x="17554149" y="19951914"/>
            <a:ext cx="11864797" cy="878668"/>
          </a:xfrm>
        </p:spPr>
        <p:txBody>
          <a:bodyPr lIns="0" rIns="0" rtlCol="0" anchor="ctr">
            <a:normAutofit/>
          </a:bodyPr>
          <a:lstStyle>
            <a:lvl1pPr marL="0" indent="0">
              <a:buNone/>
              <a:defRPr lang="zh-CN" sz="1103" b="0">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[Phone Number]</a:t>
            </a:r>
          </a:p>
        </p:txBody>
      </p:sp>
      <p:sp>
        <p:nvSpPr>
          <p:cNvPr id="306" name="Text Placeholder 25" hidden="1">
            <a:extLst>
              <a:ext uri="{FF2B5EF4-FFF2-40B4-BE49-F238E27FC236}">
                <a16:creationId xmlns:a16="http://schemas.microsoft.com/office/drawing/2014/main" id="{F296C2BF-1825-2C45-A87E-72A783A27BCE}"/>
              </a:ext>
            </a:extLst>
          </p:cNvPr>
          <p:cNvSpPr>
            <a:spLocks noGrp="1"/>
          </p:cNvSpPr>
          <p:nvPr>
            <p:ph type="body" sz="quarter" idx="41" hasCustomPrompt="1"/>
          </p:nvPr>
        </p:nvSpPr>
        <p:spPr>
          <a:xfrm>
            <a:off x="23883780" y="10186383"/>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POWERPOINT</a:t>
            </a:r>
          </a:p>
        </p:txBody>
      </p:sp>
      <p:sp>
        <p:nvSpPr>
          <p:cNvPr id="310" name="Text Placeholder 25" hidden="1">
            <a:extLst>
              <a:ext uri="{FF2B5EF4-FFF2-40B4-BE49-F238E27FC236}">
                <a16:creationId xmlns:a16="http://schemas.microsoft.com/office/drawing/2014/main" id="{847127D0-A2CA-244C-B0BB-449CC673F06E}"/>
              </a:ext>
            </a:extLst>
          </p:cNvPr>
          <p:cNvSpPr>
            <a:spLocks noGrp="1"/>
          </p:cNvSpPr>
          <p:nvPr>
            <p:ph type="body" sz="quarter" idx="42" hasCustomPrompt="1"/>
          </p:nvPr>
        </p:nvSpPr>
        <p:spPr>
          <a:xfrm>
            <a:off x="23883780" y="10597594"/>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SOCIAL MEDIA</a:t>
            </a:r>
          </a:p>
        </p:txBody>
      </p:sp>
      <p:sp>
        <p:nvSpPr>
          <p:cNvPr id="312" name="Text Placeholder 25" hidden="1">
            <a:extLst>
              <a:ext uri="{FF2B5EF4-FFF2-40B4-BE49-F238E27FC236}">
                <a16:creationId xmlns:a16="http://schemas.microsoft.com/office/drawing/2014/main" id="{977FAA94-5605-AD4B-8EC7-19418B74B7FC}"/>
              </a:ext>
            </a:extLst>
          </p:cNvPr>
          <p:cNvSpPr>
            <a:spLocks noGrp="1"/>
          </p:cNvSpPr>
          <p:nvPr>
            <p:ph type="body" sz="quarter" idx="43" hasCustomPrompt="1"/>
          </p:nvPr>
        </p:nvSpPr>
        <p:spPr>
          <a:xfrm>
            <a:off x="23883780" y="10996825"/>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TEAM MANAGEMENT</a:t>
            </a:r>
          </a:p>
        </p:txBody>
      </p:sp>
      <p:sp>
        <p:nvSpPr>
          <p:cNvPr id="317" name="Text Placeholder 25" hidden="1">
            <a:extLst>
              <a:ext uri="{FF2B5EF4-FFF2-40B4-BE49-F238E27FC236}">
                <a16:creationId xmlns:a16="http://schemas.microsoft.com/office/drawing/2014/main" id="{55B31FD5-2D4E-FB40-8D3B-9D64BB06ACEB}"/>
              </a:ext>
            </a:extLst>
          </p:cNvPr>
          <p:cNvSpPr>
            <a:spLocks noGrp="1"/>
          </p:cNvSpPr>
          <p:nvPr>
            <p:ph type="body" sz="quarter" idx="44" hasCustomPrompt="1"/>
          </p:nvPr>
        </p:nvSpPr>
        <p:spPr>
          <a:xfrm>
            <a:off x="23883780" y="9802951"/>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EXCEL</a:t>
            </a:r>
          </a:p>
        </p:txBody>
      </p:sp>
      <p:sp>
        <p:nvSpPr>
          <p:cNvPr id="318" name="Text Placeholder 25" hidden="1">
            <a:extLst>
              <a:ext uri="{FF2B5EF4-FFF2-40B4-BE49-F238E27FC236}">
                <a16:creationId xmlns:a16="http://schemas.microsoft.com/office/drawing/2014/main" id="{ACC18595-C5AA-D643-9CE9-8E035BE3CBCF}"/>
              </a:ext>
            </a:extLst>
          </p:cNvPr>
          <p:cNvSpPr>
            <a:spLocks noGrp="1"/>
          </p:cNvSpPr>
          <p:nvPr>
            <p:ph type="body" sz="quarter" idx="45" hasCustomPrompt="1"/>
          </p:nvPr>
        </p:nvSpPr>
        <p:spPr>
          <a:xfrm>
            <a:off x="23883780" y="9375278"/>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WORD</a:t>
            </a:r>
          </a:p>
        </p:txBody>
      </p:sp>
      <p:sp>
        <p:nvSpPr>
          <p:cNvPr id="336" name="Text Placeholder 25" hidden="1">
            <a:extLst>
              <a:ext uri="{FF2B5EF4-FFF2-40B4-BE49-F238E27FC236}">
                <a16:creationId xmlns:a16="http://schemas.microsoft.com/office/drawing/2014/main" id="{8AE7172C-56DA-214E-A8DD-40FE03883127}"/>
              </a:ext>
            </a:extLst>
          </p:cNvPr>
          <p:cNvSpPr>
            <a:spLocks noGrp="1"/>
          </p:cNvSpPr>
          <p:nvPr>
            <p:ph type="body" sz="quarter" idx="46" hasCustomPrompt="1"/>
          </p:nvPr>
        </p:nvSpPr>
        <p:spPr>
          <a:xfrm>
            <a:off x="23883780" y="12591970"/>
            <a:ext cx="5858815" cy="437639"/>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ENGLISH</a:t>
            </a:r>
          </a:p>
        </p:txBody>
      </p:sp>
      <p:sp>
        <p:nvSpPr>
          <p:cNvPr id="337" name="Text Placeholder 25" hidden="1">
            <a:extLst>
              <a:ext uri="{FF2B5EF4-FFF2-40B4-BE49-F238E27FC236}">
                <a16:creationId xmlns:a16="http://schemas.microsoft.com/office/drawing/2014/main" id="{A97B1250-9241-564A-A4AB-2492DD96A3E1}"/>
              </a:ext>
            </a:extLst>
          </p:cNvPr>
          <p:cNvSpPr>
            <a:spLocks noGrp="1"/>
          </p:cNvSpPr>
          <p:nvPr>
            <p:ph type="body" sz="quarter" idx="47" hasCustomPrompt="1"/>
          </p:nvPr>
        </p:nvSpPr>
        <p:spPr>
          <a:xfrm>
            <a:off x="23883780" y="13218737"/>
            <a:ext cx="5858815" cy="437639"/>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FRENCH</a:t>
            </a:r>
          </a:p>
        </p:txBody>
      </p:sp>
      <p:sp>
        <p:nvSpPr>
          <p:cNvPr id="338" name="Text Placeholder 25" hidden="1">
            <a:extLst>
              <a:ext uri="{FF2B5EF4-FFF2-40B4-BE49-F238E27FC236}">
                <a16:creationId xmlns:a16="http://schemas.microsoft.com/office/drawing/2014/main" id="{B200B1D1-4434-5E49-8BFF-B6FF720E1DD5}"/>
              </a:ext>
            </a:extLst>
          </p:cNvPr>
          <p:cNvSpPr>
            <a:spLocks noGrp="1"/>
          </p:cNvSpPr>
          <p:nvPr>
            <p:ph type="body" sz="quarter" idx="48" hasCustomPrompt="1"/>
          </p:nvPr>
        </p:nvSpPr>
        <p:spPr>
          <a:xfrm>
            <a:off x="23883780" y="13851161"/>
            <a:ext cx="5858815" cy="437639"/>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SPANISH</a:t>
            </a:r>
          </a:p>
        </p:txBody>
      </p:sp>
      <p:sp>
        <p:nvSpPr>
          <p:cNvPr id="339" name="Text Placeholder 25" hidden="1">
            <a:extLst>
              <a:ext uri="{FF2B5EF4-FFF2-40B4-BE49-F238E27FC236}">
                <a16:creationId xmlns:a16="http://schemas.microsoft.com/office/drawing/2014/main" id="{C4DC3A9C-1AC5-5343-ACF6-AFB45AB7A464}"/>
              </a:ext>
            </a:extLst>
          </p:cNvPr>
          <p:cNvSpPr>
            <a:spLocks noGrp="1"/>
          </p:cNvSpPr>
          <p:nvPr>
            <p:ph type="body" sz="quarter" idx="49" hasCustomPrompt="1"/>
          </p:nvPr>
        </p:nvSpPr>
        <p:spPr>
          <a:xfrm>
            <a:off x="2639381" y="19053301"/>
            <a:ext cx="6399307" cy="614495"/>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MANAGEMENT</a:t>
            </a:r>
          </a:p>
        </p:txBody>
      </p:sp>
      <p:sp>
        <p:nvSpPr>
          <p:cNvPr id="340" name="Text Placeholder 25" hidden="1">
            <a:extLst>
              <a:ext uri="{FF2B5EF4-FFF2-40B4-BE49-F238E27FC236}">
                <a16:creationId xmlns:a16="http://schemas.microsoft.com/office/drawing/2014/main" id="{6004AFFB-6BAF-924B-A5F2-CA7B7E10E574}"/>
              </a:ext>
            </a:extLst>
          </p:cNvPr>
          <p:cNvSpPr>
            <a:spLocks noGrp="1"/>
          </p:cNvSpPr>
          <p:nvPr>
            <p:ph type="body" sz="quarter" idx="50" hasCustomPrompt="1"/>
          </p:nvPr>
        </p:nvSpPr>
        <p:spPr>
          <a:xfrm>
            <a:off x="2639381" y="19680068"/>
            <a:ext cx="6399307" cy="614495"/>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DESIGN</a:t>
            </a:r>
          </a:p>
        </p:txBody>
      </p:sp>
      <p:sp>
        <p:nvSpPr>
          <p:cNvPr id="341" name="Text Placeholder 25" hidden="1">
            <a:extLst>
              <a:ext uri="{FF2B5EF4-FFF2-40B4-BE49-F238E27FC236}">
                <a16:creationId xmlns:a16="http://schemas.microsoft.com/office/drawing/2014/main" id="{1E9B43B5-9A43-B448-95A4-FDD649321FCA}"/>
              </a:ext>
            </a:extLst>
          </p:cNvPr>
          <p:cNvSpPr>
            <a:spLocks noGrp="1"/>
          </p:cNvSpPr>
          <p:nvPr>
            <p:ph type="body" sz="quarter" idx="51" hasCustomPrompt="1"/>
          </p:nvPr>
        </p:nvSpPr>
        <p:spPr>
          <a:xfrm>
            <a:off x="2639381" y="20340423"/>
            <a:ext cx="6399307" cy="558633"/>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DEVELOPMENT</a:t>
            </a:r>
          </a:p>
        </p:txBody>
      </p:sp>
      <p:sp>
        <p:nvSpPr>
          <p:cNvPr id="342" name="Text Placeholder 25" hidden="1">
            <a:extLst>
              <a:ext uri="{FF2B5EF4-FFF2-40B4-BE49-F238E27FC236}">
                <a16:creationId xmlns:a16="http://schemas.microsoft.com/office/drawing/2014/main" id="{1ACF054A-3D21-D642-B4C6-DB5BDAC19274}"/>
              </a:ext>
            </a:extLst>
          </p:cNvPr>
          <p:cNvSpPr>
            <a:spLocks noGrp="1"/>
          </p:cNvSpPr>
          <p:nvPr>
            <p:ph type="body" sz="quarter" idx="52" hasCustomPrompt="1"/>
          </p:nvPr>
        </p:nvSpPr>
        <p:spPr>
          <a:xfrm>
            <a:off x="2639381" y="17758605"/>
            <a:ext cx="6399307" cy="675945"/>
          </a:xfrm>
        </p:spPr>
        <p:txBody>
          <a:bodyPr lIns="0" rIns="0" rtlCol="0" anchor="ctr">
            <a:noAutofit/>
          </a:bodyPr>
          <a:lstStyle>
            <a:lvl1pPr marL="0" indent="0">
              <a:buNone/>
              <a:defRPr lang="zh-CN" sz="945">
                <a:solidFill>
                  <a:schemeClr val="bg1"/>
                </a:solidFill>
                <a:latin typeface="+mn-ea"/>
                <a:ea typeface="+mn-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ABILITIES</a:t>
            </a:r>
          </a:p>
        </p:txBody>
      </p:sp>
      <p:sp>
        <p:nvSpPr>
          <p:cNvPr id="343" name="Text Placeholder 25" hidden="1">
            <a:extLst>
              <a:ext uri="{FF2B5EF4-FFF2-40B4-BE49-F238E27FC236}">
                <a16:creationId xmlns:a16="http://schemas.microsoft.com/office/drawing/2014/main" id="{7C941C70-D057-D04B-BD74-348163471A70}"/>
              </a:ext>
            </a:extLst>
          </p:cNvPr>
          <p:cNvSpPr>
            <a:spLocks noGrp="1"/>
          </p:cNvSpPr>
          <p:nvPr>
            <p:ph type="body" sz="quarter" idx="53" hasCustomPrompt="1"/>
          </p:nvPr>
        </p:nvSpPr>
        <p:spPr>
          <a:xfrm>
            <a:off x="2639381" y="18423117"/>
            <a:ext cx="6399307" cy="614495"/>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MARKETING</a:t>
            </a:r>
          </a:p>
        </p:txBody>
      </p:sp>
      <p:sp>
        <p:nvSpPr>
          <p:cNvPr id="344" name="Text Placeholder 25" hidden="1">
            <a:extLst>
              <a:ext uri="{FF2B5EF4-FFF2-40B4-BE49-F238E27FC236}">
                <a16:creationId xmlns:a16="http://schemas.microsoft.com/office/drawing/2014/main" id="{CF61B5C1-8C61-1143-9083-AD58E1C749FA}"/>
              </a:ext>
            </a:extLst>
          </p:cNvPr>
          <p:cNvSpPr>
            <a:spLocks noGrp="1"/>
          </p:cNvSpPr>
          <p:nvPr>
            <p:ph type="body" sz="quarter" idx="54" hasCustomPrompt="1"/>
          </p:nvPr>
        </p:nvSpPr>
        <p:spPr>
          <a:xfrm>
            <a:off x="9244925" y="19084147"/>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10</a:t>
            </a:r>
          </a:p>
        </p:txBody>
      </p:sp>
      <p:sp>
        <p:nvSpPr>
          <p:cNvPr id="345" name="Text Placeholder 25" hidden="1">
            <a:extLst>
              <a:ext uri="{FF2B5EF4-FFF2-40B4-BE49-F238E27FC236}">
                <a16:creationId xmlns:a16="http://schemas.microsoft.com/office/drawing/2014/main" id="{0B7D9C94-0A2C-3B4E-8B05-B7547A9A0E78}"/>
              </a:ext>
            </a:extLst>
          </p:cNvPr>
          <p:cNvSpPr>
            <a:spLocks noGrp="1"/>
          </p:cNvSpPr>
          <p:nvPr>
            <p:ph type="body" sz="quarter" idx="55" hasCustomPrompt="1"/>
          </p:nvPr>
        </p:nvSpPr>
        <p:spPr>
          <a:xfrm>
            <a:off x="9244925" y="19729366"/>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7</a:t>
            </a:r>
          </a:p>
        </p:txBody>
      </p:sp>
      <p:sp>
        <p:nvSpPr>
          <p:cNvPr id="346" name="Text Placeholder 25" hidden="1">
            <a:extLst>
              <a:ext uri="{FF2B5EF4-FFF2-40B4-BE49-F238E27FC236}">
                <a16:creationId xmlns:a16="http://schemas.microsoft.com/office/drawing/2014/main" id="{CCE3AE9C-BC12-B743-BF3F-A8308EFB290C}"/>
              </a:ext>
            </a:extLst>
          </p:cNvPr>
          <p:cNvSpPr>
            <a:spLocks noGrp="1"/>
          </p:cNvSpPr>
          <p:nvPr>
            <p:ph type="body" sz="quarter" idx="56" hasCustomPrompt="1"/>
          </p:nvPr>
        </p:nvSpPr>
        <p:spPr>
          <a:xfrm>
            <a:off x="9244925" y="20342846"/>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3.5</a:t>
            </a:r>
          </a:p>
        </p:txBody>
      </p:sp>
      <p:sp>
        <p:nvSpPr>
          <p:cNvPr id="347" name="Text Placeholder 25" hidden="1">
            <a:extLst>
              <a:ext uri="{FF2B5EF4-FFF2-40B4-BE49-F238E27FC236}">
                <a16:creationId xmlns:a16="http://schemas.microsoft.com/office/drawing/2014/main" id="{F1D2929D-A8D7-274A-A253-E4556D470E75}"/>
              </a:ext>
            </a:extLst>
          </p:cNvPr>
          <p:cNvSpPr>
            <a:spLocks noGrp="1"/>
          </p:cNvSpPr>
          <p:nvPr>
            <p:ph type="body" sz="quarter" idx="57" hasCustomPrompt="1"/>
          </p:nvPr>
        </p:nvSpPr>
        <p:spPr>
          <a:xfrm>
            <a:off x="9244925" y="18486892"/>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8</a:t>
            </a:r>
          </a:p>
        </p:txBody>
      </p:sp>
      <p:sp>
        <p:nvSpPr>
          <p:cNvPr id="348" name="Text Placeholder 25" hidden="1">
            <a:extLst>
              <a:ext uri="{FF2B5EF4-FFF2-40B4-BE49-F238E27FC236}">
                <a16:creationId xmlns:a16="http://schemas.microsoft.com/office/drawing/2014/main" id="{E4C42072-2D54-8942-9963-4138F93D9F7A}"/>
              </a:ext>
            </a:extLst>
          </p:cNvPr>
          <p:cNvSpPr>
            <a:spLocks noGrp="1"/>
          </p:cNvSpPr>
          <p:nvPr>
            <p:ph type="body" sz="quarter" idx="58" hasCustomPrompt="1"/>
          </p:nvPr>
        </p:nvSpPr>
        <p:spPr>
          <a:xfrm>
            <a:off x="9246535" y="17758610"/>
            <a:ext cx="4820735" cy="691761"/>
          </a:xfrm>
        </p:spPr>
        <p:txBody>
          <a:bodyPr lIns="0" rIns="0" rtlCol="0" anchor="ctr">
            <a:noAutofit/>
          </a:bodyPr>
          <a:lstStyle>
            <a:lvl1pPr marL="0" indent="0" algn="ctr">
              <a:buNone/>
              <a:defRPr lang="zh-CN" sz="788">
                <a:solidFill>
                  <a:schemeClr val="bg1"/>
                </a:solidFill>
                <a:latin typeface="+mn-ea"/>
                <a:ea typeface="+mn-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YEARS OF EXPERIENCE</a:t>
            </a:r>
          </a:p>
        </p:txBody>
      </p:sp>
      <p:cxnSp>
        <p:nvCxnSpPr>
          <p:cNvPr id="355" name="直接连接符​​(S) 354" hidden="1">
            <a:extLst>
              <a:ext uri="{FF2B5EF4-FFF2-40B4-BE49-F238E27FC236}">
                <a16:creationId xmlns:a16="http://schemas.microsoft.com/office/drawing/2014/main" id="{DF98499B-F2A5-CA4E-943A-53F88D825970}"/>
              </a:ext>
            </a:extLst>
          </p:cNvPr>
          <p:cNvCxnSpPr>
            <a:cxnSpLocks/>
          </p:cNvCxnSpPr>
          <p:nvPr userDrawn="1"/>
        </p:nvCxnSpPr>
        <p:spPr>
          <a:xfrm>
            <a:off x="0" y="2623087"/>
            <a:ext cx="302752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60" hidden="1">
            <a:extLst>
              <a:ext uri="{FF2B5EF4-FFF2-40B4-BE49-F238E27FC236}">
                <a16:creationId xmlns:a16="http://schemas.microsoft.com/office/drawing/2014/main" id="{17521193-60AC-664A-A033-8AA4404C6AAF}"/>
              </a:ext>
            </a:extLst>
          </p:cNvPr>
          <p:cNvSpPr>
            <a:spLocks noGrp="1"/>
          </p:cNvSpPr>
          <p:nvPr>
            <p:ph type="body" sz="quarter" idx="59" hasCustomPrompt="1"/>
          </p:nvPr>
        </p:nvSpPr>
        <p:spPr>
          <a:xfrm>
            <a:off x="15295719" y="2680379"/>
            <a:ext cx="11752993" cy="702747"/>
          </a:xfrm>
        </p:spPr>
        <p:txBody>
          <a:bodyPr lIns="0" rtlCol="0" anchor="ctr">
            <a:noAutofit/>
          </a:bodyPr>
          <a:lstStyle>
            <a:lvl1pPr marL="0" indent="0">
              <a:buNone/>
              <a:defRPr lang="zh-CN" sz="945">
                <a:solidFill>
                  <a:schemeClr val="bg1"/>
                </a:solidFill>
              </a:defRPr>
            </a:lvl1pPr>
            <a:lvl2pPr marL="270034" indent="0">
              <a:buNone/>
              <a:defRPr lang="zh-CN" sz="945">
                <a:solidFill>
                  <a:schemeClr val="bg1"/>
                </a:solidFill>
              </a:defRPr>
            </a:lvl2pPr>
            <a:lvl3pPr marL="540068" indent="0">
              <a:buNone/>
              <a:defRPr lang="zh-CN" sz="945">
                <a:solidFill>
                  <a:schemeClr val="bg1"/>
                </a:solidFill>
              </a:defRPr>
            </a:lvl3pPr>
            <a:lvl4pPr marL="810101" indent="0">
              <a:buNone/>
              <a:defRPr lang="zh-CN" sz="945">
                <a:solidFill>
                  <a:schemeClr val="bg1"/>
                </a:solidFill>
              </a:defRPr>
            </a:lvl4pPr>
            <a:lvl5pPr marL="1080135" indent="0">
              <a:buNone/>
              <a:defRPr lang="zh-CN" sz="945">
                <a:solidFill>
                  <a:schemeClr val="bg1"/>
                </a:solidFill>
              </a:defRPr>
            </a:lvl5pPr>
          </a:lstStyle>
          <a:p>
            <a:pPr lvl="0" rtl="0"/>
            <a:r>
              <a:rPr lang="zh-CN" noProof="0"/>
              <a:t>INTERNATIONAL EXPERIENCE</a:t>
            </a:r>
          </a:p>
        </p:txBody>
      </p:sp>
      <p:sp>
        <p:nvSpPr>
          <p:cNvPr id="359" name="Text Placeholder 60" hidden="1">
            <a:extLst>
              <a:ext uri="{FF2B5EF4-FFF2-40B4-BE49-F238E27FC236}">
                <a16:creationId xmlns:a16="http://schemas.microsoft.com/office/drawing/2014/main" id="{412CE960-3495-1F42-80A3-840D05EC91C6}"/>
              </a:ext>
            </a:extLst>
          </p:cNvPr>
          <p:cNvSpPr>
            <a:spLocks noGrp="1"/>
          </p:cNvSpPr>
          <p:nvPr>
            <p:ph type="body" sz="quarter" idx="60" hasCustomPrompt="1"/>
          </p:nvPr>
        </p:nvSpPr>
        <p:spPr>
          <a:xfrm>
            <a:off x="15295719" y="8470410"/>
            <a:ext cx="11752993" cy="702747"/>
          </a:xfrm>
        </p:spPr>
        <p:txBody>
          <a:bodyPr lIns="0" rtlCol="0" anchor="ctr">
            <a:noAutofit/>
          </a:bodyPr>
          <a:lstStyle>
            <a:lvl1pPr marL="0" indent="0">
              <a:buNone/>
              <a:defRPr lang="zh-CN" sz="945">
                <a:solidFill>
                  <a:schemeClr val="bg1"/>
                </a:solidFill>
              </a:defRPr>
            </a:lvl1pPr>
            <a:lvl2pPr marL="270034" indent="0">
              <a:buNone/>
              <a:defRPr lang="zh-CN" sz="945">
                <a:solidFill>
                  <a:schemeClr val="bg1"/>
                </a:solidFill>
              </a:defRPr>
            </a:lvl2pPr>
            <a:lvl3pPr marL="540068" indent="0">
              <a:buNone/>
              <a:defRPr lang="zh-CN" sz="945">
                <a:solidFill>
                  <a:schemeClr val="bg1"/>
                </a:solidFill>
              </a:defRPr>
            </a:lvl3pPr>
            <a:lvl4pPr marL="810101" indent="0">
              <a:buNone/>
              <a:defRPr lang="zh-CN" sz="945">
                <a:solidFill>
                  <a:schemeClr val="bg1"/>
                </a:solidFill>
              </a:defRPr>
            </a:lvl4pPr>
            <a:lvl5pPr marL="1080135" indent="0">
              <a:buNone/>
              <a:defRPr lang="zh-CN" sz="945">
                <a:solidFill>
                  <a:schemeClr val="bg1"/>
                </a:solidFill>
              </a:defRPr>
            </a:lvl5pPr>
          </a:lstStyle>
          <a:p>
            <a:pPr lvl="0" rtl="0"/>
            <a:r>
              <a:rPr lang="zh-CN" noProof="0"/>
              <a:t>SKILLS</a:t>
            </a:r>
          </a:p>
        </p:txBody>
      </p:sp>
      <p:sp>
        <p:nvSpPr>
          <p:cNvPr id="360" name="Text Placeholder 60" hidden="1">
            <a:extLst>
              <a:ext uri="{FF2B5EF4-FFF2-40B4-BE49-F238E27FC236}">
                <a16:creationId xmlns:a16="http://schemas.microsoft.com/office/drawing/2014/main" id="{08F6B783-82B6-B242-AA40-D9F7AE3B8CEC}"/>
              </a:ext>
            </a:extLst>
          </p:cNvPr>
          <p:cNvSpPr>
            <a:spLocks noGrp="1"/>
          </p:cNvSpPr>
          <p:nvPr>
            <p:ph type="body" sz="quarter" idx="61" hasCustomPrompt="1"/>
          </p:nvPr>
        </p:nvSpPr>
        <p:spPr>
          <a:xfrm>
            <a:off x="15295719" y="11727301"/>
            <a:ext cx="11752993" cy="702747"/>
          </a:xfrm>
        </p:spPr>
        <p:txBody>
          <a:bodyPr lIns="0" rtlCol="0" anchor="ctr">
            <a:noAutofit/>
          </a:bodyPr>
          <a:lstStyle>
            <a:lvl1pPr marL="0" indent="0">
              <a:buNone/>
              <a:defRPr lang="zh-CN" sz="945">
                <a:solidFill>
                  <a:schemeClr val="bg1"/>
                </a:solidFill>
              </a:defRPr>
            </a:lvl1pPr>
            <a:lvl2pPr marL="270034" indent="0">
              <a:buNone/>
              <a:defRPr lang="zh-CN" sz="945">
                <a:solidFill>
                  <a:schemeClr val="bg1"/>
                </a:solidFill>
              </a:defRPr>
            </a:lvl2pPr>
            <a:lvl3pPr marL="540068" indent="0">
              <a:buNone/>
              <a:defRPr lang="zh-CN" sz="945">
                <a:solidFill>
                  <a:schemeClr val="bg1"/>
                </a:solidFill>
              </a:defRPr>
            </a:lvl3pPr>
            <a:lvl4pPr marL="810101" indent="0">
              <a:buNone/>
              <a:defRPr lang="zh-CN" sz="945">
                <a:solidFill>
                  <a:schemeClr val="bg1"/>
                </a:solidFill>
              </a:defRPr>
            </a:lvl4pPr>
            <a:lvl5pPr marL="1080135" indent="0">
              <a:buNone/>
              <a:defRPr lang="zh-CN" sz="945">
                <a:solidFill>
                  <a:schemeClr val="bg1"/>
                </a:solidFill>
              </a:defRPr>
            </a:lvl5pPr>
          </a:lstStyle>
          <a:p>
            <a:pPr lvl="0" rtl="0"/>
            <a:r>
              <a:rPr lang="zh-CN" noProof="0"/>
              <a:t>LANGUAGES</a:t>
            </a:r>
          </a:p>
        </p:txBody>
      </p:sp>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6735" userDrawn="1">
          <p15:clr>
            <a:srgbClr val="FBAE40"/>
          </p15:clr>
        </p15:guide>
        <p15:guide id="2" pos="953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1924290" y="6947038"/>
            <a:ext cx="26453570" cy="113210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5" name="Footer Placeholder 4"/>
          <p:cNvSpPr>
            <a:spLocks noGrp="1"/>
          </p:cNvSpPr>
          <p:nvPr>
            <p:ph type="ftr" sz="quarter" idx="11"/>
          </p:nvPr>
        </p:nvSpPr>
        <p:spPr/>
        <p:txBody>
          <a:bodyPr/>
          <a:lstStyle/>
          <a:p>
            <a:pPr rtl="0"/>
            <a:endParaRPr lang="zh-CN"/>
          </a:p>
        </p:txBody>
      </p:sp>
      <p:sp>
        <p:nvSpPr>
          <p:cNvPr id="6" name="Slide Number Placeholder 5"/>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1386444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1498685" y="16032959"/>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295" y="9468203"/>
            <a:ext cx="26453567" cy="4692187"/>
          </a:xfrm>
        </p:spPr>
        <p:txBody>
          <a:bodyPr anchor="b">
            <a:normAutofit/>
          </a:bodyPr>
          <a:lstStyle>
            <a:lvl1pPr algn="l">
              <a:defRPr sz="11225" b="0" cap="all">
                <a:solidFill>
                  <a:schemeClr val="accent1"/>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1924295" y="14160390"/>
            <a:ext cx="26453567" cy="1872567"/>
          </a:xfrm>
        </p:spPr>
        <p:txBody>
          <a:bodyPr anchor="t">
            <a:normAutofit/>
          </a:bodyPr>
          <a:lstStyle>
            <a:lvl1pPr marL="0" indent="0" algn="l">
              <a:buNone/>
              <a:defRPr sz="5613" cap="all">
                <a:solidFill>
                  <a:schemeClr val="accent2"/>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fld id="{E8EB70B2-C600-486B-91C2-E2D42A04B47F}" type="datetime1">
              <a:rPr lang="zh-CN" altLang="en-US" smtClean="0"/>
              <a:t>2024/3/5</a:t>
            </a:fld>
            <a:endParaRPr lang="zh-C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zh-C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10171896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924292" y="6947036"/>
            <a:ext cx="12911090" cy="1132804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15439835" y="6947039"/>
            <a:ext cx="12938025" cy="1132804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6" name="Footer Placeholder 5"/>
          <p:cNvSpPr>
            <a:spLocks noGrp="1"/>
          </p:cNvSpPr>
          <p:nvPr>
            <p:ph type="ftr" sz="quarter" idx="11"/>
          </p:nvPr>
        </p:nvSpPr>
        <p:spPr/>
        <p:txBody>
          <a:bodyPr/>
          <a:lstStyle/>
          <a:p>
            <a:pPr rtl="0"/>
            <a:endParaRPr lang="zh-CN"/>
          </a:p>
        </p:txBody>
      </p:sp>
      <p:sp>
        <p:nvSpPr>
          <p:cNvPr id="7" name="Slide Number Placeholder 6"/>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2240845790"/>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2937527" y="6947037"/>
            <a:ext cx="11897854"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zh-CN" altLang="en-US"/>
              <a:t>单击此处编辑母版文本样式</a:t>
            </a:r>
          </a:p>
        </p:txBody>
      </p:sp>
      <p:sp>
        <p:nvSpPr>
          <p:cNvPr id="4" name="Content Placeholder 3"/>
          <p:cNvSpPr>
            <a:spLocks noGrp="1"/>
          </p:cNvSpPr>
          <p:nvPr>
            <p:ph sz="half" idx="2"/>
          </p:nvPr>
        </p:nvSpPr>
        <p:spPr>
          <a:xfrm>
            <a:off x="1924292" y="9123591"/>
            <a:ext cx="12911090" cy="915149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16453070" y="6947037"/>
            <a:ext cx="11924789"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zh-CN" altLang="en-US"/>
              <a:t>单击此处编辑母版文本样式</a:t>
            </a:r>
          </a:p>
        </p:txBody>
      </p:sp>
      <p:sp>
        <p:nvSpPr>
          <p:cNvPr id="6" name="Content Placeholder 5"/>
          <p:cNvSpPr>
            <a:spLocks noGrp="1"/>
          </p:cNvSpPr>
          <p:nvPr>
            <p:ph sz="quarter" idx="4"/>
          </p:nvPr>
        </p:nvSpPr>
        <p:spPr>
          <a:xfrm>
            <a:off x="15439835" y="9123591"/>
            <a:ext cx="12938025" cy="915149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8" name="Footer Placeholder 7"/>
          <p:cNvSpPr>
            <a:spLocks noGrp="1"/>
          </p:cNvSpPr>
          <p:nvPr>
            <p:ph type="ftr" sz="quarter" idx="11"/>
          </p:nvPr>
        </p:nvSpPr>
        <p:spPr/>
        <p:txBody>
          <a:bodyPr/>
          <a:lstStyle/>
          <a:p>
            <a:pPr rtl="0"/>
            <a:endParaRPr lang="zh-CN"/>
          </a:p>
        </p:txBody>
      </p:sp>
      <p:sp>
        <p:nvSpPr>
          <p:cNvPr id="9" name="Slide Number Placeholder 8"/>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339799806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4" name="Footer Placeholder 3"/>
          <p:cNvSpPr>
            <a:spLocks noGrp="1"/>
          </p:cNvSpPr>
          <p:nvPr>
            <p:ph type="ftr" sz="quarter" idx="11"/>
          </p:nvPr>
        </p:nvSpPr>
        <p:spPr/>
        <p:txBody>
          <a:bodyPr/>
          <a:lstStyle/>
          <a:p>
            <a:pPr rtl="0"/>
            <a:endParaRPr lang="zh-CN"/>
          </a:p>
        </p:txBody>
      </p:sp>
      <p:sp>
        <p:nvSpPr>
          <p:cNvPr id="5" name="Slide Number Placeholder 4"/>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2912804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3" name="Footer Placeholder 2"/>
          <p:cNvSpPr>
            <a:spLocks noGrp="1"/>
          </p:cNvSpPr>
          <p:nvPr>
            <p:ph type="ftr" sz="quarter" idx="11"/>
          </p:nvPr>
        </p:nvSpPr>
        <p:spPr/>
        <p:txBody>
          <a:bodyPr/>
          <a:lstStyle/>
          <a:p>
            <a:pPr rtl="0"/>
            <a:endParaRPr lang="zh-CN"/>
          </a:p>
        </p:txBody>
      </p:sp>
      <p:sp>
        <p:nvSpPr>
          <p:cNvPr id="4" name="Slide Number Placeholder 3"/>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1855958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1498685" y="16032957"/>
            <a:ext cx="27277844" cy="3974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822" y="16408131"/>
            <a:ext cx="11709545" cy="2149943"/>
          </a:xfrm>
        </p:spPr>
        <p:txBody>
          <a:bodyPr anchor="ctr"/>
          <a:lstStyle>
            <a:lvl1pPr algn="l">
              <a:defRPr sz="6236" b="0">
                <a:solidFill>
                  <a:schemeClr val="accent1">
                    <a:lumMod val="75000"/>
                    <a:lumOff val="25000"/>
                  </a:schemeClr>
                </a:solidFill>
              </a:defRPr>
            </a:lvl1pPr>
          </a:lstStyle>
          <a:p>
            <a:r>
              <a:rPr lang="zh-CN" altLang="en-US"/>
              <a:t>单击此处编辑母版标题样式</a:t>
            </a:r>
            <a:endParaRPr lang="en-US"/>
          </a:p>
        </p:txBody>
      </p:sp>
      <p:sp>
        <p:nvSpPr>
          <p:cNvPr id="3" name="Content Placeholder 2"/>
          <p:cNvSpPr>
            <a:spLocks noGrp="1"/>
          </p:cNvSpPr>
          <p:nvPr>
            <p:ph idx="1"/>
          </p:nvPr>
        </p:nvSpPr>
        <p:spPr>
          <a:xfrm>
            <a:off x="1477999" y="1874575"/>
            <a:ext cx="27283450" cy="13110800"/>
          </a:xfrm>
        </p:spPr>
        <p:txBody>
          <a:bodyPr anchor="ctr">
            <a:normAutofit/>
          </a:bodyPr>
          <a:lstStyle>
            <a:lvl1pPr>
              <a:defRPr sz="6236">
                <a:solidFill>
                  <a:schemeClr val="tx2"/>
                </a:solidFill>
              </a:defRPr>
            </a:lvl1pPr>
            <a:lvl2pPr>
              <a:defRPr sz="5613">
                <a:solidFill>
                  <a:schemeClr val="tx2"/>
                </a:solidFill>
              </a:defRPr>
            </a:lvl2pPr>
            <a:lvl3pPr>
              <a:defRPr sz="4989">
                <a:solidFill>
                  <a:schemeClr val="tx2"/>
                </a:solidFill>
              </a:defRPr>
            </a:lvl3pPr>
            <a:lvl4pPr>
              <a:defRPr sz="4365">
                <a:solidFill>
                  <a:schemeClr val="tx2"/>
                </a:solidFill>
              </a:defRPr>
            </a:lvl4pPr>
            <a:lvl5pPr>
              <a:defRPr sz="4365">
                <a:solidFill>
                  <a:schemeClr val="tx2"/>
                </a:solidFill>
              </a:defRPr>
            </a:lvl5pPr>
            <a:lvl6pPr>
              <a:defRPr sz="4365">
                <a:solidFill>
                  <a:schemeClr val="tx2"/>
                </a:solidFill>
              </a:defRPr>
            </a:lvl6pPr>
            <a:lvl7pPr>
              <a:defRPr sz="4365">
                <a:solidFill>
                  <a:schemeClr val="tx2"/>
                </a:solidFill>
              </a:defRPr>
            </a:lvl7pPr>
            <a:lvl8pPr>
              <a:defRPr sz="4365">
                <a:solidFill>
                  <a:schemeClr val="tx2"/>
                </a:solidFill>
              </a:defRPr>
            </a:lvl8pPr>
            <a:lvl9pPr>
              <a:defRPr sz="4365">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255631" y="16408130"/>
            <a:ext cx="14122231" cy="2149946"/>
          </a:xfrm>
        </p:spPr>
        <p:txBody>
          <a:bodyPr anchor="ctr">
            <a:normAutofit/>
          </a:bodyPr>
          <a:lstStyle>
            <a:lvl1pPr marL="0" indent="0" algn="r">
              <a:buNone/>
              <a:defRPr sz="3430">
                <a:solidFill>
                  <a:schemeClr val="bg1"/>
                </a:solidFill>
              </a:defRPr>
            </a:lvl1pPr>
            <a:lvl2pPr marL="1425595" indent="0">
              <a:buNone/>
              <a:defRPr sz="3430"/>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rtl="0"/>
            <a:fld id="{E8EB70B2-C600-486B-91C2-E2D42A04B47F}" type="datetime1">
              <a:rPr lang="zh-CN" altLang="en-US" smtClean="0"/>
              <a:t>2024/3/5</a:t>
            </a:fld>
            <a:endParaRPr lang="zh-C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rtl="0"/>
            <a:endParaRPr lang="zh-C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931917849"/>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4290" y="14634247"/>
            <a:ext cx="26453570" cy="1767121"/>
          </a:xfrm>
        </p:spPr>
        <p:txBody>
          <a:bodyPr anchor="b">
            <a:normAutofit/>
          </a:bodyPr>
          <a:lstStyle>
            <a:lvl1pPr algn="l">
              <a:defRPr sz="7483" b="0">
                <a:solidFill>
                  <a:schemeClr val="accent1"/>
                </a:solidFill>
              </a:defRPr>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1483608" y="1869976"/>
            <a:ext cx="27277841" cy="11091709"/>
          </a:xfrm>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zh-CN" altLang="en-US"/>
              <a:t>单击图标添加图片</a:t>
            </a:r>
            <a:endParaRPr lang="en-US"/>
          </a:p>
        </p:txBody>
      </p:sp>
      <p:sp>
        <p:nvSpPr>
          <p:cNvPr id="4" name="Text Placeholder 3"/>
          <p:cNvSpPr>
            <a:spLocks noGrp="1"/>
          </p:cNvSpPr>
          <p:nvPr>
            <p:ph type="body" sz="half" idx="2"/>
          </p:nvPr>
        </p:nvSpPr>
        <p:spPr>
          <a:xfrm>
            <a:off x="1924290" y="16401367"/>
            <a:ext cx="26453570" cy="1866689"/>
          </a:xfrm>
        </p:spPr>
        <p:txBody>
          <a:bodyPr>
            <a:normAutofit/>
          </a:bodyPr>
          <a:lstStyle>
            <a:lvl1pPr marL="0" indent="0">
              <a:buNone/>
              <a:defRPr sz="3742"/>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rtl="0"/>
            <a:fld id="{E8EB70B2-C600-486B-91C2-E2D42A04B47F}" type="datetime1">
              <a:rPr lang="zh-CN" altLang="en-US" smtClean="0"/>
              <a:t>2024/3/5</a:t>
            </a:fld>
            <a:endParaRPr lang="zh-CN"/>
          </a:p>
        </p:txBody>
      </p:sp>
      <p:sp>
        <p:nvSpPr>
          <p:cNvPr id="6" name="Footer Placeholder 5"/>
          <p:cNvSpPr>
            <a:spLocks noGrp="1"/>
          </p:cNvSpPr>
          <p:nvPr>
            <p:ph type="ftr" sz="quarter" idx="11"/>
          </p:nvPr>
        </p:nvSpPr>
        <p:spPr/>
        <p:txBody>
          <a:bodyPr/>
          <a:lstStyle/>
          <a:p>
            <a:pPr rtl="0"/>
            <a:endParaRPr lang="zh-CN"/>
          </a:p>
        </p:txBody>
      </p:sp>
      <p:sp>
        <p:nvSpPr>
          <p:cNvPr id="7" name="Slide Number Placeholder 6"/>
          <p:cNvSpPr>
            <a:spLocks noGrp="1"/>
          </p:cNvSpPr>
          <p:nvPr>
            <p:ph type="sldNum" sz="quarter" idx="12"/>
          </p:nvPr>
        </p:nvSpPr>
        <p:spPr/>
        <p:txBody>
          <a:bodyPr/>
          <a:lstStyle/>
          <a:p>
            <a:pPr rtl="0"/>
            <a:fld id="{66FD580D-DD1F-2749-85C8-F9883E4B5E50}" type="slidenum">
              <a:rPr lang="en-US" altLang="zh-CN" smtClean="0"/>
              <a:t>‹Nº›</a:t>
            </a:fld>
            <a:endParaRPr lang="zh-CN"/>
          </a:p>
        </p:txBody>
      </p:sp>
    </p:spTree>
    <p:extLst>
      <p:ext uri="{BB962C8B-B14F-4D97-AF65-F5344CB8AC3E}">
        <p14:creationId xmlns:p14="http://schemas.microsoft.com/office/powerpoint/2010/main" val="42550718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290" y="2143584"/>
            <a:ext cx="26453570" cy="3377880"/>
          </a:xfrm>
          <a:prstGeom prst="rect">
            <a:avLst/>
          </a:prstGeom>
        </p:spPr>
        <p:txBody>
          <a:bodyPr vert="horz" lIns="91440" tIns="45720" rIns="91440" bIns="45720" rtlCol="0" anchor="b">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924290" y="6947037"/>
            <a:ext cx="26453570" cy="1132101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18406585" y="18571565"/>
            <a:ext cx="7064216" cy="1138480"/>
          </a:xfrm>
          <a:prstGeom prst="rect">
            <a:avLst/>
          </a:prstGeom>
        </p:spPr>
        <p:txBody>
          <a:bodyPr vert="horz" lIns="91440" tIns="45720" rIns="91440" bIns="45720" rtlCol="0" anchor="ctr"/>
          <a:lstStyle>
            <a:lvl1pPr algn="r">
              <a:defRPr sz="2806">
                <a:solidFill>
                  <a:schemeClr val="accent2"/>
                </a:solidFill>
              </a:defRPr>
            </a:lvl1pPr>
          </a:lstStyle>
          <a:p>
            <a:pPr rtl="0"/>
            <a:fld id="{E8EB70B2-C600-486B-91C2-E2D42A04B47F}" type="datetime1">
              <a:rPr lang="zh-CN" altLang="en-US" smtClean="0"/>
              <a:t>2024/3/5</a:t>
            </a:fld>
            <a:endParaRPr lang="zh-CN"/>
          </a:p>
        </p:txBody>
      </p:sp>
      <p:sp>
        <p:nvSpPr>
          <p:cNvPr id="5" name="Footer Placeholder 4"/>
          <p:cNvSpPr>
            <a:spLocks noGrp="1"/>
          </p:cNvSpPr>
          <p:nvPr>
            <p:ph type="ftr" sz="quarter" idx="3"/>
          </p:nvPr>
        </p:nvSpPr>
        <p:spPr>
          <a:xfrm>
            <a:off x="1924292" y="18558076"/>
            <a:ext cx="16126203" cy="1138480"/>
          </a:xfrm>
          <a:prstGeom prst="rect">
            <a:avLst/>
          </a:prstGeom>
        </p:spPr>
        <p:txBody>
          <a:bodyPr vert="horz" lIns="91440" tIns="45720" rIns="91440" bIns="45720" rtlCol="0" anchor="ctr"/>
          <a:lstStyle>
            <a:lvl1pPr algn="l">
              <a:defRPr sz="2806" cap="all">
                <a:solidFill>
                  <a:schemeClr val="accent2"/>
                </a:solidFill>
              </a:defRPr>
            </a:lvl1pPr>
          </a:lstStyle>
          <a:p>
            <a:pPr rtl="0"/>
            <a:endParaRPr lang="zh-CN"/>
          </a:p>
        </p:txBody>
      </p:sp>
      <p:sp>
        <p:nvSpPr>
          <p:cNvPr id="6" name="Slide Number Placeholder 5"/>
          <p:cNvSpPr>
            <a:spLocks noGrp="1"/>
          </p:cNvSpPr>
          <p:nvPr>
            <p:ph type="sldNum" sz="quarter" idx="4"/>
          </p:nvPr>
        </p:nvSpPr>
        <p:spPr>
          <a:xfrm>
            <a:off x="25826889" y="18571565"/>
            <a:ext cx="2550971" cy="1138480"/>
          </a:xfrm>
          <a:prstGeom prst="rect">
            <a:avLst/>
          </a:prstGeom>
        </p:spPr>
        <p:txBody>
          <a:bodyPr vert="horz" lIns="91440" tIns="45720" rIns="91440" bIns="45720" rtlCol="0" anchor="ctr"/>
          <a:lstStyle>
            <a:lvl1pPr algn="r">
              <a:defRPr sz="2806">
                <a:solidFill>
                  <a:schemeClr val="accent2"/>
                </a:solidFill>
              </a:defRPr>
            </a:lvl1pPr>
          </a:lstStyle>
          <a:p>
            <a:pPr rtl="0"/>
            <a:fld id="{66FD580D-DD1F-2749-85C8-F9883E4B5E50}" type="slidenum">
              <a:rPr lang="en-US" altLang="zh-CN" smtClean="0"/>
              <a:t>‹Nº›</a:t>
            </a:fld>
            <a:endParaRPr lang="zh-CN"/>
          </a:p>
        </p:txBody>
      </p:sp>
      <p:sp>
        <p:nvSpPr>
          <p:cNvPr id="9" name="Rectangle 8"/>
          <p:cNvSpPr/>
          <p:nvPr/>
        </p:nvSpPr>
        <p:spPr>
          <a:xfrm>
            <a:off x="1483603" y="1376076"/>
            <a:ext cx="9005449" cy="336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9786166" y="1376076"/>
            <a:ext cx="8975290" cy="3367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0649965" y="1376076"/>
            <a:ext cx="8975290" cy="3367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5004299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673" r:id="rId13"/>
  </p:sldLayoutIdLst>
  <p:hf sldNum="0" hdr="0" ftr="0" dt="0"/>
  <p:txStyles>
    <p:titleStyle>
      <a:lvl1pPr algn="l" defTabSz="1425595" rtl="0" eaLnBrk="1" latinLnBrk="0" hangingPunct="1">
        <a:spcBef>
          <a:spcPct val="0"/>
        </a:spcBef>
        <a:buNone/>
        <a:defRPr sz="8731"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54139"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5613" kern="1200">
          <a:solidFill>
            <a:schemeClr val="tx2"/>
          </a:solidFill>
          <a:latin typeface="+mn-lt"/>
          <a:ea typeface="+mn-ea"/>
          <a:cs typeface="+mn-cs"/>
        </a:defRPr>
      </a:lvl1pPr>
      <a:lvl2pPr marL="1964403"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989" kern="1200">
          <a:solidFill>
            <a:schemeClr val="tx2"/>
          </a:solidFill>
          <a:latin typeface="+mn-lt"/>
          <a:ea typeface="+mn-ea"/>
          <a:cs typeface="+mn-cs"/>
        </a:defRPr>
      </a:lvl2pPr>
      <a:lvl3pPr marL="2806290" indent="-841887"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365" kern="1200">
          <a:solidFill>
            <a:schemeClr val="tx2"/>
          </a:solidFill>
          <a:latin typeface="+mn-lt"/>
          <a:ea typeface="+mn-ea"/>
          <a:cs typeface="+mn-cs"/>
        </a:defRPr>
      </a:lvl3pPr>
      <a:lvl4pPr marL="3872680"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4pPr>
      <a:lvl5pPr marL="4995196"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p:bodyStyle>
    <p:otherStyle>
      <a:defPPr>
        <a:defRPr lang="en-US"/>
      </a:defPPr>
      <a:lvl1pPr marL="0" algn="l" defTabSz="1425595" rtl="0" eaLnBrk="1" latinLnBrk="0" hangingPunct="1">
        <a:defRPr sz="5613" kern="1200">
          <a:solidFill>
            <a:schemeClr val="tx1"/>
          </a:solidFill>
          <a:latin typeface="+mn-lt"/>
          <a:ea typeface="+mn-ea"/>
          <a:cs typeface="+mn-cs"/>
        </a:defRPr>
      </a:lvl1pPr>
      <a:lvl2pPr marL="1425595" algn="l" defTabSz="1425595" rtl="0" eaLnBrk="1" latinLnBrk="0" hangingPunct="1">
        <a:defRPr sz="5613" kern="1200">
          <a:solidFill>
            <a:schemeClr val="tx1"/>
          </a:solidFill>
          <a:latin typeface="+mn-lt"/>
          <a:ea typeface="+mn-ea"/>
          <a:cs typeface="+mn-cs"/>
        </a:defRPr>
      </a:lvl2pPr>
      <a:lvl3pPr marL="2851191" algn="l" defTabSz="1425595" rtl="0" eaLnBrk="1" latinLnBrk="0" hangingPunct="1">
        <a:defRPr sz="5613" kern="1200">
          <a:solidFill>
            <a:schemeClr val="tx1"/>
          </a:solidFill>
          <a:latin typeface="+mn-lt"/>
          <a:ea typeface="+mn-ea"/>
          <a:cs typeface="+mn-cs"/>
        </a:defRPr>
      </a:lvl3pPr>
      <a:lvl4pPr marL="4276786" algn="l" defTabSz="1425595" rtl="0" eaLnBrk="1" latinLnBrk="0" hangingPunct="1">
        <a:defRPr sz="5613" kern="1200">
          <a:solidFill>
            <a:schemeClr val="tx1"/>
          </a:solidFill>
          <a:latin typeface="+mn-lt"/>
          <a:ea typeface="+mn-ea"/>
          <a:cs typeface="+mn-cs"/>
        </a:defRPr>
      </a:lvl4pPr>
      <a:lvl5pPr marL="5702381" algn="l" defTabSz="1425595" rtl="0" eaLnBrk="1" latinLnBrk="0" hangingPunct="1">
        <a:defRPr sz="5613" kern="1200">
          <a:solidFill>
            <a:schemeClr val="tx1"/>
          </a:solidFill>
          <a:latin typeface="+mn-lt"/>
          <a:ea typeface="+mn-ea"/>
          <a:cs typeface="+mn-cs"/>
        </a:defRPr>
      </a:lvl5pPr>
      <a:lvl6pPr marL="7127977" algn="l" defTabSz="1425595" rtl="0" eaLnBrk="1" latinLnBrk="0" hangingPunct="1">
        <a:defRPr sz="5613" kern="1200">
          <a:solidFill>
            <a:schemeClr val="tx1"/>
          </a:solidFill>
          <a:latin typeface="+mn-lt"/>
          <a:ea typeface="+mn-ea"/>
          <a:cs typeface="+mn-cs"/>
        </a:defRPr>
      </a:lvl6pPr>
      <a:lvl7pPr marL="8553572" algn="l" defTabSz="1425595" rtl="0" eaLnBrk="1" latinLnBrk="0" hangingPunct="1">
        <a:defRPr sz="5613" kern="1200">
          <a:solidFill>
            <a:schemeClr val="tx1"/>
          </a:solidFill>
          <a:latin typeface="+mn-lt"/>
          <a:ea typeface="+mn-ea"/>
          <a:cs typeface="+mn-cs"/>
        </a:defRPr>
      </a:lvl7pPr>
      <a:lvl8pPr marL="9979167" algn="l" defTabSz="1425595" rtl="0" eaLnBrk="1" latinLnBrk="0" hangingPunct="1">
        <a:defRPr sz="5613" kern="1200">
          <a:solidFill>
            <a:schemeClr val="tx1"/>
          </a:solidFill>
          <a:latin typeface="+mn-lt"/>
          <a:ea typeface="+mn-ea"/>
          <a:cs typeface="+mn-cs"/>
        </a:defRPr>
      </a:lvl8pPr>
      <a:lvl9pPr marL="11404763" algn="l" defTabSz="1425595"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5" name="文本占位符 74">
            <a:extLst>
              <a:ext uri="{FF2B5EF4-FFF2-40B4-BE49-F238E27FC236}">
                <a16:creationId xmlns:a16="http://schemas.microsoft.com/office/drawing/2014/main" id="{23DA089B-1D05-556D-253C-262F0FA50B68}"/>
              </a:ext>
            </a:extLst>
          </p:cNvPr>
          <p:cNvSpPr>
            <a:spLocks noGrp="1"/>
          </p:cNvSpPr>
          <p:nvPr>
            <p:ph type="body" sz="quarter" idx="18"/>
          </p:nvPr>
        </p:nvSpPr>
        <p:spPr>
          <a:xfrm>
            <a:off x="783899" y="3420797"/>
            <a:ext cx="9407096" cy="9812248"/>
          </a:xfrm>
        </p:spPr>
        <p:txBody>
          <a:bodyPr rtlCol="0"/>
          <a:lstStyle>
            <a:defPPr>
              <a:defRPr lang="zh-CN"/>
            </a:defPPr>
          </a:lstStyle>
          <a:p>
            <a:pPr algn="just" rtl="0"/>
            <a:r>
              <a:rPr lang="en-US" altLang="zh-CN" sz="3000" dirty="0">
                <a:latin typeface="Arial" panose="020B0604020202020204" pitchFamily="34" charset="0"/>
                <a:cs typeface="Arial" panose="020B0604020202020204" pitchFamily="34" charset="0"/>
              </a:rPr>
              <a:t>In daily life, many people have drinking habits, either for leisure or due to stress. Moderate drinking may not pose significant health risks, but it has been observed that the drinking population is becoming younger, with some younger individuals consuming alcohol in quantities exceeding recommended levels. The project aims to explore the impact of family background and personal circumstances, such as age, gender and health on alcohol consumption among secondary school students in Portugal. Given the categorical nature of most variables, we employed different methods, specifically, </a:t>
            </a:r>
            <a:r>
              <a:rPr lang="en-US" altLang="zh-CN" sz="3000" dirty="0" err="1">
                <a:latin typeface="Arial" panose="020B0604020202020204" pitchFamily="34" charset="0"/>
                <a:cs typeface="Arial" panose="020B0604020202020204" pitchFamily="34" charset="0"/>
              </a:rPr>
              <a:t>XGBoost</a:t>
            </a:r>
            <a:r>
              <a:rPr lang="en-US" altLang="zh-CN" sz="3000" dirty="0">
                <a:latin typeface="Arial" panose="020B0604020202020204" pitchFamily="34" charset="0"/>
                <a:cs typeface="Arial" panose="020B0604020202020204" pitchFamily="34" charset="0"/>
              </a:rPr>
              <a:t>, Random Forest, and Support Vector Machines (SVM) for training and testing. In parallel, we conducted Causal Analysis by using the Causal Bootstrapping (CB) technique to investigate relationships between the elements and the alcohol consumption at weekday and weekend. The analysis yielded promising results, underscoring the complex interplay between personal circum-stances, family features, and alcohol consumption among secondary school students in Portugal.</a:t>
            </a:r>
          </a:p>
        </p:txBody>
      </p:sp>
      <p:sp>
        <p:nvSpPr>
          <p:cNvPr id="43" name="标题 42">
            <a:extLst>
              <a:ext uri="{FF2B5EF4-FFF2-40B4-BE49-F238E27FC236}">
                <a16:creationId xmlns:a16="http://schemas.microsoft.com/office/drawing/2014/main" id="{DC7C2807-CBA4-1D44-03A7-280C2F0CC2A3}"/>
              </a:ext>
            </a:extLst>
          </p:cNvPr>
          <p:cNvSpPr>
            <a:spLocks noGrp="1"/>
          </p:cNvSpPr>
          <p:nvPr>
            <p:ph type="title"/>
          </p:nvPr>
        </p:nvSpPr>
        <p:spPr>
          <a:xfrm>
            <a:off x="4456599" y="-370783"/>
            <a:ext cx="21362014" cy="1877476"/>
          </a:xfrm>
        </p:spPr>
        <p:txBody>
          <a:bodyPr rtlCol="0" anchor="ctr">
            <a:noAutofit/>
          </a:bodyPr>
          <a:lstStyle>
            <a:defPPr>
              <a:defRPr lang="zh-CN"/>
            </a:defPPr>
          </a:lstStyle>
          <a:p>
            <a:pPr algn="ctr" rtl="0">
              <a:lnSpc>
                <a:spcPct val="150000"/>
              </a:lnSpc>
            </a:pPr>
            <a:r>
              <a:rPr lang="en-US" altLang="zh-CN" sz="4400" dirty="0">
                <a:solidFill>
                  <a:srgbClr val="6B5555"/>
                </a:solidFill>
                <a:latin typeface="Arial" panose="020B0604020202020204" pitchFamily="34" charset="0"/>
                <a:cs typeface="Arial" panose="020B0604020202020204" pitchFamily="34" charset="0"/>
              </a:rPr>
              <a:t>Analysis of Factors Influencing Student Alcohol Consumption</a:t>
            </a:r>
            <a:endParaRPr lang="zh-CN" altLang="en-US" sz="4400" dirty="0">
              <a:solidFill>
                <a:srgbClr val="6B5555"/>
              </a:solidFill>
              <a:latin typeface="Arial" panose="020B0604020202020204" pitchFamily="34" charset="0"/>
              <a:cs typeface="Arial" panose="020B0604020202020204" pitchFamily="34" charset="0"/>
            </a:endParaRPr>
          </a:p>
        </p:txBody>
      </p:sp>
      <p:sp>
        <p:nvSpPr>
          <p:cNvPr id="45" name="文本占位符 44">
            <a:extLst>
              <a:ext uri="{FF2B5EF4-FFF2-40B4-BE49-F238E27FC236}">
                <a16:creationId xmlns:a16="http://schemas.microsoft.com/office/drawing/2014/main" id="{FD8FC3CC-9921-82E1-36BD-57E0F0BEF9B6}"/>
              </a:ext>
            </a:extLst>
          </p:cNvPr>
          <p:cNvSpPr>
            <a:spLocks noGrp="1"/>
          </p:cNvSpPr>
          <p:nvPr>
            <p:ph type="body" sz="quarter" idx="11"/>
          </p:nvPr>
        </p:nvSpPr>
        <p:spPr>
          <a:xfrm>
            <a:off x="821878" y="2128006"/>
            <a:ext cx="3484472" cy="1952478"/>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Abstract</a:t>
            </a:r>
            <a:r>
              <a:rPr lang="en-US" altLang="zh-CN" sz="3600" dirty="0">
                <a:latin typeface="Arial" panose="020B0604020202020204" pitchFamily="34" charset="0"/>
                <a:cs typeface="Arial" panose="020B0604020202020204" pitchFamily="34" charset="0"/>
              </a:rPr>
              <a:t> </a:t>
            </a:r>
          </a:p>
        </p:txBody>
      </p:sp>
      <p:sp>
        <p:nvSpPr>
          <p:cNvPr id="46" name="文本占位符 45">
            <a:extLst>
              <a:ext uri="{FF2B5EF4-FFF2-40B4-BE49-F238E27FC236}">
                <a16:creationId xmlns:a16="http://schemas.microsoft.com/office/drawing/2014/main" id="{3CBF3AE3-4C0C-14DD-31FA-312690CD4952}"/>
              </a:ext>
            </a:extLst>
          </p:cNvPr>
          <p:cNvSpPr>
            <a:spLocks noGrp="1"/>
          </p:cNvSpPr>
          <p:nvPr>
            <p:ph type="body" sz="quarter" idx="12"/>
          </p:nvPr>
        </p:nvSpPr>
        <p:spPr>
          <a:xfrm>
            <a:off x="11087954" y="2468712"/>
            <a:ext cx="4234801" cy="1440425"/>
          </a:xfrm>
        </p:spPr>
        <p:txBody>
          <a:bodyPr rtlCol="0"/>
          <a:lstStyle>
            <a:defPPr>
              <a:defRPr lang="zh-CN"/>
            </a:defPPr>
          </a:lstStyle>
          <a:p>
            <a:pPr rtl="0"/>
            <a:r>
              <a:rPr lang="en-US" altLang="zh-CN" sz="3600">
                <a:solidFill>
                  <a:srgbClr val="6B5555"/>
                </a:solidFill>
                <a:latin typeface="Arial" panose="020B0604020202020204" pitchFamily="34" charset="0"/>
                <a:cs typeface="Arial" panose="020B0604020202020204" pitchFamily="34" charset="0"/>
              </a:rPr>
              <a:t>Methodology</a:t>
            </a:r>
            <a:r>
              <a:rPr lang="en-US" altLang="zh-CN">
                <a:solidFill>
                  <a:srgbClr val="6B5555"/>
                </a:solidFill>
              </a:rPr>
              <a:t> </a:t>
            </a:r>
            <a:endParaRPr lang="zh-CN">
              <a:solidFill>
                <a:srgbClr val="6B5555"/>
              </a:solidFill>
            </a:endParaRPr>
          </a:p>
        </p:txBody>
      </p:sp>
      <p:sp>
        <p:nvSpPr>
          <p:cNvPr id="47" name="文本占位符 46">
            <a:extLst>
              <a:ext uri="{FF2B5EF4-FFF2-40B4-BE49-F238E27FC236}">
                <a16:creationId xmlns:a16="http://schemas.microsoft.com/office/drawing/2014/main" id="{496276D2-4E5E-3306-6296-1FB6A0F72342}"/>
              </a:ext>
            </a:extLst>
          </p:cNvPr>
          <p:cNvSpPr>
            <a:spLocks noGrp="1"/>
          </p:cNvSpPr>
          <p:nvPr>
            <p:ph type="body" sz="quarter" idx="13"/>
          </p:nvPr>
        </p:nvSpPr>
        <p:spPr>
          <a:xfrm>
            <a:off x="20210998" y="12763217"/>
            <a:ext cx="9090628" cy="1060223"/>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Conclusion</a:t>
            </a:r>
            <a:r>
              <a:rPr lang="en-US" altLang="zh-CN" sz="2205" dirty="0">
                <a:solidFill>
                  <a:srgbClr val="6B5555"/>
                </a:solidFill>
                <a:latin typeface="Arial" panose="020B0604020202020204" pitchFamily="34" charset="0"/>
                <a:cs typeface="Arial" panose="020B0604020202020204" pitchFamily="34" charset="0"/>
              </a:rPr>
              <a:t> </a:t>
            </a:r>
            <a:endParaRPr lang="zh-CN" altLang="en-US" sz="2205" dirty="0">
              <a:solidFill>
                <a:srgbClr val="6B5555"/>
              </a:solidFill>
              <a:latin typeface="Arial" panose="020B0604020202020204" pitchFamily="34" charset="0"/>
              <a:cs typeface="Arial" panose="020B0604020202020204" pitchFamily="34" charset="0"/>
            </a:endParaRPr>
          </a:p>
        </p:txBody>
      </p:sp>
      <p:sp>
        <p:nvSpPr>
          <p:cNvPr id="49" name="文本占位符 48">
            <a:extLst>
              <a:ext uri="{FF2B5EF4-FFF2-40B4-BE49-F238E27FC236}">
                <a16:creationId xmlns:a16="http://schemas.microsoft.com/office/drawing/2014/main" id="{CE4CCC04-D37E-0424-BC20-F860BF34142A}"/>
              </a:ext>
            </a:extLst>
          </p:cNvPr>
          <p:cNvSpPr>
            <a:spLocks noGrp="1"/>
          </p:cNvSpPr>
          <p:nvPr>
            <p:ph type="body" sz="quarter" idx="14"/>
          </p:nvPr>
        </p:nvSpPr>
        <p:spPr>
          <a:xfrm>
            <a:off x="20210998" y="18087837"/>
            <a:ext cx="7330932" cy="681111"/>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Acknowledgment</a:t>
            </a:r>
            <a:endParaRPr lang="en-US" altLang="zh-CN" sz="3600" dirty="0">
              <a:latin typeface="Arial" panose="020B0604020202020204" pitchFamily="34" charset="0"/>
              <a:cs typeface="Arial" panose="020B0604020202020204" pitchFamily="34" charset="0"/>
            </a:endParaRPr>
          </a:p>
        </p:txBody>
      </p:sp>
      <p:sp>
        <p:nvSpPr>
          <p:cNvPr id="44" name="文本占位符 43">
            <a:extLst>
              <a:ext uri="{FF2B5EF4-FFF2-40B4-BE49-F238E27FC236}">
                <a16:creationId xmlns:a16="http://schemas.microsoft.com/office/drawing/2014/main" id="{573C3F60-C28C-99CF-5C1C-0B86BDF8DE49}"/>
              </a:ext>
            </a:extLst>
          </p:cNvPr>
          <p:cNvSpPr>
            <a:spLocks noGrp="1"/>
          </p:cNvSpPr>
          <p:nvPr>
            <p:ph type="body" sz="quarter" idx="10"/>
          </p:nvPr>
        </p:nvSpPr>
        <p:spPr>
          <a:xfrm>
            <a:off x="10871339" y="12102127"/>
            <a:ext cx="2819196" cy="1216940"/>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Results</a:t>
            </a:r>
          </a:p>
        </p:txBody>
      </p:sp>
      <p:sp>
        <p:nvSpPr>
          <p:cNvPr id="73" name="文本占位符 72">
            <a:extLst>
              <a:ext uri="{FF2B5EF4-FFF2-40B4-BE49-F238E27FC236}">
                <a16:creationId xmlns:a16="http://schemas.microsoft.com/office/drawing/2014/main" id="{2FD50699-45B5-88EC-1B42-E5597AB067CD}"/>
              </a:ext>
            </a:extLst>
          </p:cNvPr>
          <p:cNvSpPr>
            <a:spLocks noGrp="1"/>
          </p:cNvSpPr>
          <p:nvPr>
            <p:ph type="body" sz="quarter" idx="17"/>
          </p:nvPr>
        </p:nvSpPr>
        <p:spPr>
          <a:xfrm>
            <a:off x="8151474" y="1088994"/>
            <a:ext cx="13053849" cy="1334082"/>
          </a:xfrm>
        </p:spPr>
        <p:txBody>
          <a:bodyPr rtlCol="0"/>
          <a:lstStyle>
            <a:defPPr>
              <a:defRPr lang="zh-CN"/>
            </a:defPPr>
          </a:lstStyle>
          <a:p>
            <a:pPr algn="ctr" rtl="0"/>
            <a:r>
              <a:rPr lang="en-US" altLang="zh-CN" sz="2800" dirty="0">
                <a:solidFill>
                  <a:srgbClr val="A58F8F"/>
                </a:solidFill>
                <a:latin typeface="Arial" panose="020B0604020202020204" pitchFamily="34" charset="0"/>
                <a:cs typeface="Arial" panose="020B0604020202020204" pitchFamily="34" charset="0"/>
              </a:rPr>
              <a:t>Group 8: AA</a:t>
            </a:r>
          </a:p>
          <a:p>
            <a:pPr algn="ctr" rtl="0"/>
            <a:r>
              <a:rPr lang="es-ES" altLang="zh-CN" sz="2800" dirty="0">
                <a:solidFill>
                  <a:srgbClr val="A58F8F"/>
                </a:solidFill>
                <a:latin typeface="Arial" panose="020B0604020202020204" pitchFamily="34" charset="0"/>
                <a:cs typeface="Arial" panose="020B0604020202020204" pitchFamily="34" charset="0"/>
              </a:rPr>
              <a:t>Meichen Yu, Yingxin Zeng, Kanghui Chen, Monica Zhangwang</a:t>
            </a:r>
            <a:endParaRPr lang="zh-CN" altLang="zh-CN" sz="2800" dirty="0">
              <a:solidFill>
                <a:srgbClr val="A58F8F"/>
              </a:solidFill>
              <a:latin typeface="Arial" panose="020B0604020202020204" pitchFamily="34" charset="0"/>
              <a:cs typeface="Arial" panose="020B0604020202020204" pitchFamily="34" charset="0"/>
            </a:endParaRPr>
          </a:p>
        </p:txBody>
      </p:sp>
      <p:sp>
        <p:nvSpPr>
          <p:cNvPr id="58" name="文本占位符 44">
            <a:extLst>
              <a:ext uri="{FF2B5EF4-FFF2-40B4-BE49-F238E27FC236}">
                <a16:creationId xmlns:a16="http://schemas.microsoft.com/office/drawing/2014/main" id="{BE2F2E9F-C7CC-312A-874B-753AC3085006}"/>
              </a:ext>
            </a:extLst>
          </p:cNvPr>
          <p:cNvSpPr txBox="1">
            <a:spLocks/>
          </p:cNvSpPr>
          <p:nvPr/>
        </p:nvSpPr>
        <p:spPr>
          <a:xfrm>
            <a:off x="821878" y="13442958"/>
            <a:ext cx="4436613" cy="1206128"/>
          </a:xfrm>
          <a:prstGeom prst="rect">
            <a:avLst/>
          </a:prstGeom>
        </p:spPr>
        <p:txBody>
          <a:bodyPr vert="horz" lIns="72009" tIns="36005" rIns="72009" bIns="36005" rtlCol="0">
            <a:noAutofit/>
          </a:bodyPr>
          <a:lstStyle>
            <a:defPPr>
              <a:defRPr lang="zh-CN"/>
            </a:defPPr>
            <a:lvl1pPr marL="0" indent="0" algn="l" defTabSz="1219170" rtl="0" eaLnBrk="1" latinLnBrk="0" hangingPunct="1">
              <a:lnSpc>
                <a:spcPct val="110000"/>
              </a:lnSpc>
              <a:spcBef>
                <a:spcPts val="933"/>
              </a:spcBef>
              <a:buClr>
                <a:schemeClr val="tx2"/>
              </a:buClr>
              <a:buFont typeface="Arial" panose="020B0604020202020204" pitchFamily="34" charset="0"/>
              <a:buNone/>
              <a:defRPr lang="zh-CN" sz="1600" b="1" kern="1200">
                <a:solidFill>
                  <a:schemeClr val="accent5"/>
                </a:solidFill>
                <a:latin typeface="+mj-ea"/>
                <a:ea typeface="+mj-ea"/>
                <a:cs typeface="+mn-cs"/>
              </a:defRPr>
            </a:lvl1pPr>
            <a:lvl2pPr marL="342900" indent="0" algn="l" defTabSz="1219170" rtl="0" eaLnBrk="1" latinLnBrk="0" hangingPunct="1">
              <a:lnSpc>
                <a:spcPct val="110000"/>
              </a:lnSpc>
              <a:spcBef>
                <a:spcPts val="933"/>
              </a:spcBef>
              <a:buClr>
                <a:schemeClr val="tx2"/>
              </a:buClr>
              <a:buFont typeface="Gill Sans MT" panose="020B0502020104020203" pitchFamily="34" charset="0"/>
              <a:buNone/>
              <a:defRPr lang="zh-CN" sz="1000" b="1" kern="1200">
                <a:solidFill>
                  <a:schemeClr val="tx1">
                    <a:lumMod val="65000"/>
                    <a:lumOff val="35000"/>
                  </a:schemeClr>
                </a:solidFill>
                <a:latin typeface="+mn-lt"/>
                <a:ea typeface="+mn-ea"/>
                <a:cs typeface="+mn-cs"/>
              </a:defRPr>
            </a:lvl2pPr>
            <a:lvl3pPr marL="685800" indent="0" algn="l" defTabSz="1219170" rtl="0" eaLnBrk="1" latinLnBrk="0" hangingPunct="1">
              <a:lnSpc>
                <a:spcPct val="110000"/>
              </a:lnSpc>
              <a:spcBef>
                <a:spcPts val="933"/>
              </a:spcBef>
              <a:buClr>
                <a:schemeClr val="tx2"/>
              </a:buClr>
              <a:buFont typeface="Arial" panose="020B0604020202020204" pitchFamily="34" charset="0"/>
              <a:buNone/>
              <a:defRPr lang="zh-CN" sz="1000" b="1" kern="1200">
                <a:solidFill>
                  <a:schemeClr val="tx1">
                    <a:lumMod val="65000"/>
                    <a:lumOff val="35000"/>
                  </a:schemeClr>
                </a:solidFill>
                <a:latin typeface="+mn-lt"/>
                <a:ea typeface="+mn-ea"/>
                <a:cs typeface="+mn-cs"/>
              </a:defRPr>
            </a:lvl3pPr>
            <a:lvl4pPr marL="1028700" indent="0" algn="l" defTabSz="1219170" rtl="0" eaLnBrk="1" latinLnBrk="0" hangingPunct="1">
              <a:lnSpc>
                <a:spcPct val="110000"/>
              </a:lnSpc>
              <a:spcBef>
                <a:spcPts val="933"/>
              </a:spcBef>
              <a:buClr>
                <a:schemeClr val="tx2"/>
              </a:buClr>
              <a:buFont typeface="Gill Sans MT" panose="020B0502020104020203" pitchFamily="34" charset="0"/>
              <a:buNone/>
              <a:defRPr lang="zh-CN" sz="1000" b="1" kern="1200">
                <a:solidFill>
                  <a:schemeClr val="tx1">
                    <a:lumMod val="65000"/>
                    <a:lumOff val="35000"/>
                  </a:schemeClr>
                </a:solidFill>
                <a:latin typeface="+mn-lt"/>
                <a:ea typeface="+mn-ea"/>
                <a:cs typeface="+mn-cs"/>
              </a:defRPr>
            </a:lvl4pPr>
            <a:lvl5pPr marL="1371600" indent="0" algn="l" defTabSz="1219170" rtl="0" eaLnBrk="1" latinLnBrk="0" hangingPunct="1">
              <a:lnSpc>
                <a:spcPct val="110000"/>
              </a:lnSpc>
              <a:spcBef>
                <a:spcPts val="933"/>
              </a:spcBef>
              <a:buClr>
                <a:schemeClr val="tx2"/>
              </a:buClr>
              <a:buFont typeface="Arial" panose="020B0604020202020204" pitchFamily="34" charset="0"/>
              <a:buNone/>
              <a:defRPr lang="zh-CN" sz="1000" b="1" kern="1200">
                <a:solidFill>
                  <a:schemeClr val="tx1">
                    <a:lumMod val="65000"/>
                    <a:lumOff val="35000"/>
                  </a:schemeClr>
                </a:solidFill>
                <a:latin typeface="+mn-lt"/>
                <a:ea typeface="+mn-ea"/>
                <a:cs typeface="+mn-cs"/>
              </a:defRPr>
            </a:lvl5pPr>
            <a:lvl6pPr marL="3352716" indent="-304792" algn="l" defTabSz="1219170" rtl="0" eaLnBrk="1" latinLnBrk="0" hangingPunct="1">
              <a:lnSpc>
                <a:spcPct val="110000"/>
              </a:lnSpc>
              <a:spcBef>
                <a:spcPts val="933"/>
              </a:spcBef>
              <a:buClr>
                <a:schemeClr val="tx2"/>
              </a:buClr>
              <a:buFont typeface="Gill Sans MT" panose="020B0502020104020203" pitchFamily="34" charset="0"/>
              <a:buChar char="–"/>
              <a:defRPr sz="1867" kern="1200">
                <a:solidFill>
                  <a:schemeClr val="tx1">
                    <a:lumMod val="65000"/>
                    <a:lumOff val="35000"/>
                  </a:schemeClr>
                </a:solidFill>
                <a:latin typeface="+mn-lt"/>
                <a:ea typeface="+mn-ea"/>
                <a:cs typeface="+mn-cs"/>
              </a:defRPr>
            </a:lvl6pPr>
            <a:lvl7pPr marL="3962301" indent="-304792" algn="l" defTabSz="1219170" rtl="0" eaLnBrk="1" latinLnBrk="0" hangingPunct="1">
              <a:lnSpc>
                <a:spcPct val="110000"/>
              </a:lnSpc>
              <a:spcBef>
                <a:spcPts val="933"/>
              </a:spcBef>
              <a:buClr>
                <a:schemeClr val="tx2"/>
              </a:buClr>
              <a:buFont typeface="Arial" panose="020B0604020202020204" pitchFamily="34" charset="0"/>
              <a:buChar char="•"/>
              <a:defRPr sz="1867" kern="1200">
                <a:solidFill>
                  <a:schemeClr val="tx1">
                    <a:lumMod val="65000"/>
                    <a:lumOff val="35000"/>
                  </a:schemeClr>
                </a:solidFill>
                <a:latin typeface="+mn-lt"/>
                <a:ea typeface="+mn-ea"/>
                <a:cs typeface="+mn-cs"/>
              </a:defRPr>
            </a:lvl7pPr>
            <a:lvl8pPr marL="4571886" indent="-304792" algn="l" defTabSz="1219170" rtl="0" eaLnBrk="1" latinLnBrk="0" hangingPunct="1">
              <a:lnSpc>
                <a:spcPct val="110000"/>
              </a:lnSpc>
              <a:spcBef>
                <a:spcPts val="933"/>
              </a:spcBef>
              <a:buClr>
                <a:schemeClr val="tx2"/>
              </a:buClr>
              <a:buFont typeface="Gill Sans MT" panose="020B0502020104020203" pitchFamily="34" charset="0"/>
              <a:buChar char="–"/>
              <a:defRPr sz="1867" kern="1200" baseline="0">
                <a:solidFill>
                  <a:schemeClr val="tx1">
                    <a:lumMod val="65000"/>
                    <a:lumOff val="35000"/>
                  </a:schemeClr>
                </a:solidFill>
                <a:latin typeface="+mn-lt"/>
                <a:ea typeface="+mn-ea"/>
                <a:cs typeface="+mn-cs"/>
              </a:defRPr>
            </a:lvl8pPr>
            <a:lvl9pPr marL="5181470" indent="-304792" algn="l" defTabSz="1219170" rtl="0" eaLnBrk="1" latinLnBrk="0" hangingPunct="1">
              <a:lnSpc>
                <a:spcPct val="110000"/>
              </a:lnSpc>
              <a:spcBef>
                <a:spcPts val="933"/>
              </a:spcBef>
              <a:buClr>
                <a:schemeClr val="tx2"/>
              </a:buClr>
              <a:buFont typeface="Arial" panose="020B0604020202020204" pitchFamily="34" charset="0"/>
              <a:buChar char="•"/>
              <a:defRPr sz="1867" kern="1200" baseline="0">
                <a:solidFill>
                  <a:schemeClr val="tx1">
                    <a:lumMod val="65000"/>
                    <a:lumOff val="35000"/>
                  </a:schemeClr>
                </a:solidFill>
                <a:latin typeface="+mn-lt"/>
                <a:ea typeface="+mn-ea"/>
                <a:cs typeface="+mn-cs"/>
              </a:defRPr>
            </a:lvl9pPr>
          </a:lstStyle>
          <a:p>
            <a:r>
              <a:rPr lang="en-US" altLang="zh-CN" sz="3600" dirty="0">
                <a:solidFill>
                  <a:srgbClr val="6B5555"/>
                </a:solidFill>
                <a:latin typeface="Arial" panose="020B0604020202020204" pitchFamily="34" charset="0"/>
                <a:cs typeface="Arial" panose="020B0604020202020204" pitchFamily="34" charset="0"/>
              </a:rPr>
              <a:t>Introduction</a:t>
            </a:r>
            <a:endParaRPr lang="en-US" altLang="zh-CN" sz="2205" dirty="0">
              <a:solidFill>
                <a:srgbClr val="6B5555"/>
              </a:solidFill>
              <a:latin typeface="Arial" panose="020B0604020202020204" pitchFamily="34" charset="0"/>
              <a:cs typeface="Arial" panose="020B0604020202020204" pitchFamily="34" charset="0"/>
            </a:endParaRPr>
          </a:p>
        </p:txBody>
      </p:sp>
      <p:sp>
        <p:nvSpPr>
          <p:cNvPr id="92" name="文本占位符 74">
            <a:extLst>
              <a:ext uri="{FF2B5EF4-FFF2-40B4-BE49-F238E27FC236}">
                <a16:creationId xmlns:a16="http://schemas.microsoft.com/office/drawing/2014/main" id="{B5F2D18B-927A-D98A-D861-74EF9C024DA8}"/>
              </a:ext>
            </a:extLst>
          </p:cNvPr>
          <p:cNvSpPr txBox="1">
            <a:spLocks/>
          </p:cNvSpPr>
          <p:nvPr/>
        </p:nvSpPr>
        <p:spPr>
          <a:xfrm>
            <a:off x="821878" y="13929710"/>
            <a:ext cx="9407096" cy="6554123"/>
          </a:xfrm>
          <a:prstGeom prst="rect">
            <a:avLst/>
          </a:prstGeom>
        </p:spPr>
        <p:txBody>
          <a:bodyPr vert="horz" lIns="72009" tIns="36005" rIns="72009" bIns="36005" rtlCol="0" anchor="ctr">
            <a:noAutofit/>
          </a:bodyPr>
          <a:lstStyle>
            <a:defPPr>
              <a:defRPr lang="zh-CN"/>
            </a:defPPr>
            <a:lvl1pPr marL="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0" kern="1200">
                <a:solidFill>
                  <a:schemeClr val="tx1"/>
                </a:solidFill>
                <a:latin typeface="+mn-ea"/>
                <a:ea typeface="+mn-ea"/>
                <a:cs typeface="+mn-cs"/>
              </a:defRPr>
            </a:lvl1pPr>
            <a:lvl2pPr marL="3429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2pPr>
            <a:lvl3pPr marL="6858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3pPr>
            <a:lvl4pPr marL="10287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4pPr>
            <a:lvl5pPr marL="13716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5pPr>
            <a:lvl6pPr marL="253327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6pPr>
            <a:lvl7pPr marL="293326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7pPr>
            <a:lvl8pPr marL="333325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8pPr>
            <a:lvl9pPr marL="373324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9pPr>
          </a:lstStyle>
          <a:p>
            <a:pPr algn="just"/>
            <a:r>
              <a:rPr lang="en-US" altLang="zh-CN" sz="3000" dirty="0">
                <a:latin typeface="Arial" panose="020B0604020202020204" pitchFamily="34" charset="0"/>
                <a:cs typeface="Arial" panose="020B0604020202020204" pitchFamily="34" charset="0"/>
              </a:rPr>
              <a:t>According to the 2022 National Survey on Drug Use and Health (NSDUH), of full-time college students ages 18 to 22, 49.0% drank alcohol, and 28.9% engaged in binge drinking, which exacts an enormous toll on the lives of students on campuses [1]. Considering the health of the drinking population, the research question proposed by the team is: How and at what level do personal and family conditions affect students’ alcohol consumption? The team hopes to analyze and identify which factors/reasons are more likely to cause students to drink alcohol or even alcoholism.</a:t>
            </a:r>
            <a:r>
              <a:rPr lang="zh-CN" altLang="en-US" sz="3000" dirty="0">
                <a:latin typeface="Arial" panose="020B0604020202020204" pitchFamily="34" charset="0"/>
                <a:cs typeface="Arial" panose="020B0604020202020204" pitchFamily="34" charset="0"/>
              </a:rPr>
              <a:t> </a:t>
            </a:r>
            <a:r>
              <a:rPr lang="en-US" altLang="zh-CN" sz="3000" dirty="0">
                <a:latin typeface="Arial" panose="020B0604020202020204" pitchFamily="34" charset="0"/>
                <a:cs typeface="Arial" panose="020B0604020202020204" pitchFamily="34" charset="0"/>
              </a:rPr>
              <a:t>To provide more fundamentally important suggestions for students to quit drinking in the future.</a:t>
            </a:r>
            <a:endParaRPr lang="zh-CN" altLang="en-US" sz="3000" dirty="0">
              <a:latin typeface="Arial" panose="020B0604020202020204" pitchFamily="34" charset="0"/>
              <a:cs typeface="Arial" panose="020B0604020202020204" pitchFamily="34" charset="0"/>
            </a:endParaRPr>
          </a:p>
        </p:txBody>
      </p:sp>
      <p:sp>
        <p:nvSpPr>
          <p:cNvPr id="123" name="Terminator 3">
            <a:extLst>
              <a:ext uri="{FF2B5EF4-FFF2-40B4-BE49-F238E27FC236}">
                <a16:creationId xmlns:a16="http://schemas.microsoft.com/office/drawing/2014/main" id="{9394A20D-A3FB-C597-500C-72F2D7156D25}"/>
              </a:ext>
            </a:extLst>
          </p:cNvPr>
          <p:cNvSpPr/>
          <p:nvPr/>
        </p:nvSpPr>
        <p:spPr>
          <a:xfrm>
            <a:off x="11496746" y="3670057"/>
            <a:ext cx="1385887" cy="514350"/>
          </a:xfrm>
          <a:prstGeom prst="flowChartTermina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Start</a:t>
            </a:r>
            <a:endParaRPr lang="en-ES"/>
          </a:p>
        </p:txBody>
      </p:sp>
      <p:sp>
        <p:nvSpPr>
          <p:cNvPr id="124" name="Process 4">
            <a:extLst>
              <a:ext uri="{FF2B5EF4-FFF2-40B4-BE49-F238E27FC236}">
                <a16:creationId xmlns:a16="http://schemas.microsoft.com/office/drawing/2014/main" id="{B4F1C430-7E16-F484-2CA6-A8755F7C20DD}"/>
              </a:ext>
            </a:extLst>
          </p:cNvPr>
          <p:cNvSpPr/>
          <p:nvPr/>
        </p:nvSpPr>
        <p:spPr>
          <a:xfrm>
            <a:off x="11232758" y="4521328"/>
            <a:ext cx="1911037" cy="89729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Finding dataset</a:t>
            </a:r>
          </a:p>
        </p:txBody>
      </p:sp>
      <p:sp>
        <p:nvSpPr>
          <p:cNvPr id="125" name="Process 5">
            <a:extLst>
              <a:ext uri="{FF2B5EF4-FFF2-40B4-BE49-F238E27FC236}">
                <a16:creationId xmlns:a16="http://schemas.microsoft.com/office/drawing/2014/main" id="{06012D55-E118-44C1-484E-8B861E0CEBFE}"/>
              </a:ext>
            </a:extLst>
          </p:cNvPr>
          <p:cNvSpPr/>
          <p:nvPr/>
        </p:nvSpPr>
        <p:spPr>
          <a:xfrm>
            <a:off x="11279377" y="5956139"/>
            <a:ext cx="1850065" cy="12169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Defining research question</a:t>
            </a:r>
          </a:p>
        </p:txBody>
      </p:sp>
      <p:cxnSp>
        <p:nvCxnSpPr>
          <p:cNvPr id="126" name="Straight Arrow Connector 8">
            <a:extLst>
              <a:ext uri="{FF2B5EF4-FFF2-40B4-BE49-F238E27FC236}">
                <a16:creationId xmlns:a16="http://schemas.microsoft.com/office/drawing/2014/main" id="{4ED80171-AE32-A939-2B07-487F4809CF58}"/>
              </a:ext>
            </a:extLst>
          </p:cNvPr>
          <p:cNvCxnSpPr>
            <a:cxnSpLocks/>
            <a:stCxn id="123" idx="2"/>
            <a:endCxn id="124" idx="0"/>
          </p:cNvCxnSpPr>
          <p:nvPr/>
        </p:nvCxnSpPr>
        <p:spPr>
          <a:xfrm flipH="1">
            <a:off x="12188277" y="4184407"/>
            <a:ext cx="1413" cy="33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1">
            <a:extLst>
              <a:ext uri="{FF2B5EF4-FFF2-40B4-BE49-F238E27FC236}">
                <a16:creationId xmlns:a16="http://schemas.microsoft.com/office/drawing/2014/main" id="{D80FB7A4-8BF8-FF81-62D5-4ECD0E953629}"/>
              </a:ext>
            </a:extLst>
          </p:cNvPr>
          <p:cNvCxnSpPr>
            <a:cxnSpLocks/>
            <a:stCxn id="124" idx="2"/>
            <a:endCxn id="125" idx="0"/>
          </p:cNvCxnSpPr>
          <p:nvPr/>
        </p:nvCxnSpPr>
        <p:spPr>
          <a:xfrm>
            <a:off x="12188277" y="5418621"/>
            <a:ext cx="16133" cy="53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Decision 14">
            <a:extLst>
              <a:ext uri="{FF2B5EF4-FFF2-40B4-BE49-F238E27FC236}">
                <a16:creationId xmlns:a16="http://schemas.microsoft.com/office/drawing/2014/main" id="{2DA4BF2F-FB35-0B96-7C6D-D04E64E76B02}"/>
              </a:ext>
            </a:extLst>
          </p:cNvPr>
          <p:cNvSpPr/>
          <p:nvPr/>
        </p:nvSpPr>
        <p:spPr>
          <a:xfrm>
            <a:off x="11130380" y="7567312"/>
            <a:ext cx="2156967" cy="1792260"/>
          </a:xfrm>
          <a:prstGeom prst="flowChartDecisi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ES" sz="2000"/>
              <a:t>Proce</a:t>
            </a:r>
            <a:r>
              <a:rPr lang="en-US" sz="2000"/>
              <a:t>s</a:t>
            </a:r>
            <a:r>
              <a:rPr lang="en-ES" sz="2000"/>
              <a:t>s relevant data</a:t>
            </a:r>
          </a:p>
        </p:txBody>
      </p:sp>
      <p:sp>
        <p:nvSpPr>
          <p:cNvPr id="129" name="Process 16">
            <a:extLst>
              <a:ext uri="{FF2B5EF4-FFF2-40B4-BE49-F238E27FC236}">
                <a16:creationId xmlns:a16="http://schemas.microsoft.com/office/drawing/2014/main" id="{6791D930-3144-37D3-6387-C68F59936355}"/>
              </a:ext>
            </a:extLst>
          </p:cNvPr>
          <p:cNvSpPr/>
          <p:nvPr/>
        </p:nvSpPr>
        <p:spPr>
          <a:xfrm>
            <a:off x="11515920" y="9940122"/>
            <a:ext cx="1385887" cy="4611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Encoding</a:t>
            </a:r>
            <a:endParaRPr lang="en-ES"/>
          </a:p>
        </p:txBody>
      </p:sp>
      <p:cxnSp>
        <p:nvCxnSpPr>
          <p:cNvPr id="130" name="Straight Arrow Connector 18">
            <a:extLst>
              <a:ext uri="{FF2B5EF4-FFF2-40B4-BE49-F238E27FC236}">
                <a16:creationId xmlns:a16="http://schemas.microsoft.com/office/drawing/2014/main" id="{7D3282BA-8D36-F391-6D51-64DA0C27BB30}"/>
              </a:ext>
            </a:extLst>
          </p:cNvPr>
          <p:cNvCxnSpPr>
            <a:cxnSpLocks/>
            <a:stCxn id="128" idx="2"/>
            <a:endCxn id="129" idx="0"/>
          </p:cNvCxnSpPr>
          <p:nvPr/>
        </p:nvCxnSpPr>
        <p:spPr>
          <a:xfrm>
            <a:off x="12208864" y="9359572"/>
            <a:ext cx="0" cy="58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9">
            <a:extLst>
              <a:ext uri="{FF2B5EF4-FFF2-40B4-BE49-F238E27FC236}">
                <a16:creationId xmlns:a16="http://schemas.microsoft.com/office/drawing/2014/main" id="{FA4C5CEA-C37B-9B79-111A-2376D3065F02}"/>
              </a:ext>
            </a:extLst>
          </p:cNvPr>
          <p:cNvSpPr txBox="1"/>
          <p:nvPr/>
        </p:nvSpPr>
        <p:spPr>
          <a:xfrm>
            <a:off x="11862416" y="9235787"/>
            <a:ext cx="2091131" cy="707886"/>
          </a:xfrm>
          <a:prstGeom prst="rect">
            <a:avLst/>
          </a:prstGeom>
          <a:noFill/>
        </p:spPr>
        <p:txBody>
          <a:bodyPr wrap="square" rtlCol="0">
            <a:spAutoFit/>
          </a:bodyPr>
          <a:lstStyle/>
          <a:p>
            <a:pPr algn="ctr"/>
            <a:r>
              <a:rPr lang="en-ES" sz="2000" dirty="0"/>
              <a:t>Categorical </a:t>
            </a:r>
            <a:endParaRPr lang="es-ES" sz="2000" dirty="0"/>
          </a:p>
          <a:p>
            <a:pPr algn="ctr"/>
            <a:r>
              <a:rPr lang="en-ES" sz="2000" dirty="0"/>
              <a:t>Data</a:t>
            </a:r>
          </a:p>
        </p:txBody>
      </p:sp>
      <p:sp>
        <p:nvSpPr>
          <p:cNvPr id="132" name="Process 20">
            <a:extLst>
              <a:ext uri="{FF2B5EF4-FFF2-40B4-BE49-F238E27FC236}">
                <a16:creationId xmlns:a16="http://schemas.microsoft.com/office/drawing/2014/main" id="{0FCE2C19-5645-7FAA-0E20-B4D392CF4458}"/>
              </a:ext>
            </a:extLst>
          </p:cNvPr>
          <p:cNvSpPr/>
          <p:nvPr/>
        </p:nvSpPr>
        <p:spPr>
          <a:xfrm>
            <a:off x="11076515" y="10764504"/>
            <a:ext cx="2275403" cy="8420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Split training set and test set</a:t>
            </a:r>
          </a:p>
        </p:txBody>
      </p:sp>
      <p:sp>
        <p:nvSpPr>
          <p:cNvPr id="133" name="TextBox 23">
            <a:extLst>
              <a:ext uri="{FF2B5EF4-FFF2-40B4-BE49-F238E27FC236}">
                <a16:creationId xmlns:a16="http://schemas.microsoft.com/office/drawing/2014/main" id="{BD5AC5FF-C3EB-1B71-EEB8-9DB0C563A253}"/>
              </a:ext>
            </a:extLst>
          </p:cNvPr>
          <p:cNvSpPr txBox="1"/>
          <p:nvPr/>
        </p:nvSpPr>
        <p:spPr>
          <a:xfrm>
            <a:off x="12968189" y="7762658"/>
            <a:ext cx="1348071" cy="707886"/>
          </a:xfrm>
          <a:prstGeom prst="rect">
            <a:avLst/>
          </a:prstGeom>
          <a:noFill/>
        </p:spPr>
        <p:txBody>
          <a:bodyPr wrap="square" rtlCol="0">
            <a:spAutoFit/>
          </a:bodyPr>
          <a:lstStyle/>
          <a:p>
            <a:r>
              <a:rPr lang="en-ES" sz="2000" dirty="0"/>
              <a:t>Numerical </a:t>
            </a:r>
          </a:p>
          <a:p>
            <a:pPr algn="ctr"/>
            <a:r>
              <a:rPr lang="en-ES" sz="2000" dirty="0"/>
              <a:t>Data</a:t>
            </a:r>
          </a:p>
        </p:txBody>
      </p:sp>
      <p:sp>
        <p:nvSpPr>
          <p:cNvPr id="134" name="Process 36">
            <a:extLst>
              <a:ext uri="{FF2B5EF4-FFF2-40B4-BE49-F238E27FC236}">
                <a16:creationId xmlns:a16="http://schemas.microsoft.com/office/drawing/2014/main" id="{1B2302FF-90A3-7929-F5B5-BAC582F504DA}"/>
              </a:ext>
            </a:extLst>
          </p:cNvPr>
          <p:cNvSpPr/>
          <p:nvPr/>
        </p:nvSpPr>
        <p:spPr>
          <a:xfrm>
            <a:off x="14392896" y="10188477"/>
            <a:ext cx="1910141" cy="80994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Define causal effect graph</a:t>
            </a:r>
          </a:p>
        </p:txBody>
      </p:sp>
      <p:sp>
        <p:nvSpPr>
          <p:cNvPr id="138" name="Process 41">
            <a:extLst>
              <a:ext uri="{FF2B5EF4-FFF2-40B4-BE49-F238E27FC236}">
                <a16:creationId xmlns:a16="http://schemas.microsoft.com/office/drawing/2014/main" id="{5332AFC8-14D8-2AF9-9F13-6BCB19CB6EEF}"/>
              </a:ext>
            </a:extLst>
          </p:cNvPr>
          <p:cNvSpPr/>
          <p:nvPr/>
        </p:nvSpPr>
        <p:spPr>
          <a:xfrm>
            <a:off x="17117618" y="10188803"/>
            <a:ext cx="1754372" cy="80910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Training models</a:t>
            </a:r>
          </a:p>
        </p:txBody>
      </p:sp>
      <p:sp>
        <p:nvSpPr>
          <p:cNvPr id="140" name="Data 45">
            <a:extLst>
              <a:ext uri="{FF2B5EF4-FFF2-40B4-BE49-F238E27FC236}">
                <a16:creationId xmlns:a16="http://schemas.microsoft.com/office/drawing/2014/main" id="{BE77986E-233F-E2C8-6532-73FC83904D6B}"/>
              </a:ext>
            </a:extLst>
          </p:cNvPr>
          <p:cNvSpPr/>
          <p:nvPr/>
        </p:nvSpPr>
        <p:spPr>
          <a:xfrm>
            <a:off x="16792904" y="8101338"/>
            <a:ext cx="3015804" cy="1479303"/>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Classification report of each model</a:t>
            </a:r>
          </a:p>
        </p:txBody>
      </p:sp>
      <p:cxnSp>
        <p:nvCxnSpPr>
          <p:cNvPr id="142" name="Straight Arrow Connector 47">
            <a:extLst>
              <a:ext uri="{FF2B5EF4-FFF2-40B4-BE49-F238E27FC236}">
                <a16:creationId xmlns:a16="http://schemas.microsoft.com/office/drawing/2014/main" id="{17172653-EAB2-80F9-9644-2BD147A37678}"/>
              </a:ext>
            </a:extLst>
          </p:cNvPr>
          <p:cNvCxnSpPr>
            <a:cxnSpLocks/>
            <a:stCxn id="138" idx="0"/>
            <a:endCxn id="140" idx="3"/>
          </p:cNvCxnSpPr>
          <p:nvPr/>
        </p:nvCxnSpPr>
        <p:spPr>
          <a:xfrm flipV="1">
            <a:off x="17994804" y="9580641"/>
            <a:ext cx="4422" cy="60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Process 48">
            <a:extLst>
              <a:ext uri="{FF2B5EF4-FFF2-40B4-BE49-F238E27FC236}">
                <a16:creationId xmlns:a16="http://schemas.microsoft.com/office/drawing/2014/main" id="{0E340490-38DE-5473-AC26-33B0CA7F2EF0}"/>
              </a:ext>
            </a:extLst>
          </p:cNvPr>
          <p:cNvSpPr/>
          <p:nvPr/>
        </p:nvSpPr>
        <p:spPr>
          <a:xfrm>
            <a:off x="17350115" y="6650806"/>
            <a:ext cx="1924104" cy="10942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Save models for evaluation</a:t>
            </a:r>
          </a:p>
        </p:txBody>
      </p:sp>
      <p:cxnSp>
        <p:nvCxnSpPr>
          <p:cNvPr id="145" name="Straight Arrow Connector 64">
            <a:extLst>
              <a:ext uri="{FF2B5EF4-FFF2-40B4-BE49-F238E27FC236}">
                <a16:creationId xmlns:a16="http://schemas.microsoft.com/office/drawing/2014/main" id="{AB7894B0-147E-F614-6B29-78BDDDEF0ACC}"/>
              </a:ext>
            </a:extLst>
          </p:cNvPr>
          <p:cNvCxnSpPr>
            <a:cxnSpLocks/>
            <a:stCxn id="140" idx="1"/>
            <a:endCxn id="144" idx="2"/>
          </p:cNvCxnSpPr>
          <p:nvPr/>
        </p:nvCxnSpPr>
        <p:spPr>
          <a:xfrm flipV="1">
            <a:off x="18300806" y="7745016"/>
            <a:ext cx="11361" cy="35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Display 65">
            <a:extLst>
              <a:ext uri="{FF2B5EF4-FFF2-40B4-BE49-F238E27FC236}">
                <a16:creationId xmlns:a16="http://schemas.microsoft.com/office/drawing/2014/main" id="{6510C8C6-6386-A459-8277-E2E44EA1412F}"/>
              </a:ext>
            </a:extLst>
          </p:cNvPr>
          <p:cNvSpPr/>
          <p:nvPr/>
        </p:nvSpPr>
        <p:spPr>
          <a:xfrm>
            <a:off x="15703572" y="4427501"/>
            <a:ext cx="3455132" cy="1626885"/>
          </a:xfrm>
          <a:prstGeom prst="flowChartDispla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ES" sz="2400"/>
              <a:t>Present visualization of models comparison</a:t>
            </a:r>
          </a:p>
        </p:txBody>
      </p:sp>
      <p:sp>
        <p:nvSpPr>
          <p:cNvPr id="148" name="Terminator 69">
            <a:extLst>
              <a:ext uri="{FF2B5EF4-FFF2-40B4-BE49-F238E27FC236}">
                <a16:creationId xmlns:a16="http://schemas.microsoft.com/office/drawing/2014/main" id="{0FF50FA3-45BD-D13C-620F-EC493C20D6FA}"/>
              </a:ext>
            </a:extLst>
          </p:cNvPr>
          <p:cNvSpPr/>
          <p:nvPr/>
        </p:nvSpPr>
        <p:spPr>
          <a:xfrm>
            <a:off x="14788370" y="3688553"/>
            <a:ext cx="1108023" cy="495854"/>
          </a:xfrm>
          <a:prstGeom prst="flowChartTermina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End</a:t>
            </a:r>
          </a:p>
        </p:txBody>
      </p:sp>
      <p:cxnSp>
        <p:nvCxnSpPr>
          <p:cNvPr id="150" name="Straight Arrow Connector 91">
            <a:extLst>
              <a:ext uri="{FF2B5EF4-FFF2-40B4-BE49-F238E27FC236}">
                <a16:creationId xmlns:a16="http://schemas.microsoft.com/office/drawing/2014/main" id="{4408ED0B-12ED-445A-E154-3588639E387B}"/>
              </a:ext>
            </a:extLst>
          </p:cNvPr>
          <p:cNvCxnSpPr>
            <a:cxnSpLocks/>
            <a:stCxn id="125" idx="2"/>
            <a:endCxn id="128" idx="0"/>
          </p:cNvCxnSpPr>
          <p:nvPr/>
        </p:nvCxnSpPr>
        <p:spPr>
          <a:xfrm>
            <a:off x="12204410" y="7173079"/>
            <a:ext cx="4454" cy="39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95">
            <a:extLst>
              <a:ext uri="{FF2B5EF4-FFF2-40B4-BE49-F238E27FC236}">
                <a16:creationId xmlns:a16="http://schemas.microsoft.com/office/drawing/2014/main" id="{30BD2213-9776-A9F2-D60D-FFBDBB273AF2}"/>
              </a:ext>
            </a:extLst>
          </p:cNvPr>
          <p:cNvCxnSpPr>
            <a:cxnSpLocks/>
            <a:stCxn id="128" idx="3"/>
            <a:endCxn id="132" idx="3"/>
          </p:cNvCxnSpPr>
          <p:nvPr/>
        </p:nvCxnSpPr>
        <p:spPr>
          <a:xfrm>
            <a:off x="13287347" y="8463442"/>
            <a:ext cx="64571" cy="2722102"/>
          </a:xfrm>
          <a:prstGeom prst="bentConnector3">
            <a:avLst>
              <a:gd name="adj1" fmla="val 454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97">
            <a:extLst>
              <a:ext uri="{FF2B5EF4-FFF2-40B4-BE49-F238E27FC236}">
                <a16:creationId xmlns:a16="http://schemas.microsoft.com/office/drawing/2014/main" id="{38ED9C8D-A234-F1FC-E050-9B555A1FCE7F}"/>
              </a:ext>
            </a:extLst>
          </p:cNvPr>
          <p:cNvCxnSpPr>
            <a:cxnSpLocks/>
            <a:stCxn id="129" idx="2"/>
            <a:endCxn id="132" idx="0"/>
          </p:cNvCxnSpPr>
          <p:nvPr/>
        </p:nvCxnSpPr>
        <p:spPr>
          <a:xfrm>
            <a:off x="12208864" y="10401313"/>
            <a:ext cx="5353" cy="36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Process 134">
            <a:extLst>
              <a:ext uri="{FF2B5EF4-FFF2-40B4-BE49-F238E27FC236}">
                <a16:creationId xmlns:a16="http://schemas.microsoft.com/office/drawing/2014/main" id="{FB93911B-DFFE-6EE5-E8F9-953067BDAD2C}"/>
              </a:ext>
            </a:extLst>
          </p:cNvPr>
          <p:cNvSpPr/>
          <p:nvPr/>
        </p:nvSpPr>
        <p:spPr>
          <a:xfrm>
            <a:off x="14354705" y="9204865"/>
            <a:ext cx="1975354" cy="79612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Bootstrapping</a:t>
            </a:r>
          </a:p>
        </p:txBody>
      </p:sp>
      <p:sp>
        <p:nvSpPr>
          <p:cNvPr id="154" name="Process 135">
            <a:extLst>
              <a:ext uri="{FF2B5EF4-FFF2-40B4-BE49-F238E27FC236}">
                <a16:creationId xmlns:a16="http://schemas.microsoft.com/office/drawing/2014/main" id="{3D4CBDF2-B6E7-0C0A-FAFE-4A3C6A413616}"/>
              </a:ext>
            </a:extLst>
          </p:cNvPr>
          <p:cNvSpPr/>
          <p:nvPr/>
        </p:nvSpPr>
        <p:spPr>
          <a:xfrm>
            <a:off x="14360290" y="8101337"/>
            <a:ext cx="1975354" cy="81961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Estimate the distributions</a:t>
            </a:r>
          </a:p>
        </p:txBody>
      </p:sp>
      <p:sp>
        <p:nvSpPr>
          <p:cNvPr id="155" name="Process 136">
            <a:extLst>
              <a:ext uri="{FF2B5EF4-FFF2-40B4-BE49-F238E27FC236}">
                <a16:creationId xmlns:a16="http://schemas.microsoft.com/office/drawing/2014/main" id="{DE2151E8-AB41-726A-239A-5E9F3CA73D80}"/>
              </a:ext>
            </a:extLst>
          </p:cNvPr>
          <p:cNvSpPr/>
          <p:nvPr/>
        </p:nvSpPr>
        <p:spPr>
          <a:xfrm>
            <a:off x="14390107" y="6312996"/>
            <a:ext cx="1910133" cy="143202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Analyse performance obtained</a:t>
            </a:r>
          </a:p>
        </p:txBody>
      </p:sp>
      <p:cxnSp>
        <p:nvCxnSpPr>
          <p:cNvPr id="156" name="Straight Arrow Connector 138">
            <a:extLst>
              <a:ext uri="{FF2B5EF4-FFF2-40B4-BE49-F238E27FC236}">
                <a16:creationId xmlns:a16="http://schemas.microsoft.com/office/drawing/2014/main" id="{788F7A17-6873-5FE7-3E1D-341D14168510}"/>
              </a:ext>
            </a:extLst>
          </p:cNvPr>
          <p:cNvCxnSpPr>
            <a:cxnSpLocks/>
            <a:stCxn id="134" idx="0"/>
            <a:endCxn id="153" idx="2"/>
          </p:cNvCxnSpPr>
          <p:nvPr/>
        </p:nvCxnSpPr>
        <p:spPr>
          <a:xfrm flipH="1" flipV="1">
            <a:off x="15342382" y="10000989"/>
            <a:ext cx="5585" cy="187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40">
            <a:extLst>
              <a:ext uri="{FF2B5EF4-FFF2-40B4-BE49-F238E27FC236}">
                <a16:creationId xmlns:a16="http://schemas.microsoft.com/office/drawing/2014/main" id="{AE381139-EC98-D9EF-625F-76B109D48043}"/>
              </a:ext>
            </a:extLst>
          </p:cNvPr>
          <p:cNvCxnSpPr>
            <a:cxnSpLocks/>
            <a:stCxn id="153" idx="0"/>
            <a:endCxn id="154" idx="2"/>
          </p:cNvCxnSpPr>
          <p:nvPr/>
        </p:nvCxnSpPr>
        <p:spPr>
          <a:xfrm flipV="1">
            <a:off x="15342382" y="8920953"/>
            <a:ext cx="5585" cy="28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42">
            <a:extLst>
              <a:ext uri="{FF2B5EF4-FFF2-40B4-BE49-F238E27FC236}">
                <a16:creationId xmlns:a16="http://schemas.microsoft.com/office/drawing/2014/main" id="{482D72FF-8042-19AA-3B28-878A08C9F8C8}"/>
              </a:ext>
            </a:extLst>
          </p:cNvPr>
          <p:cNvCxnSpPr>
            <a:cxnSpLocks/>
            <a:stCxn id="154" idx="0"/>
            <a:endCxn id="155" idx="2"/>
          </p:cNvCxnSpPr>
          <p:nvPr/>
        </p:nvCxnSpPr>
        <p:spPr>
          <a:xfrm flipH="1" flipV="1">
            <a:off x="15345174" y="7745016"/>
            <a:ext cx="2793" cy="35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45">
            <a:extLst>
              <a:ext uri="{FF2B5EF4-FFF2-40B4-BE49-F238E27FC236}">
                <a16:creationId xmlns:a16="http://schemas.microsoft.com/office/drawing/2014/main" id="{439D8D91-0894-10C5-EFEC-349E4A63DC68}"/>
              </a:ext>
            </a:extLst>
          </p:cNvPr>
          <p:cNvCxnSpPr>
            <a:cxnSpLocks/>
            <a:stCxn id="155" idx="0"/>
            <a:endCxn id="148" idx="2"/>
          </p:cNvCxnSpPr>
          <p:nvPr/>
        </p:nvCxnSpPr>
        <p:spPr>
          <a:xfrm flipH="1" flipV="1">
            <a:off x="15342382" y="4184407"/>
            <a:ext cx="2792" cy="212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70">
            <a:extLst>
              <a:ext uri="{FF2B5EF4-FFF2-40B4-BE49-F238E27FC236}">
                <a16:creationId xmlns:a16="http://schemas.microsoft.com/office/drawing/2014/main" id="{4AC34883-5F96-4026-BA15-D06FAA77107C}"/>
              </a:ext>
            </a:extLst>
          </p:cNvPr>
          <p:cNvCxnSpPr>
            <a:cxnSpLocks/>
            <a:endCxn id="134" idx="2"/>
          </p:cNvCxnSpPr>
          <p:nvPr/>
        </p:nvCxnSpPr>
        <p:spPr>
          <a:xfrm rot="10800000">
            <a:off x="15347967" y="10998422"/>
            <a:ext cx="1306126" cy="4559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72">
            <a:extLst>
              <a:ext uri="{FF2B5EF4-FFF2-40B4-BE49-F238E27FC236}">
                <a16:creationId xmlns:a16="http://schemas.microsoft.com/office/drawing/2014/main" id="{23F52204-C346-78D5-8A98-2E32A39D2438}"/>
              </a:ext>
            </a:extLst>
          </p:cNvPr>
          <p:cNvCxnSpPr>
            <a:cxnSpLocks/>
            <a:endCxn id="138" idx="2"/>
          </p:cNvCxnSpPr>
          <p:nvPr/>
        </p:nvCxnSpPr>
        <p:spPr>
          <a:xfrm flipV="1">
            <a:off x="16647579" y="10997905"/>
            <a:ext cx="1347225" cy="4564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Elbow Connector 177">
            <a:extLst>
              <a:ext uri="{FF2B5EF4-FFF2-40B4-BE49-F238E27FC236}">
                <a16:creationId xmlns:a16="http://schemas.microsoft.com/office/drawing/2014/main" id="{46136E1C-4D9E-10C6-4C76-CE0C27F95FC8}"/>
              </a:ext>
            </a:extLst>
          </p:cNvPr>
          <p:cNvCxnSpPr>
            <a:cxnSpLocks/>
          </p:cNvCxnSpPr>
          <p:nvPr/>
        </p:nvCxnSpPr>
        <p:spPr>
          <a:xfrm rot="16200000" flipH="1">
            <a:off x="14272838" y="9555119"/>
            <a:ext cx="323275" cy="44262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3" name="Elbow Connector 183">
            <a:extLst>
              <a:ext uri="{FF2B5EF4-FFF2-40B4-BE49-F238E27FC236}">
                <a16:creationId xmlns:a16="http://schemas.microsoft.com/office/drawing/2014/main" id="{C145A232-F19D-20FC-1C3B-C644011D8134}"/>
              </a:ext>
            </a:extLst>
          </p:cNvPr>
          <p:cNvCxnSpPr>
            <a:cxnSpLocks/>
            <a:stCxn id="144" idx="0"/>
            <a:endCxn id="147" idx="2"/>
          </p:cNvCxnSpPr>
          <p:nvPr/>
        </p:nvCxnSpPr>
        <p:spPr>
          <a:xfrm rot="16200000" flipV="1">
            <a:off x="17573443" y="5912081"/>
            <a:ext cx="596420" cy="8810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连接符: 肘形 224">
            <a:extLst>
              <a:ext uri="{FF2B5EF4-FFF2-40B4-BE49-F238E27FC236}">
                <a16:creationId xmlns:a16="http://schemas.microsoft.com/office/drawing/2014/main" id="{BFB3CFE8-908E-4FBF-B4E0-B6B8521C0382}"/>
              </a:ext>
            </a:extLst>
          </p:cNvPr>
          <p:cNvCxnSpPr>
            <a:cxnSpLocks/>
            <a:stCxn id="147" idx="1"/>
            <a:endCxn id="148" idx="2"/>
          </p:cNvCxnSpPr>
          <p:nvPr/>
        </p:nvCxnSpPr>
        <p:spPr>
          <a:xfrm rot="10800000">
            <a:off x="15342382" y="4184408"/>
            <a:ext cx="361190" cy="1056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占位符 74">
            <a:extLst>
              <a:ext uri="{FF2B5EF4-FFF2-40B4-BE49-F238E27FC236}">
                <a16:creationId xmlns:a16="http://schemas.microsoft.com/office/drawing/2014/main" id="{8EAD0128-1C1A-D78E-87A0-22D1FF23C127}"/>
              </a:ext>
            </a:extLst>
          </p:cNvPr>
          <p:cNvSpPr txBox="1">
            <a:spLocks/>
          </p:cNvSpPr>
          <p:nvPr/>
        </p:nvSpPr>
        <p:spPr>
          <a:xfrm>
            <a:off x="10876422" y="13082830"/>
            <a:ext cx="8522367" cy="4554739"/>
          </a:xfrm>
          <a:prstGeom prst="rect">
            <a:avLst/>
          </a:prstGeom>
        </p:spPr>
        <p:txBody>
          <a:bodyPr vert="horz" lIns="91440" tIns="45720" rIns="91440" bIns="45720" rtlCol="0" anchor="ctr">
            <a:noAutofit/>
          </a:bodyPr>
          <a:lstStyle>
            <a:defPPr>
              <a:defRPr lang="zh-CN"/>
            </a:defPPr>
            <a:lvl1pPr marL="0"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630" b="0" kern="1200">
                <a:solidFill>
                  <a:schemeClr val="tx1"/>
                </a:solidFill>
                <a:latin typeface="+mn-ea"/>
                <a:ea typeface="+mn-ea"/>
                <a:cs typeface="+mn-cs"/>
              </a:defRPr>
            </a:lvl1pPr>
            <a:lvl2pPr marL="270034"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2pPr>
            <a:lvl3pPr marL="540068"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3pPr>
            <a:lvl4pPr marL="810101"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4pPr>
            <a:lvl5pPr marL="1080135"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a:lstStyle>
          <a:p>
            <a:pPr algn="just"/>
            <a:r>
              <a:rPr lang="en-US" altLang="zh-CN" sz="3000" dirty="0">
                <a:latin typeface="Arial" panose="020B0604020202020204" pitchFamily="34" charset="0"/>
                <a:cs typeface="Arial" panose="020B0604020202020204" pitchFamily="34" charset="0"/>
              </a:rPr>
              <a:t>Experimental results are obtained by applying a dataset corresponding to the alcohol consumption of secondary school students from Portugal. A variety of methods have been implemented but only three of them stand out, concrete, </a:t>
            </a:r>
            <a:r>
              <a:rPr lang="en-US" altLang="zh-CN" sz="3000" dirty="0" err="1">
                <a:latin typeface="Arial" panose="020B0604020202020204" pitchFamily="34" charset="0"/>
                <a:cs typeface="Arial" panose="020B0604020202020204" pitchFamily="34" charset="0"/>
              </a:rPr>
              <a:t>XGBoost</a:t>
            </a:r>
            <a:r>
              <a:rPr lang="en-US" altLang="zh-CN" sz="3000" dirty="0">
                <a:latin typeface="Arial" panose="020B0604020202020204" pitchFamily="34" charset="0"/>
                <a:cs typeface="Arial" panose="020B0604020202020204" pitchFamily="34" charset="0"/>
              </a:rPr>
              <a:t>, Random Forest, and SVM. Then, we evaluate the performance between these algorithms in terms of how accurate is the prediction. In addition, we show a ranking of the importance of the different features in our dataset.</a:t>
            </a:r>
          </a:p>
        </p:txBody>
      </p:sp>
      <p:pic>
        <p:nvPicPr>
          <p:cNvPr id="20" name="Picture 19" descr="A logo of a university&#10;&#10;Description automatically generated">
            <a:extLst>
              <a:ext uri="{FF2B5EF4-FFF2-40B4-BE49-F238E27FC236}">
                <a16:creationId xmlns:a16="http://schemas.microsoft.com/office/drawing/2014/main" id="{65C7EA4F-0CE9-0D7B-AA34-BB689D7F463F}"/>
              </a:ext>
            </a:extLst>
          </p:cNvPr>
          <p:cNvPicPr>
            <a:picLocks noChangeAspect="1"/>
          </p:cNvPicPr>
          <p:nvPr/>
        </p:nvPicPr>
        <p:blipFill>
          <a:blip r:embed="rId4"/>
          <a:stretch>
            <a:fillRect/>
          </a:stretch>
        </p:blipFill>
        <p:spPr>
          <a:xfrm>
            <a:off x="27493584" y="405482"/>
            <a:ext cx="2338716" cy="2176600"/>
          </a:xfrm>
          <a:prstGeom prst="rect">
            <a:avLst/>
          </a:prstGeom>
        </p:spPr>
      </p:pic>
      <p:sp>
        <p:nvSpPr>
          <p:cNvPr id="69" name="Process 4">
            <a:extLst>
              <a:ext uri="{FF2B5EF4-FFF2-40B4-BE49-F238E27FC236}">
                <a16:creationId xmlns:a16="http://schemas.microsoft.com/office/drawing/2014/main" id="{10483D56-8BA0-006E-6682-EEAA06ABD652}"/>
              </a:ext>
            </a:extLst>
          </p:cNvPr>
          <p:cNvSpPr/>
          <p:nvPr/>
        </p:nvSpPr>
        <p:spPr>
          <a:xfrm>
            <a:off x="26472410" y="10303782"/>
            <a:ext cx="2160594" cy="4728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Age</a:t>
            </a:r>
            <a:endParaRPr lang="en-ES" sz="2400"/>
          </a:p>
        </p:txBody>
      </p:sp>
      <p:sp>
        <p:nvSpPr>
          <p:cNvPr id="70" name="Process 4">
            <a:extLst>
              <a:ext uri="{FF2B5EF4-FFF2-40B4-BE49-F238E27FC236}">
                <a16:creationId xmlns:a16="http://schemas.microsoft.com/office/drawing/2014/main" id="{8131F301-B21D-3876-E552-C9D0E494598F}"/>
              </a:ext>
            </a:extLst>
          </p:cNvPr>
          <p:cNvSpPr/>
          <p:nvPr/>
        </p:nvSpPr>
        <p:spPr>
          <a:xfrm>
            <a:off x="23728314" y="9090459"/>
            <a:ext cx="2219596" cy="487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Famrel</a:t>
            </a:r>
            <a:endParaRPr lang="en-ES" sz="2400"/>
          </a:p>
        </p:txBody>
      </p:sp>
      <p:sp>
        <p:nvSpPr>
          <p:cNvPr id="71" name="Process 4">
            <a:extLst>
              <a:ext uri="{FF2B5EF4-FFF2-40B4-BE49-F238E27FC236}">
                <a16:creationId xmlns:a16="http://schemas.microsoft.com/office/drawing/2014/main" id="{BE5BF937-9DAC-818C-5ABF-B13AC42D632B}"/>
              </a:ext>
            </a:extLst>
          </p:cNvPr>
          <p:cNvSpPr/>
          <p:nvPr/>
        </p:nvSpPr>
        <p:spPr>
          <a:xfrm>
            <a:off x="21081282" y="10115357"/>
            <a:ext cx="2064418" cy="4623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t>Pstatus</a:t>
            </a:r>
            <a:endParaRPr lang="en-ES" sz="2400" dirty="0"/>
          </a:p>
        </p:txBody>
      </p:sp>
      <p:sp>
        <p:nvSpPr>
          <p:cNvPr id="72" name="Process 4">
            <a:extLst>
              <a:ext uri="{FF2B5EF4-FFF2-40B4-BE49-F238E27FC236}">
                <a16:creationId xmlns:a16="http://schemas.microsoft.com/office/drawing/2014/main" id="{C0F74713-E4EF-7162-E8FE-1B4E58614E8C}"/>
              </a:ext>
            </a:extLst>
          </p:cNvPr>
          <p:cNvSpPr/>
          <p:nvPr/>
        </p:nvSpPr>
        <p:spPr>
          <a:xfrm>
            <a:off x="21080301" y="11007339"/>
            <a:ext cx="2064418" cy="450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Medu</a:t>
            </a:r>
            <a:endParaRPr lang="en-ES" sz="2400"/>
          </a:p>
        </p:txBody>
      </p:sp>
      <p:sp>
        <p:nvSpPr>
          <p:cNvPr id="74" name="Process 4">
            <a:extLst>
              <a:ext uri="{FF2B5EF4-FFF2-40B4-BE49-F238E27FC236}">
                <a16:creationId xmlns:a16="http://schemas.microsoft.com/office/drawing/2014/main" id="{B9D1E043-F12A-DDA9-EE9B-926DC5C219D0}"/>
              </a:ext>
            </a:extLst>
          </p:cNvPr>
          <p:cNvSpPr/>
          <p:nvPr/>
        </p:nvSpPr>
        <p:spPr>
          <a:xfrm>
            <a:off x="26487026" y="9562737"/>
            <a:ext cx="2132390" cy="465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Sex</a:t>
            </a:r>
            <a:endParaRPr lang="en-ES" sz="2400"/>
          </a:p>
        </p:txBody>
      </p:sp>
      <p:sp>
        <p:nvSpPr>
          <p:cNvPr id="76" name="Process 4">
            <a:extLst>
              <a:ext uri="{FF2B5EF4-FFF2-40B4-BE49-F238E27FC236}">
                <a16:creationId xmlns:a16="http://schemas.microsoft.com/office/drawing/2014/main" id="{2C9EAA31-15A5-4D9A-C96F-07CAACD2A3BE}"/>
              </a:ext>
            </a:extLst>
          </p:cNvPr>
          <p:cNvSpPr/>
          <p:nvPr/>
        </p:nvSpPr>
        <p:spPr>
          <a:xfrm>
            <a:off x="23728314" y="11007339"/>
            <a:ext cx="2219596" cy="450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Dalc/Walc</a:t>
            </a:r>
            <a:endParaRPr lang="en-ES" sz="2400"/>
          </a:p>
        </p:txBody>
      </p:sp>
      <p:sp>
        <p:nvSpPr>
          <p:cNvPr id="77" name="Process 4">
            <a:extLst>
              <a:ext uri="{FF2B5EF4-FFF2-40B4-BE49-F238E27FC236}">
                <a16:creationId xmlns:a16="http://schemas.microsoft.com/office/drawing/2014/main" id="{56746458-0257-BDD8-19B8-53CB7A3878D2}"/>
              </a:ext>
            </a:extLst>
          </p:cNvPr>
          <p:cNvSpPr/>
          <p:nvPr/>
        </p:nvSpPr>
        <p:spPr>
          <a:xfrm>
            <a:off x="21080302" y="12050557"/>
            <a:ext cx="2064418" cy="450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Mjob</a:t>
            </a:r>
            <a:endParaRPr lang="en-ES" sz="2400"/>
          </a:p>
        </p:txBody>
      </p:sp>
      <p:sp>
        <p:nvSpPr>
          <p:cNvPr id="78" name="Process 4">
            <a:extLst>
              <a:ext uri="{FF2B5EF4-FFF2-40B4-BE49-F238E27FC236}">
                <a16:creationId xmlns:a16="http://schemas.microsoft.com/office/drawing/2014/main" id="{7BD5F465-5303-7ADF-69F2-932C310AD3E0}"/>
              </a:ext>
            </a:extLst>
          </p:cNvPr>
          <p:cNvSpPr/>
          <p:nvPr/>
        </p:nvSpPr>
        <p:spPr>
          <a:xfrm>
            <a:off x="26477493" y="11006410"/>
            <a:ext cx="2154271" cy="450585"/>
          </a:xfrm>
          <a:prstGeom prst="roundRect">
            <a:avLst>
              <a:gd name="adj" fmla="val 150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Fedu</a:t>
            </a:r>
            <a:endParaRPr lang="en-ES" sz="2400"/>
          </a:p>
        </p:txBody>
      </p:sp>
      <p:sp>
        <p:nvSpPr>
          <p:cNvPr id="79" name="Process 4">
            <a:extLst>
              <a:ext uri="{FF2B5EF4-FFF2-40B4-BE49-F238E27FC236}">
                <a16:creationId xmlns:a16="http://schemas.microsoft.com/office/drawing/2014/main" id="{29F57CED-A120-5A8D-15A8-80F01C627740}"/>
              </a:ext>
            </a:extLst>
          </p:cNvPr>
          <p:cNvSpPr/>
          <p:nvPr/>
        </p:nvSpPr>
        <p:spPr>
          <a:xfrm>
            <a:off x="26472410" y="12065662"/>
            <a:ext cx="2147006" cy="451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Fjob</a:t>
            </a:r>
            <a:endParaRPr lang="en-ES" sz="2400"/>
          </a:p>
        </p:txBody>
      </p:sp>
      <p:cxnSp>
        <p:nvCxnSpPr>
          <p:cNvPr id="80" name="连接符: 肘形 79">
            <a:extLst>
              <a:ext uri="{FF2B5EF4-FFF2-40B4-BE49-F238E27FC236}">
                <a16:creationId xmlns:a16="http://schemas.microsoft.com/office/drawing/2014/main" id="{85A77FBA-0798-FBFF-5EF2-C54C3FE0440E}"/>
              </a:ext>
            </a:extLst>
          </p:cNvPr>
          <p:cNvCxnSpPr>
            <a:cxnSpLocks/>
            <a:stCxn id="70" idx="2"/>
            <a:endCxn id="76" idx="0"/>
          </p:cNvCxnSpPr>
          <p:nvPr/>
        </p:nvCxnSpPr>
        <p:spPr>
          <a:xfrm>
            <a:off x="24838112" y="9577825"/>
            <a:ext cx="0" cy="142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45558C2D-1AC3-D30F-BD43-D3B87AAAE7B6}"/>
              </a:ext>
            </a:extLst>
          </p:cNvPr>
          <p:cNvCxnSpPr>
            <a:cxnSpLocks/>
            <a:stCxn id="72" idx="3"/>
            <a:endCxn id="76" idx="1"/>
          </p:cNvCxnSpPr>
          <p:nvPr/>
        </p:nvCxnSpPr>
        <p:spPr>
          <a:xfrm>
            <a:off x="23144719" y="11232632"/>
            <a:ext cx="583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882BB006-B3C5-F8A9-1019-2C7ED2E26FB6}"/>
              </a:ext>
            </a:extLst>
          </p:cNvPr>
          <p:cNvCxnSpPr>
            <a:cxnSpLocks/>
            <a:endCxn id="76" idx="0"/>
          </p:cNvCxnSpPr>
          <p:nvPr/>
        </p:nvCxnSpPr>
        <p:spPr>
          <a:xfrm>
            <a:off x="23151874" y="10356160"/>
            <a:ext cx="1686238" cy="65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6FB90F7F-BB97-BF07-75B2-6B59E1BF4AB8}"/>
              </a:ext>
            </a:extLst>
          </p:cNvPr>
          <p:cNvCxnSpPr>
            <a:cxnSpLocks/>
            <a:stCxn id="77" idx="3"/>
            <a:endCxn id="76" idx="2"/>
          </p:cNvCxnSpPr>
          <p:nvPr/>
        </p:nvCxnSpPr>
        <p:spPr>
          <a:xfrm flipV="1">
            <a:off x="23144720" y="11457925"/>
            <a:ext cx="1693392" cy="817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BD16D741-7755-25E6-F4F8-8D8CDC0F34F3}"/>
              </a:ext>
            </a:extLst>
          </p:cNvPr>
          <p:cNvCxnSpPr>
            <a:cxnSpLocks/>
            <a:stCxn id="69" idx="1"/>
            <a:endCxn id="76" idx="3"/>
          </p:cNvCxnSpPr>
          <p:nvPr/>
        </p:nvCxnSpPr>
        <p:spPr>
          <a:xfrm flipH="1">
            <a:off x="25947910" y="10540225"/>
            <a:ext cx="524500" cy="692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2E800DD3-6ED1-1972-45DF-CF54C38FC681}"/>
              </a:ext>
            </a:extLst>
          </p:cNvPr>
          <p:cNvCxnSpPr>
            <a:cxnSpLocks/>
            <a:stCxn id="78" idx="1"/>
            <a:endCxn id="76" idx="3"/>
          </p:cNvCxnSpPr>
          <p:nvPr/>
        </p:nvCxnSpPr>
        <p:spPr>
          <a:xfrm flipH="1">
            <a:off x="25947910" y="11231703"/>
            <a:ext cx="529583" cy="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168F433-1D23-216A-44B5-ED3A0F483A3E}"/>
              </a:ext>
            </a:extLst>
          </p:cNvPr>
          <p:cNvCxnSpPr>
            <a:cxnSpLocks/>
            <a:stCxn id="79" idx="1"/>
            <a:endCxn id="76" idx="2"/>
          </p:cNvCxnSpPr>
          <p:nvPr/>
        </p:nvCxnSpPr>
        <p:spPr>
          <a:xfrm flipH="1" flipV="1">
            <a:off x="24838112" y="11457925"/>
            <a:ext cx="1634298" cy="83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连接符: 肘形 86">
            <a:extLst>
              <a:ext uri="{FF2B5EF4-FFF2-40B4-BE49-F238E27FC236}">
                <a16:creationId xmlns:a16="http://schemas.microsoft.com/office/drawing/2014/main" id="{4C2254D6-7774-A5C4-BB01-DC1E9DB61D37}"/>
              </a:ext>
            </a:extLst>
          </p:cNvPr>
          <p:cNvCxnSpPr>
            <a:cxnSpLocks/>
            <a:stCxn id="77" idx="1"/>
            <a:endCxn id="70" idx="0"/>
          </p:cNvCxnSpPr>
          <p:nvPr/>
        </p:nvCxnSpPr>
        <p:spPr>
          <a:xfrm rot="10800000" flipH="1">
            <a:off x="21080302" y="9090459"/>
            <a:ext cx="3757810" cy="3185392"/>
          </a:xfrm>
          <a:prstGeom prst="bentConnector4">
            <a:avLst>
              <a:gd name="adj1" fmla="val -13068"/>
              <a:gd name="adj2" fmla="val 1071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E0ED2449-A5AD-5F2D-EF77-7F706A8EFD23}"/>
              </a:ext>
            </a:extLst>
          </p:cNvPr>
          <p:cNvCxnSpPr>
            <a:cxnSpLocks/>
            <a:stCxn id="71" idx="0"/>
            <a:endCxn id="70" idx="1"/>
          </p:cNvCxnSpPr>
          <p:nvPr/>
        </p:nvCxnSpPr>
        <p:spPr>
          <a:xfrm flipV="1">
            <a:off x="22113491" y="9334142"/>
            <a:ext cx="1614823" cy="781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1D024600-7D95-D619-8A69-E8D4A319CF04}"/>
              </a:ext>
            </a:extLst>
          </p:cNvPr>
          <p:cNvCxnSpPr>
            <a:cxnSpLocks/>
            <a:stCxn id="72" idx="2"/>
            <a:endCxn id="77" idx="0"/>
          </p:cNvCxnSpPr>
          <p:nvPr/>
        </p:nvCxnSpPr>
        <p:spPr>
          <a:xfrm>
            <a:off x="22112510" y="11457925"/>
            <a:ext cx="1" cy="59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6315BB13-41C9-3A9E-4465-D80649A9A2FD}"/>
              </a:ext>
            </a:extLst>
          </p:cNvPr>
          <p:cNvCxnSpPr>
            <a:cxnSpLocks/>
            <a:stCxn id="78" idx="2"/>
            <a:endCxn id="79" idx="0"/>
          </p:cNvCxnSpPr>
          <p:nvPr/>
        </p:nvCxnSpPr>
        <p:spPr>
          <a:xfrm flipH="1">
            <a:off x="27545913" y="11456995"/>
            <a:ext cx="8716" cy="608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连接符: 肘形 90">
            <a:extLst>
              <a:ext uri="{FF2B5EF4-FFF2-40B4-BE49-F238E27FC236}">
                <a16:creationId xmlns:a16="http://schemas.microsoft.com/office/drawing/2014/main" id="{8B42579C-C076-7C9E-35F7-72053E18833A}"/>
              </a:ext>
            </a:extLst>
          </p:cNvPr>
          <p:cNvCxnSpPr>
            <a:cxnSpLocks/>
            <a:stCxn id="72" idx="1"/>
            <a:endCxn id="70" idx="1"/>
          </p:cNvCxnSpPr>
          <p:nvPr/>
        </p:nvCxnSpPr>
        <p:spPr>
          <a:xfrm rot="10800000" flipH="1">
            <a:off x="21080300" y="9334142"/>
            <a:ext cx="2648013" cy="1898490"/>
          </a:xfrm>
          <a:prstGeom prst="bentConnector3">
            <a:avLst>
              <a:gd name="adj1" fmla="val -86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连接符: 肘形 92">
            <a:extLst>
              <a:ext uri="{FF2B5EF4-FFF2-40B4-BE49-F238E27FC236}">
                <a16:creationId xmlns:a16="http://schemas.microsoft.com/office/drawing/2014/main" id="{B62BCD83-8090-D62A-27AE-DC93160978FA}"/>
              </a:ext>
            </a:extLst>
          </p:cNvPr>
          <p:cNvCxnSpPr>
            <a:cxnSpLocks/>
            <a:stCxn id="69" idx="3"/>
            <a:endCxn id="70" idx="3"/>
          </p:cNvCxnSpPr>
          <p:nvPr/>
        </p:nvCxnSpPr>
        <p:spPr>
          <a:xfrm flipH="1" flipV="1">
            <a:off x="25947910" y="9334142"/>
            <a:ext cx="2685094" cy="1206083"/>
          </a:xfrm>
          <a:prstGeom prst="bentConnector3">
            <a:avLst>
              <a:gd name="adj1" fmla="val -8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连接符: 肘形 93">
            <a:extLst>
              <a:ext uri="{FF2B5EF4-FFF2-40B4-BE49-F238E27FC236}">
                <a16:creationId xmlns:a16="http://schemas.microsoft.com/office/drawing/2014/main" id="{D79E0E56-990C-7E17-D9A9-6D528855A4FC}"/>
              </a:ext>
            </a:extLst>
          </p:cNvPr>
          <p:cNvCxnSpPr>
            <a:cxnSpLocks/>
            <a:stCxn id="78" idx="3"/>
            <a:endCxn id="70" idx="0"/>
          </p:cNvCxnSpPr>
          <p:nvPr/>
        </p:nvCxnSpPr>
        <p:spPr>
          <a:xfrm flipH="1" flipV="1">
            <a:off x="24838112" y="9090459"/>
            <a:ext cx="3793652" cy="2141244"/>
          </a:xfrm>
          <a:prstGeom prst="bentConnector4">
            <a:avLst>
              <a:gd name="adj1" fmla="val -9150"/>
              <a:gd name="adj2" fmla="val 1047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7473272-E8A3-664D-D8C7-A29717F9E5A9}"/>
              </a:ext>
            </a:extLst>
          </p:cNvPr>
          <p:cNvCxnSpPr>
            <a:cxnSpLocks/>
            <a:stCxn id="74" idx="1"/>
            <a:endCxn id="70" idx="3"/>
          </p:cNvCxnSpPr>
          <p:nvPr/>
        </p:nvCxnSpPr>
        <p:spPr>
          <a:xfrm flipH="1" flipV="1">
            <a:off x="25947910" y="9334142"/>
            <a:ext cx="539116" cy="461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F924280A-CF8F-E530-380C-2F34F3B8D4D1}"/>
              </a:ext>
            </a:extLst>
          </p:cNvPr>
          <p:cNvCxnSpPr>
            <a:cxnSpLocks/>
            <a:stCxn id="74" idx="1"/>
            <a:endCxn id="76" idx="0"/>
          </p:cNvCxnSpPr>
          <p:nvPr/>
        </p:nvCxnSpPr>
        <p:spPr>
          <a:xfrm flipH="1">
            <a:off x="24838112" y="9795288"/>
            <a:ext cx="1648914" cy="12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连接符: 肘形 98">
            <a:extLst>
              <a:ext uri="{FF2B5EF4-FFF2-40B4-BE49-F238E27FC236}">
                <a16:creationId xmlns:a16="http://schemas.microsoft.com/office/drawing/2014/main" id="{9F1B209A-331B-8505-1497-BF36B9DF9A3A}"/>
              </a:ext>
            </a:extLst>
          </p:cNvPr>
          <p:cNvCxnSpPr>
            <a:cxnSpLocks/>
            <a:stCxn id="79" idx="3"/>
            <a:endCxn id="70" idx="0"/>
          </p:cNvCxnSpPr>
          <p:nvPr/>
        </p:nvCxnSpPr>
        <p:spPr>
          <a:xfrm flipH="1" flipV="1">
            <a:off x="24838112" y="9090459"/>
            <a:ext cx="3781304" cy="3200919"/>
          </a:xfrm>
          <a:prstGeom prst="bentConnector4">
            <a:avLst>
              <a:gd name="adj1" fmla="val -14611"/>
              <a:gd name="adj2" fmla="val 10714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本占位符 71">
            <a:extLst>
              <a:ext uri="{FF2B5EF4-FFF2-40B4-BE49-F238E27FC236}">
                <a16:creationId xmlns:a16="http://schemas.microsoft.com/office/drawing/2014/main" id="{7717EB02-8A25-867A-475B-87C1932B447A}"/>
              </a:ext>
            </a:extLst>
          </p:cNvPr>
          <p:cNvSpPr txBox="1">
            <a:spLocks/>
          </p:cNvSpPr>
          <p:nvPr/>
        </p:nvSpPr>
        <p:spPr>
          <a:xfrm>
            <a:off x="20240873" y="13523537"/>
            <a:ext cx="9672197" cy="4392099"/>
          </a:xfrm>
          <a:prstGeom prst="rect">
            <a:avLst/>
          </a:prstGeom>
        </p:spPr>
        <p:txBody>
          <a:bodyPr vert="horz" lIns="91440" tIns="45720" rIns="91440" bIns="45720" rtlCol="0" anchor="ctr">
            <a:noAutofit/>
          </a:bodyPr>
          <a:lstStyle>
            <a:defPPr>
              <a:defRPr lang="zh-CN"/>
            </a:defPPr>
            <a:lvl1pPr marL="0"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0" kern="1200" cap="all" baseline="0">
                <a:solidFill>
                  <a:schemeClr val="tx1"/>
                </a:solidFill>
                <a:latin typeface="+mn-ea"/>
                <a:ea typeface="+mn-ea"/>
                <a:cs typeface="+mn-cs"/>
              </a:defRPr>
            </a:lvl1pPr>
            <a:lvl2pPr marL="270034"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2pPr>
            <a:lvl3pPr marL="540068"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3pPr>
            <a:lvl4pPr marL="810101"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4pPr>
            <a:lvl5pPr marL="1080135"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a:lstStyle>
          <a:p>
            <a:pPr algn="just"/>
            <a:r>
              <a:rPr lang="en-US" altLang="zh-CN" sz="3000" cap="none" dirty="0">
                <a:latin typeface="Arial" panose="020B0604020202020204" pitchFamily="34" charset="0"/>
                <a:cs typeface="Arial" panose="020B0604020202020204" pitchFamily="34" charset="0"/>
              </a:rPr>
              <a:t>The project utilizes causal analysis and causal boots-trapping techniques to estimate the probability of various factors impacting alcohol consumption. Compared with all previous models, the </a:t>
            </a:r>
            <a:r>
              <a:rPr lang="en-US" altLang="zh-CN" sz="3000" cap="none" dirty="0" err="1">
                <a:latin typeface="Arial" panose="020B0604020202020204" pitchFamily="34" charset="0"/>
                <a:cs typeface="Arial" panose="020B0604020202020204" pitchFamily="34" charset="0"/>
              </a:rPr>
              <a:t>XGBoost</a:t>
            </a:r>
            <a:r>
              <a:rPr lang="en-US" altLang="zh-CN" sz="3000" cap="none" dirty="0">
                <a:latin typeface="Arial" panose="020B0604020202020204" pitchFamily="34" charset="0"/>
                <a:cs typeface="Arial" panose="020B0604020202020204" pitchFamily="34" charset="0"/>
              </a:rPr>
              <a:t> model has the best performance. Overall, this project fills a gap in the research on factors influencing alcohol consumption by employing causal analysis and helping insiders to provide suggestions for secondary school student’s alcohol consumption in the future.</a:t>
            </a:r>
          </a:p>
        </p:txBody>
      </p:sp>
      <p:cxnSp>
        <p:nvCxnSpPr>
          <p:cNvPr id="50" name="直接连接符 49">
            <a:extLst>
              <a:ext uri="{FF2B5EF4-FFF2-40B4-BE49-F238E27FC236}">
                <a16:creationId xmlns:a16="http://schemas.microsoft.com/office/drawing/2014/main" id="{3F39153D-0E9C-331A-CF3A-51A50B29EB2A}"/>
              </a:ext>
            </a:extLst>
          </p:cNvPr>
          <p:cNvCxnSpPr>
            <a:cxnSpLocks/>
          </p:cNvCxnSpPr>
          <p:nvPr/>
        </p:nvCxnSpPr>
        <p:spPr>
          <a:xfrm flipV="1">
            <a:off x="16647579" y="11454336"/>
            <a:ext cx="0" cy="475524"/>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135D211-7D37-AFA8-A365-ECD1F931E6C3}"/>
              </a:ext>
            </a:extLst>
          </p:cNvPr>
          <p:cNvSpPr txBox="1"/>
          <p:nvPr/>
        </p:nvSpPr>
        <p:spPr>
          <a:xfrm>
            <a:off x="20210999" y="20144843"/>
            <a:ext cx="9621301" cy="1200329"/>
          </a:xfrm>
          <a:prstGeom prst="rect">
            <a:avLst/>
          </a:prstGeom>
          <a:noFill/>
        </p:spPr>
        <p:txBody>
          <a:bodyPr wrap="square">
            <a:spAutoFit/>
          </a:bodyPr>
          <a:lstStyle/>
          <a:p>
            <a:pPr algn="just"/>
            <a:r>
              <a:rPr lang="zh-CN" altLang="en-US" sz="2400" dirty="0">
                <a:solidFill>
                  <a:schemeClr val="bg1">
                    <a:lumMod val="50000"/>
                  </a:schemeClr>
                </a:solidFill>
                <a:latin typeface="Arial" panose="020B0604020202020204" pitchFamily="34" charset="0"/>
                <a:cs typeface="Arial" panose="020B0604020202020204" pitchFamily="34" charset="0"/>
              </a:rPr>
              <a:t>[1] National Institute on Alcohol Abuse and Alcoholism. “College Drinking.” NIAAA, 2024, www.niaaa.nih.gov/publications/brochures-and-fact-sheets/college-drinking.</a:t>
            </a:r>
          </a:p>
        </p:txBody>
      </p:sp>
      <p:pic>
        <p:nvPicPr>
          <p:cNvPr id="24" name="Imagen 23" descr="Gráfico, Gráfico de barras&#10;&#10;Descripción generada automáticamente">
            <a:extLst>
              <a:ext uri="{FF2B5EF4-FFF2-40B4-BE49-F238E27FC236}">
                <a16:creationId xmlns:a16="http://schemas.microsoft.com/office/drawing/2014/main" id="{884ED53B-EBE6-F1B1-2F35-5C7A6245C1BC}"/>
              </a:ext>
            </a:extLst>
          </p:cNvPr>
          <p:cNvPicPr>
            <a:picLocks noChangeAspect="1"/>
          </p:cNvPicPr>
          <p:nvPr/>
        </p:nvPicPr>
        <p:blipFill>
          <a:blip r:embed="rId5"/>
          <a:stretch>
            <a:fillRect/>
          </a:stretch>
        </p:blipFill>
        <p:spPr>
          <a:xfrm>
            <a:off x="20405117" y="3484361"/>
            <a:ext cx="9144018" cy="4814027"/>
          </a:xfrm>
          <a:prstGeom prst="rect">
            <a:avLst/>
          </a:prstGeom>
        </p:spPr>
      </p:pic>
      <p:pic>
        <p:nvPicPr>
          <p:cNvPr id="26" name="Imagen 25" descr="Gráfico, Gráfico de cajas y bigotes&#10;&#10;Descripción generada automáticamente">
            <a:extLst>
              <a:ext uri="{FF2B5EF4-FFF2-40B4-BE49-F238E27FC236}">
                <a16:creationId xmlns:a16="http://schemas.microsoft.com/office/drawing/2014/main" id="{5E6BB055-1BDE-DD7D-F010-F37D4372246D}"/>
              </a:ext>
            </a:extLst>
          </p:cNvPr>
          <p:cNvPicPr>
            <a:picLocks noChangeAspect="1"/>
          </p:cNvPicPr>
          <p:nvPr/>
        </p:nvPicPr>
        <p:blipFill>
          <a:blip r:embed="rId6"/>
          <a:stretch>
            <a:fillRect/>
          </a:stretch>
        </p:blipFill>
        <p:spPr>
          <a:xfrm>
            <a:off x="10897968" y="17853272"/>
            <a:ext cx="4140441" cy="3105331"/>
          </a:xfrm>
          <a:prstGeom prst="rect">
            <a:avLst/>
          </a:prstGeom>
        </p:spPr>
      </p:pic>
      <p:pic>
        <p:nvPicPr>
          <p:cNvPr id="28" name="Imagen 27" descr="Gráfico, Gráfico de cajas y bigotes">
            <a:extLst>
              <a:ext uri="{FF2B5EF4-FFF2-40B4-BE49-F238E27FC236}">
                <a16:creationId xmlns:a16="http://schemas.microsoft.com/office/drawing/2014/main" id="{EDF04186-A7A2-2DAC-CB68-BCE16006223F}"/>
              </a:ext>
            </a:extLst>
          </p:cNvPr>
          <p:cNvPicPr>
            <a:picLocks noChangeAspect="1"/>
          </p:cNvPicPr>
          <p:nvPr/>
        </p:nvPicPr>
        <p:blipFill>
          <a:blip r:embed="rId7"/>
          <a:stretch>
            <a:fillRect/>
          </a:stretch>
        </p:blipFill>
        <p:spPr>
          <a:xfrm>
            <a:off x="15279894" y="17853272"/>
            <a:ext cx="4140442" cy="3105331"/>
          </a:xfrm>
          <a:prstGeom prst="rect">
            <a:avLst/>
          </a:prstGeom>
        </p:spPr>
      </p:pic>
      <p:sp>
        <p:nvSpPr>
          <p:cNvPr id="29" name="文本占位符 74">
            <a:extLst>
              <a:ext uri="{FF2B5EF4-FFF2-40B4-BE49-F238E27FC236}">
                <a16:creationId xmlns:a16="http://schemas.microsoft.com/office/drawing/2014/main" id="{EA8D7B4B-7894-F42F-B687-41C8D50D50CB}"/>
              </a:ext>
            </a:extLst>
          </p:cNvPr>
          <p:cNvSpPr txBox="1">
            <a:spLocks/>
          </p:cNvSpPr>
          <p:nvPr/>
        </p:nvSpPr>
        <p:spPr>
          <a:xfrm>
            <a:off x="20210998" y="18838302"/>
            <a:ext cx="9672197" cy="906458"/>
          </a:xfrm>
          <a:prstGeom prst="rect">
            <a:avLst/>
          </a:prstGeom>
        </p:spPr>
        <p:txBody>
          <a:bodyPr vert="horz" lIns="91440" tIns="45720" rIns="91440" bIns="45720" rtlCol="0" anchor="ctr">
            <a:noAutofit/>
          </a:bodyPr>
          <a:lstStyle>
            <a:defPPr>
              <a:defRPr lang="zh-CN"/>
            </a:defPPr>
            <a:lvl1pPr marL="0"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630" b="0" kern="1200">
                <a:solidFill>
                  <a:schemeClr val="tx1"/>
                </a:solidFill>
                <a:latin typeface="+mn-ea"/>
                <a:ea typeface="+mn-ea"/>
                <a:cs typeface="+mn-cs"/>
              </a:defRPr>
            </a:lvl1pPr>
            <a:lvl2pPr marL="270034"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2pPr>
            <a:lvl3pPr marL="540068"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3pPr>
            <a:lvl4pPr marL="810101"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4pPr>
            <a:lvl5pPr marL="1080135"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a:lstStyle>
          <a:p>
            <a:pPr algn="just"/>
            <a:r>
              <a:rPr lang="en-US" altLang="zh-CN" sz="3000" dirty="0">
                <a:latin typeface="Arial" panose="020B0604020202020204" pitchFamily="34" charset="0"/>
                <a:cs typeface="Arial" panose="020B0604020202020204" pitchFamily="34" charset="0"/>
              </a:rPr>
              <a:t>We would like to thank </a:t>
            </a:r>
            <a:r>
              <a:rPr lang="en-US" altLang="zh-CN" sz="3000" dirty="0" err="1">
                <a:latin typeface="Arial" panose="020B0604020202020204" pitchFamily="34" charset="0"/>
                <a:cs typeface="Arial" panose="020B0604020202020204" pitchFamily="34" charset="0"/>
              </a:rPr>
              <a:t>Jianqiao</a:t>
            </a:r>
            <a:r>
              <a:rPr lang="en-US" altLang="zh-CN" sz="3000" dirty="0">
                <a:latin typeface="Arial" panose="020B0604020202020204" pitchFamily="34" charset="0"/>
                <a:cs typeface="Arial" panose="020B0604020202020204" pitchFamily="34" charset="0"/>
              </a:rPr>
              <a:t> Mao and </a:t>
            </a:r>
            <a:r>
              <a:rPr lang="en-US" altLang="zh-CN" sz="3000" dirty="0" err="1">
                <a:latin typeface="Arial" panose="020B0604020202020204" pitchFamily="34" charset="0"/>
                <a:cs typeface="Arial" panose="020B0604020202020204" pitchFamily="34" charset="0"/>
              </a:rPr>
              <a:t>Huiping</a:t>
            </a:r>
            <a:r>
              <a:rPr lang="en-US" altLang="zh-CN" sz="3000" dirty="0">
                <a:latin typeface="Arial" panose="020B0604020202020204" pitchFamily="34" charset="0"/>
                <a:cs typeface="Arial" panose="020B0604020202020204" pitchFamily="34" charset="0"/>
              </a:rPr>
              <a:t> Chen for their guidance through the project.</a:t>
            </a:r>
          </a:p>
        </p:txBody>
      </p:sp>
    </p:spTree>
    <p:extLst>
      <p:ext uri="{BB962C8B-B14F-4D97-AF65-F5344CB8AC3E}">
        <p14:creationId xmlns:p14="http://schemas.microsoft.com/office/powerpoint/2010/main" val="194532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cess 4">
            <a:extLst>
              <a:ext uri="{FF2B5EF4-FFF2-40B4-BE49-F238E27FC236}">
                <a16:creationId xmlns:a16="http://schemas.microsoft.com/office/drawing/2014/main" id="{CC95F2E2-44A8-BFD9-276F-BEDEE465D63E}"/>
              </a:ext>
            </a:extLst>
          </p:cNvPr>
          <p:cNvSpPr/>
          <p:nvPr/>
        </p:nvSpPr>
        <p:spPr>
          <a:xfrm>
            <a:off x="15198176" y="10086994"/>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Age</a:t>
            </a:r>
            <a:endParaRPr lang="en-ES" sz="2400"/>
          </a:p>
        </p:txBody>
      </p:sp>
      <p:sp>
        <p:nvSpPr>
          <p:cNvPr id="9" name="Process 4">
            <a:extLst>
              <a:ext uri="{FF2B5EF4-FFF2-40B4-BE49-F238E27FC236}">
                <a16:creationId xmlns:a16="http://schemas.microsoft.com/office/drawing/2014/main" id="{4AC3B820-5D74-434F-E3BA-BD54A2190113}"/>
              </a:ext>
            </a:extLst>
          </p:cNvPr>
          <p:cNvSpPr/>
          <p:nvPr/>
        </p:nvSpPr>
        <p:spPr>
          <a:xfrm>
            <a:off x="12535114" y="8164215"/>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Famrel</a:t>
            </a:r>
            <a:endParaRPr lang="en-ES" sz="2400"/>
          </a:p>
        </p:txBody>
      </p:sp>
      <p:sp>
        <p:nvSpPr>
          <p:cNvPr id="10" name="Process 4">
            <a:extLst>
              <a:ext uri="{FF2B5EF4-FFF2-40B4-BE49-F238E27FC236}">
                <a16:creationId xmlns:a16="http://schemas.microsoft.com/office/drawing/2014/main" id="{D1C217E0-3B86-88CC-643E-733921E12B2A}"/>
              </a:ext>
            </a:extLst>
          </p:cNvPr>
          <p:cNvSpPr/>
          <p:nvPr/>
        </p:nvSpPr>
        <p:spPr>
          <a:xfrm>
            <a:off x="10411798" y="8938696"/>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Pstatus</a:t>
            </a:r>
            <a:endParaRPr lang="en-ES" sz="2400"/>
          </a:p>
        </p:txBody>
      </p:sp>
      <p:sp>
        <p:nvSpPr>
          <p:cNvPr id="11" name="Process 4">
            <a:extLst>
              <a:ext uri="{FF2B5EF4-FFF2-40B4-BE49-F238E27FC236}">
                <a16:creationId xmlns:a16="http://schemas.microsoft.com/office/drawing/2014/main" id="{D6C594E2-1E49-51AD-D330-0BBBA968284B}"/>
              </a:ext>
            </a:extLst>
          </p:cNvPr>
          <p:cNvSpPr/>
          <p:nvPr/>
        </p:nvSpPr>
        <p:spPr>
          <a:xfrm>
            <a:off x="9872054" y="10081610"/>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Medu</a:t>
            </a:r>
            <a:endParaRPr lang="en-ES" sz="2400"/>
          </a:p>
        </p:txBody>
      </p:sp>
      <p:sp>
        <p:nvSpPr>
          <p:cNvPr id="12" name="Process 4">
            <a:extLst>
              <a:ext uri="{FF2B5EF4-FFF2-40B4-BE49-F238E27FC236}">
                <a16:creationId xmlns:a16="http://schemas.microsoft.com/office/drawing/2014/main" id="{26A1FF2E-5876-8C5B-8524-8571B560AEE0}"/>
              </a:ext>
            </a:extLst>
          </p:cNvPr>
          <p:cNvSpPr/>
          <p:nvPr/>
        </p:nvSpPr>
        <p:spPr>
          <a:xfrm>
            <a:off x="14739273" y="8935970"/>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Sex</a:t>
            </a:r>
            <a:endParaRPr lang="en-ES" sz="2400"/>
          </a:p>
        </p:txBody>
      </p:sp>
      <p:sp>
        <p:nvSpPr>
          <p:cNvPr id="13" name="Process 4">
            <a:extLst>
              <a:ext uri="{FF2B5EF4-FFF2-40B4-BE49-F238E27FC236}">
                <a16:creationId xmlns:a16="http://schemas.microsoft.com/office/drawing/2014/main" id="{00C093F9-6F35-0CD3-1439-6B04CF3D6156}"/>
              </a:ext>
            </a:extLst>
          </p:cNvPr>
          <p:cNvSpPr/>
          <p:nvPr/>
        </p:nvSpPr>
        <p:spPr>
          <a:xfrm>
            <a:off x="12535115" y="10081611"/>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Dalc/Walc</a:t>
            </a:r>
            <a:endParaRPr lang="en-ES" sz="2400"/>
          </a:p>
        </p:txBody>
      </p:sp>
      <p:sp>
        <p:nvSpPr>
          <p:cNvPr id="14" name="Process 4">
            <a:extLst>
              <a:ext uri="{FF2B5EF4-FFF2-40B4-BE49-F238E27FC236}">
                <a16:creationId xmlns:a16="http://schemas.microsoft.com/office/drawing/2014/main" id="{D2056990-FE76-3E81-2737-2EF093BD385A}"/>
              </a:ext>
            </a:extLst>
          </p:cNvPr>
          <p:cNvSpPr/>
          <p:nvPr/>
        </p:nvSpPr>
        <p:spPr>
          <a:xfrm>
            <a:off x="10455513" y="11348841"/>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Mjob</a:t>
            </a:r>
            <a:endParaRPr lang="en-ES" sz="2400"/>
          </a:p>
        </p:txBody>
      </p:sp>
      <p:sp>
        <p:nvSpPr>
          <p:cNvPr id="15" name="Process 4">
            <a:extLst>
              <a:ext uri="{FF2B5EF4-FFF2-40B4-BE49-F238E27FC236}">
                <a16:creationId xmlns:a16="http://schemas.microsoft.com/office/drawing/2014/main" id="{4B5A0EBA-F796-C46A-9910-A10FC6914139}"/>
              </a:ext>
            </a:extLst>
          </p:cNvPr>
          <p:cNvSpPr/>
          <p:nvPr/>
        </p:nvSpPr>
        <p:spPr>
          <a:xfrm>
            <a:off x="14776641" y="11348841"/>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Fedu</a:t>
            </a:r>
            <a:endParaRPr lang="en-ES" sz="2400"/>
          </a:p>
        </p:txBody>
      </p:sp>
      <p:sp>
        <p:nvSpPr>
          <p:cNvPr id="16" name="Process 4">
            <a:extLst>
              <a:ext uri="{FF2B5EF4-FFF2-40B4-BE49-F238E27FC236}">
                <a16:creationId xmlns:a16="http://schemas.microsoft.com/office/drawing/2014/main" id="{ADE1B778-5545-8EDC-40C6-92B41827E8F8}"/>
              </a:ext>
            </a:extLst>
          </p:cNvPr>
          <p:cNvSpPr/>
          <p:nvPr/>
        </p:nvSpPr>
        <p:spPr>
          <a:xfrm>
            <a:off x="12535119" y="11917143"/>
            <a:ext cx="1582758" cy="8972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Fjob</a:t>
            </a:r>
            <a:endParaRPr lang="en-ES" sz="2400"/>
          </a:p>
        </p:txBody>
      </p:sp>
      <p:cxnSp>
        <p:nvCxnSpPr>
          <p:cNvPr id="24" name="连接符: 肘形 23">
            <a:extLst>
              <a:ext uri="{FF2B5EF4-FFF2-40B4-BE49-F238E27FC236}">
                <a16:creationId xmlns:a16="http://schemas.microsoft.com/office/drawing/2014/main" id="{C915B8FD-8D83-8184-8334-44571DC3F3AB}"/>
              </a:ext>
            </a:extLst>
          </p:cNvPr>
          <p:cNvCxnSpPr>
            <a:stCxn id="9" idx="2"/>
            <a:endCxn id="13" idx="0"/>
          </p:cNvCxnSpPr>
          <p:nvPr/>
        </p:nvCxnSpPr>
        <p:spPr>
          <a:xfrm rot="16200000" flipH="1">
            <a:off x="12816442" y="9571558"/>
            <a:ext cx="102010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3414BCFC-C905-54EE-DD6B-F843EC12523F}"/>
              </a:ext>
            </a:extLst>
          </p:cNvPr>
          <p:cNvCxnSpPr>
            <a:stCxn id="11" idx="3"/>
            <a:endCxn id="13" idx="1"/>
          </p:cNvCxnSpPr>
          <p:nvPr/>
        </p:nvCxnSpPr>
        <p:spPr>
          <a:xfrm>
            <a:off x="11454812" y="10530257"/>
            <a:ext cx="1080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795F4CBC-32B8-E89D-F06D-A0A1C11D857D}"/>
              </a:ext>
            </a:extLst>
          </p:cNvPr>
          <p:cNvCxnSpPr>
            <a:cxnSpLocks/>
            <a:stCxn id="10" idx="3"/>
          </p:cNvCxnSpPr>
          <p:nvPr/>
        </p:nvCxnSpPr>
        <p:spPr>
          <a:xfrm>
            <a:off x="11994556" y="9387343"/>
            <a:ext cx="1043026" cy="67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A2B1B84-885E-9419-2DA2-9F0A0E424E2C}"/>
              </a:ext>
            </a:extLst>
          </p:cNvPr>
          <p:cNvCxnSpPr>
            <a:cxnSpLocks/>
            <a:stCxn id="14" idx="3"/>
          </p:cNvCxnSpPr>
          <p:nvPr/>
        </p:nvCxnSpPr>
        <p:spPr>
          <a:xfrm flipV="1">
            <a:off x="12038271" y="10990682"/>
            <a:ext cx="967330" cy="80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55282368-9046-428D-DAF6-C53266653A16}"/>
              </a:ext>
            </a:extLst>
          </p:cNvPr>
          <p:cNvCxnSpPr>
            <a:cxnSpLocks/>
            <a:stCxn id="7" idx="1"/>
            <a:endCxn id="13" idx="3"/>
          </p:cNvCxnSpPr>
          <p:nvPr/>
        </p:nvCxnSpPr>
        <p:spPr>
          <a:xfrm flipH="1" flipV="1">
            <a:off x="14117873" y="10530258"/>
            <a:ext cx="1080303" cy="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507E313C-5C73-0F5D-9820-B73B559DB339}"/>
              </a:ext>
            </a:extLst>
          </p:cNvPr>
          <p:cNvCxnSpPr>
            <a:cxnSpLocks/>
            <a:stCxn id="15" idx="1"/>
          </p:cNvCxnSpPr>
          <p:nvPr/>
        </p:nvCxnSpPr>
        <p:spPr>
          <a:xfrm flipH="1" flipV="1">
            <a:off x="13720551" y="10990682"/>
            <a:ext cx="1056090" cy="80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2B0DAB84-1204-828A-9351-1F20C2C30352}"/>
              </a:ext>
            </a:extLst>
          </p:cNvPr>
          <p:cNvCxnSpPr>
            <a:cxnSpLocks/>
            <a:stCxn id="16" idx="0"/>
            <a:endCxn id="13" idx="2"/>
          </p:cNvCxnSpPr>
          <p:nvPr/>
        </p:nvCxnSpPr>
        <p:spPr>
          <a:xfrm flipH="1" flipV="1">
            <a:off x="13326494" y="10978904"/>
            <a:ext cx="4" cy="93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75716D3F-F16E-7D2B-AF94-51AA755FCAA2}"/>
              </a:ext>
            </a:extLst>
          </p:cNvPr>
          <p:cNvCxnSpPr>
            <a:cxnSpLocks/>
            <a:stCxn id="14" idx="1"/>
          </p:cNvCxnSpPr>
          <p:nvPr/>
        </p:nvCxnSpPr>
        <p:spPr>
          <a:xfrm rot="10800000" flipH="1">
            <a:off x="10455512" y="8164218"/>
            <a:ext cx="2757213" cy="3633271"/>
          </a:xfrm>
          <a:prstGeom prst="bentConnector4">
            <a:avLst>
              <a:gd name="adj1" fmla="val -28328"/>
              <a:gd name="adj2" fmla="val 1049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8464F034-6BF1-87FD-9E04-4EC198B24425}"/>
              </a:ext>
            </a:extLst>
          </p:cNvPr>
          <p:cNvCxnSpPr>
            <a:stCxn id="10" idx="0"/>
            <a:endCxn id="9" idx="1"/>
          </p:cNvCxnSpPr>
          <p:nvPr/>
        </p:nvCxnSpPr>
        <p:spPr>
          <a:xfrm flipV="1">
            <a:off x="11203177" y="8612862"/>
            <a:ext cx="1331937" cy="32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269E0927-28B1-F4E4-8579-50A571B8299F}"/>
              </a:ext>
            </a:extLst>
          </p:cNvPr>
          <p:cNvCxnSpPr>
            <a:cxnSpLocks/>
          </p:cNvCxnSpPr>
          <p:nvPr/>
        </p:nvCxnSpPr>
        <p:spPr>
          <a:xfrm>
            <a:off x="11323320" y="10993328"/>
            <a:ext cx="0" cy="38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2EAFD75A-592E-213A-1CAF-3257585422C4}"/>
              </a:ext>
            </a:extLst>
          </p:cNvPr>
          <p:cNvCxnSpPr>
            <a:cxnSpLocks/>
          </p:cNvCxnSpPr>
          <p:nvPr/>
        </p:nvCxnSpPr>
        <p:spPr>
          <a:xfrm flipH="1">
            <a:off x="14117872" y="12120596"/>
            <a:ext cx="6407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连接符: 肘形 120">
            <a:extLst>
              <a:ext uri="{FF2B5EF4-FFF2-40B4-BE49-F238E27FC236}">
                <a16:creationId xmlns:a16="http://schemas.microsoft.com/office/drawing/2014/main" id="{002B4D7E-7FEE-65B7-024B-3F2D80456F8D}"/>
              </a:ext>
            </a:extLst>
          </p:cNvPr>
          <p:cNvCxnSpPr>
            <a:cxnSpLocks/>
          </p:cNvCxnSpPr>
          <p:nvPr/>
        </p:nvCxnSpPr>
        <p:spPr>
          <a:xfrm flipV="1">
            <a:off x="10073141" y="8371843"/>
            <a:ext cx="2461967" cy="1709767"/>
          </a:xfrm>
          <a:prstGeom prst="bentConnector3">
            <a:avLst>
              <a:gd name="adj1" fmla="val 20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连接符: 肘形 134">
            <a:extLst>
              <a:ext uri="{FF2B5EF4-FFF2-40B4-BE49-F238E27FC236}">
                <a16:creationId xmlns:a16="http://schemas.microsoft.com/office/drawing/2014/main" id="{1338609C-721E-73BD-E913-13CFC59A7554}"/>
              </a:ext>
            </a:extLst>
          </p:cNvPr>
          <p:cNvCxnSpPr>
            <a:cxnSpLocks/>
          </p:cNvCxnSpPr>
          <p:nvPr/>
        </p:nvCxnSpPr>
        <p:spPr>
          <a:xfrm rot="10800000">
            <a:off x="14117872" y="8496300"/>
            <a:ext cx="2436580" cy="1590696"/>
          </a:xfrm>
          <a:prstGeom prst="bentConnector3">
            <a:avLst>
              <a:gd name="adj1" fmla="val 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连接符: 肘形 137">
            <a:extLst>
              <a:ext uri="{FF2B5EF4-FFF2-40B4-BE49-F238E27FC236}">
                <a16:creationId xmlns:a16="http://schemas.microsoft.com/office/drawing/2014/main" id="{2979C870-95FE-AA54-172A-B8B0C242E821}"/>
              </a:ext>
            </a:extLst>
          </p:cNvPr>
          <p:cNvCxnSpPr>
            <a:cxnSpLocks/>
            <a:stCxn id="15" idx="3"/>
          </p:cNvCxnSpPr>
          <p:nvPr/>
        </p:nvCxnSpPr>
        <p:spPr>
          <a:xfrm flipH="1" flipV="1">
            <a:off x="14117877" y="8248650"/>
            <a:ext cx="2241522" cy="3548838"/>
          </a:xfrm>
          <a:prstGeom prst="bentConnector4">
            <a:avLst>
              <a:gd name="adj1" fmla="val -23796"/>
              <a:gd name="adj2" fmla="val 1001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67D83183-4B34-FF39-946A-180CFA9A0C71}"/>
              </a:ext>
            </a:extLst>
          </p:cNvPr>
          <p:cNvCxnSpPr>
            <a:cxnSpLocks/>
            <a:stCxn id="12" idx="0"/>
            <a:endCxn id="9" idx="3"/>
          </p:cNvCxnSpPr>
          <p:nvPr/>
        </p:nvCxnSpPr>
        <p:spPr>
          <a:xfrm flipH="1" flipV="1">
            <a:off x="14117872" y="8612862"/>
            <a:ext cx="1412780" cy="32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C2EEC0C1-04DA-866F-CA29-53E7E81C73A9}"/>
              </a:ext>
            </a:extLst>
          </p:cNvPr>
          <p:cNvCxnSpPr>
            <a:cxnSpLocks/>
            <a:stCxn id="12" idx="1"/>
          </p:cNvCxnSpPr>
          <p:nvPr/>
        </p:nvCxnSpPr>
        <p:spPr>
          <a:xfrm flipH="1">
            <a:off x="13615405" y="9384617"/>
            <a:ext cx="1123868" cy="68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连接符: 肘形 171">
            <a:extLst>
              <a:ext uri="{FF2B5EF4-FFF2-40B4-BE49-F238E27FC236}">
                <a16:creationId xmlns:a16="http://schemas.microsoft.com/office/drawing/2014/main" id="{43D5D87E-06AF-1357-1257-52445CA11A6A}"/>
              </a:ext>
            </a:extLst>
          </p:cNvPr>
          <p:cNvCxnSpPr>
            <a:cxnSpLocks/>
            <a:stCxn id="16" idx="3"/>
            <a:endCxn id="9" idx="0"/>
          </p:cNvCxnSpPr>
          <p:nvPr/>
        </p:nvCxnSpPr>
        <p:spPr>
          <a:xfrm flipH="1" flipV="1">
            <a:off x="13326493" y="8164215"/>
            <a:ext cx="791384" cy="4201575"/>
          </a:xfrm>
          <a:prstGeom prst="bentConnector4">
            <a:avLst>
              <a:gd name="adj1" fmla="val -371507"/>
              <a:gd name="adj2" fmla="val 10393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rminator 3">
            <a:extLst>
              <a:ext uri="{FF2B5EF4-FFF2-40B4-BE49-F238E27FC236}">
                <a16:creationId xmlns:a16="http://schemas.microsoft.com/office/drawing/2014/main" id="{24C15F66-6E44-2593-7042-D1182A8BA3ED}"/>
              </a:ext>
            </a:extLst>
          </p:cNvPr>
          <p:cNvSpPr/>
          <p:nvPr/>
        </p:nvSpPr>
        <p:spPr>
          <a:xfrm>
            <a:off x="17727530" y="12413751"/>
            <a:ext cx="1385887" cy="514350"/>
          </a:xfrm>
          <a:prstGeom prst="flowChartTermina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Start</a:t>
            </a:r>
            <a:endParaRPr lang="en-ES"/>
          </a:p>
        </p:txBody>
      </p:sp>
      <p:sp>
        <p:nvSpPr>
          <p:cNvPr id="5" name="Process 4">
            <a:extLst>
              <a:ext uri="{FF2B5EF4-FFF2-40B4-BE49-F238E27FC236}">
                <a16:creationId xmlns:a16="http://schemas.microsoft.com/office/drawing/2014/main" id="{F8EA6629-C3C3-6368-F99F-E63B09F4160C}"/>
              </a:ext>
            </a:extLst>
          </p:cNvPr>
          <p:cNvSpPr/>
          <p:nvPr/>
        </p:nvSpPr>
        <p:spPr>
          <a:xfrm>
            <a:off x="17463542" y="13265022"/>
            <a:ext cx="1911037" cy="89729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Finding dataset</a:t>
            </a:r>
          </a:p>
        </p:txBody>
      </p:sp>
      <p:sp>
        <p:nvSpPr>
          <p:cNvPr id="6" name="Process 5">
            <a:extLst>
              <a:ext uri="{FF2B5EF4-FFF2-40B4-BE49-F238E27FC236}">
                <a16:creationId xmlns:a16="http://schemas.microsoft.com/office/drawing/2014/main" id="{C516AEE7-CEC5-D7BC-A628-71D72B6EB4E4}"/>
              </a:ext>
            </a:extLst>
          </p:cNvPr>
          <p:cNvSpPr/>
          <p:nvPr/>
        </p:nvSpPr>
        <p:spPr>
          <a:xfrm>
            <a:off x="17510161" y="14699833"/>
            <a:ext cx="1850065" cy="12169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Defining research question</a:t>
            </a:r>
          </a:p>
        </p:txBody>
      </p:sp>
      <p:cxnSp>
        <p:nvCxnSpPr>
          <p:cNvPr id="8" name="Straight Arrow Connector 8">
            <a:extLst>
              <a:ext uri="{FF2B5EF4-FFF2-40B4-BE49-F238E27FC236}">
                <a16:creationId xmlns:a16="http://schemas.microsoft.com/office/drawing/2014/main" id="{14763C47-9517-53B2-8D0E-150565675A04}"/>
              </a:ext>
            </a:extLst>
          </p:cNvPr>
          <p:cNvCxnSpPr>
            <a:cxnSpLocks/>
            <a:stCxn id="4" idx="2"/>
            <a:endCxn id="5" idx="0"/>
          </p:cNvCxnSpPr>
          <p:nvPr/>
        </p:nvCxnSpPr>
        <p:spPr>
          <a:xfrm flipH="1">
            <a:off x="18419061" y="12928101"/>
            <a:ext cx="1413" cy="33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1">
            <a:extLst>
              <a:ext uri="{FF2B5EF4-FFF2-40B4-BE49-F238E27FC236}">
                <a16:creationId xmlns:a16="http://schemas.microsoft.com/office/drawing/2014/main" id="{ED9E5FD9-03F9-FB15-095C-DEB097C5E83F}"/>
              </a:ext>
            </a:extLst>
          </p:cNvPr>
          <p:cNvCxnSpPr>
            <a:cxnSpLocks/>
            <a:stCxn id="5" idx="2"/>
            <a:endCxn id="6" idx="0"/>
          </p:cNvCxnSpPr>
          <p:nvPr/>
        </p:nvCxnSpPr>
        <p:spPr>
          <a:xfrm>
            <a:off x="18419061" y="14162315"/>
            <a:ext cx="16133" cy="53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ecision 14">
            <a:extLst>
              <a:ext uri="{FF2B5EF4-FFF2-40B4-BE49-F238E27FC236}">
                <a16:creationId xmlns:a16="http://schemas.microsoft.com/office/drawing/2014/main" id="{75457FE5-0E00-2E17-3161-8DF87F96AC5E}"/>
              </a:ext>
            </a:extLst>
          </p:cNvPr>
          <p:cNvSpPr/>
          <p:nvPr/>
        </p:nvSpPr>
        <p:spPr>
          <a:xfrm>
            <a:off x="19663894" y="14418522"/>
            <a:ext cx="2156967" cy="1792260"/>
          </a:xfrm>
          <a:prstGeom prst="flowChartDecisi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ES" sz="2000"/>
              <a:t>Proce</a:t>
            </a:r>
            <a:r>
              <a:rPr lang="en-US" sz="2000"/>
              <a:t>s</a:t>
            </a:r>
            <a:r>
              <a:rPr lang="en-ES" sz="2000"/>
              <a:t>s relevant data</a:t>
            </a:r>
          </a:p>
        </p:txBody>
      </p:sp>
      <p:sp>
        <p:nvSpPr>
          <p:cNvPr id="19" name="Process 16">
            <a:extLst>
              <a:ext uri="{FF2B5EF4-FFF2-40B4-BE49-F238E27FC236}">
                <a16:creationId xmlns:a16="http://schemas.microsoft.com/office/drawing/2014/main" id="{FCE8D468-4B0B-B9BD-8ACF-533BF6ABF85C}"/>
              </a:ext>
            </a:extLst>
          </p:cNvPr>
          <p:cNvSpPr/>
          <p:nvPr/>
        </p:nvSpPr>
        <p:spPr>
          <a:xfrm>
            <a:off x="20045505" y="13003490"/>
            <a:ext cx="1385887" cy="4611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Encoding</a:t>
            </a:r>
            <a:endParaRPr lang="en-ES"/>
          </a:p>
        </p:txBody>
      </p:sp>
      <p:cxnSp>
        <p:nvCxnSpPr>
          <p:cNvPr id="20" name="Straight Arrow Connector 18">
            <a:extLst>
              <a:ext uri="{FF2B5EF4-FFF2-40B4-BE49-F238E27FC236}">
                <a16:creationId xmlns:a16="http://schemas.microsoft.com/office/drawing/2014/main" id="{31D1DF24-AFF3-5262-3241-D36C496EFCF1}"/>
              </a:ext>
            </a:extLst>
          </p:cNvPr>
          <p:cNvCxnSpPr>
            <a:cxnSpLocks/>
            <a:stCxn id="18" idx="0"/>
            <a:endCxn id="19" idx="2"/>
          </p:cNvCxnSpPr>
          <p:nvPr/>
        </p:nvCxnSpPr>
        <p:spPr>
          <a:xfrm flipH="1" flipV="1">
            <a:off x="20738449" y="13464681"/>
            <a:ext cx="3929" cy="95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2EAB047-DB32-1009-B9D1-36F7B491A603}"/>
              </a:ext>
            </a:extLst>
          </p:cNvPr>
          <p:cNvSpPr txBox="1"/>
          <p:nvPr/>
        </p:nvSpPr>
        <p:spPr>
          <a:xfrm>
            <a:off x="20824300" y="13589800"/>
            <a:ext cx="2091131" cy="400110"/>
          </a:xfrm>
          <a:prstGeom prst="rect">
            <a:avLst/>
          </a:prstGeom>
          <a:noFill/>
        </p:spPr>
        <p:txBody>
          <a:bodyPr wrap="square" rtlCol="0">
            <a:spAutoFit/>
          </a:bodyPr>
          <a:lstStyle/>
          <a:p>
            <a:r>
              <a:rPr lang="en-ES" sz="2000"/>
              <a:t>Categorical Data</a:t>
            </a:r>
          </a:p>
        </p:txBody>
      </p:sp>
      <p:sp>
        <p:nvSpPr>
          <p:cNvPr id="22" name="Process 20">
            <a:extLst>
              <a:ext uri="{FF2B5EF4-FFF2-40B4-BE49-F238E27FC236}">
                <a16:creationId xmlns:a16="http://schemas.microsoft.com/office/drawing/2014/main" id="{2B4F4789-445E-46F6-B567-4222B8AEE6F6}"/>
              </a:ext>
            </a:extLst>
          </p:cNvPr>
          <p:cNvSpPr/>
          <p:nvPr/>
        </p:nvSpPr>
        <p:spPr>
          <a:xfrm>
            <a:off x="22402757" y="12814436"/>
            <a:ext cx="2275403" cy="8420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Split training set and test set</a:t>
            </a:r>
          </a:p>
        </p:txBody>
      </p:sp>
      <p:sp>
        <p:nvSpPr>
          <p:cNvPr id="23" name="TextBox 23">
            <a:extLst>
              <a:ext uri="{FF2B5EF4-FFF2-40B4-BE49-F238E27FC236}">
                <a16:creationId xmlns:a16="http://schemas.microsoft.com/office/drawing/2014/main" id="{3214D977-7A9C-D71E-4B36-4DEEF69E8BF0}"/>
              </a:ext>
            </a:extLst>
          </p:cNvPr>
          <p:cNvSpPr txBox="1"/>
          <p:nvPr/>
        </p:nvSpPr>
        <p:spPr>
          <a:xfrm>
            <a:off x="21701489" y="14546243"/>
            <a:ext cx="1348071" cy="707886"/>
          </a:xfrm>
          <a:prstGeom prst="rect">
            <a:avLst/>
          </a:prstGeom>
          <a:noFill/>
        </p:spPr>
        <p:txBody>
          <a:bodyPr wrap="square" rtlCol="0">
            <a:spAutoFit/>
          </a:bodyPr>
          <a:lstStyle/>
          <a:p>
            <a:r>
              <a:rPr lang="en-ES" sz="2000"/>
              <a:t>Numerical </a:t>
            </a:r>
          </a:p>
          <a:p>
            <a:pPr algn="ctr"/>
            <a:r>
              <a:rPr lang="en-ES" sz="2000"/>
              <a:t>Data</a:t>
            </a:r>
          </a:p>
        </p:txBody>
      </p:sp>
      <p:sp>
        <p:nvSpPr>
          <p:cNvPr id="25" name="Process 36">
            <a:extLst>
              <a:ext uri="{FF2B5EF4-FFF2-40B4-BE49-F238E27FC236}">
                <a16:creationId xmlns:a16="http://schemas.microsoft.com/office/drawing/2014/main" id="{48852433-B26D-C734-8D21-87697248D742}"/>
              </a:ext>
            </a:extLst>
          </p:cNvPr>
          <p:cNvSpPr/>
          <p:nvPr/>
        </p:nvSpPr>
        <p:spPr>
          <a:xfrm>
            <a:off x="23647250" y="14274563"/>
            <a:ext cx="1910141" cy="74502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Define causal effect graph</a:t>
            </a:r>
          </a:p>
        </p:txBody>
      </p:sp>
      <p:sp>
        <p:nvSpPr>
          <p:cNvPr id="26" name="Process 41">
            <a:extLst>
              <a:ext uri="{FF2B5EF4-FFF2-40B4-BE49-F238E27FC236}">
                <a16:creationId xmlns:a16="http://schemas.microsoft.com/office/drawing/2014/main" id="{569ACA4B-0AA0-1C35-30F2-664A462C6161}"/>
              </a:ext>
            </a:extLst>
          </p:cNvPr>
          <p:cNvSpPr/>
          <p:nvPr/>
        </p:nvSpPr>
        <p:spPr>
          <a:xfrm>
            <a:off x="26408378" y="14274562"/>
            <a:ext cx="1754372" cy="68310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Training models</a:t>
            </a:r>
          </a:p>
        </p:txBody>
      </p:sp>
      <p:sp>
        <p:nvSpPr>
          <p:cNvPr id="27" name="Data 45">
            <a:extLst>
              <a:ext uri="{FF2B5EF4-FFF2-40B4-BE49-F238E27FC236}">
                <a16:creationId xmlns:a16="http://schemas.microsoft.com/office/drawing/2014/main" id="{27FA5FD0-8929-49B8-53C3-A3FC949D7E3E}"/>
              </a:ext>
            </a:extLst>
          </p:cNvPr>
          <p:cNvSpPr/>
          <p:nvPr/>
        </p:nvSpPr>
        <p:spPr>
          <a:xfrm>
            <a:off x="25777662" y="15115085"/>
            <a:ext cx="3015804" cy="1406196"/>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Classification report of each model</a:t>
            </a:r>
          </a:p>
        </p:txBody>
      </p:sp>
      <p:cxnSp>
        <p:nvCxnSpPr>
          <p:cNvPr id="28" name="Straight Arrow Connector 47">
            <a:extLst>
              <a:ext uri="{FF2B5EF4-FFF2-40B4-BE49-F238E27FC236}">
                <a16:creationId xmlns:a16="http://schemas.microsoft.com/office/drawing/2014/main" id="{8C6799D8-DA9D-EFD8-7FD6-5329758CD726}"/>
              </a:ext>
            </a:extLst>
          </p:cNvPr>
          <p:cNvCxnSpPr>
            <a:cxnSpLocks/>
            <a:stCxn id="26" idx="2"/>
            <a:endCxn id="27" idx="1"/>
          </p:cNvCxnSpPr>
          <p:nvPr/>
        </p:nvCxnSpPr>
        <p:spPr>
          <a:xfrm>
            <a:off x="27285564" y="14957666"/>
            <a:ext cx="0" cy="15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Process 48">
            <a:extLst>
              <a:ext uri="{FF2B5EF4-FFF2-40B4-BE49-F238E27FC236}">
                <a16:creationId xmlns:a16="http://schemas.microsoft.com/office/drawing/2014/main" id="{90002914-0E03-1D13-2D57-F313BEEF7482}"/>
              </a:ext>
            </a:extLst>
          </p:cNvPr>
          <p:cNvSpPr/>
          <p:nvPr/>
        </p:nvSpPr>
        <p:spPr>
          <a:xfrm>
            <a:off x="26346598" y="16708699"/>
            <a:ext cx="1924104" cy="104129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Save models for evaluation</a:t>
            </a:r>
          </a:p>
        </p:txBody>
      </p:sp>
      <p:cxnSp>
        <p:nvCxnSpPr>
          <p:cNvPr id="30" name="Straight Arrow Connector 64">
            <a:extLst>
              <a:ext uri="{FF2B5EF4-FFF2-40B4-BE49-F238E27FC236}">
                <a16:creationId xmlns:a16="http://schemas.microsoft.com/office/drawing/2014/main" id="{EA7E1061-ECFB-6EF5-00F1-15545DE94FCC}"/>
              </a:ext>
            </a:extLst>
          </p:cNvPr>
          <p:cNvCxnSpPr>
            <a:cxnSpLocks/>
            <a:stCxn id="27" idx="4"/>
            <a:endCxn id="29" idx="0"/>
          </p:cNvCxnSpPr>
          <p:nvPr/>
        </p:nvCxnSpPr>
        <p:spPr>
          <a:xfrm>
            <a:off x="27285564" y="16521281"/>
            <a:ext cx="23086" cy="18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Display 65">
            <a:extLst>
              <a:ext uri="{FF2B5EF4-FFF2-40B4-BE49-F238E27FC236}">
                <a16:creationId xmlns:a16="http://schemas.microsoft.com/office/drawing/2014/main" id="{D582652D-0489-DFBE-BEB0-D8CC943BAAA4}"/>
              </a:ext>
            </a:extLst>
          </p:cNvPr>
          <p:cNvSpPr/>
          <p:nvPr/>
        </p:nvSpPr>
        <p:spPr>
          <a:xfrm>
            <a:off x="22915432" y="17871046"/>
            <a:ext cx="3455132" cy="1373536"/>
          </a:xfrm>
          <a:prstGeom prst="flowChartDispla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ES" sz="2400"/>
              <a:t>Present visualization of models comparison</a:t>
            </a:r>
          </a:p>
        </p:txBody>
      </p:sp>
      <p:sp>
        <p:nvSpPr>
          <p:cNvPr id="32" name="Terminator 69">
            <a:extLst>
              <a:ext uri="{FF2B5EF4-FFF2-40B4-BE49-F238E27FC236}">
                <a16:creationId xmlns:a16="http://schemas.microsoft.com/office/drawing/2014/main" id="{0FB298EF-C1A8-E63B-1FD2-6BEB6506AA72}"/>
              </a:ext>
            </a:extLst>
          </p:cNvPr>
          <p:cNvSpPr/>
          <p:nvPr/>
        </p:nvSpPr>
        <p:spPr>
          <a:xfrm>
            <a:off x="21751619" y="17607411"/>
            <a:ext cx="1108023" cy="495854"/>
          </a:xfrm>
          <a:prstGeom prst="flowChartTermina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End</a:t>
            </a:r>
          </a:p>
        </p:txBody>
      </p:sp>
      <p:cxnSp>
        <p:nvCxnSpPr>
          <p:cNvPr id="33" name="Straight Arrow Connector 91">
            <a:extLst>
              <a:ext uri="{FF2B5EF4-FFF2-40B4-BE49-F238E27FC236}">
                <a16:creationId xmlns:a16="http://schemas.microsoft.com/office/drawing/2014/main" id="{0C60E264-F046-04A3-7DB3-A74938B912C2}"/>
              </a:ext>
            </a:extLst>
          </p:cNvPr>
          <p:cNvCxnSpPr>
            <a:cxnSpLocks/>
            <a:stCxn id="6" idx="3"/>
            <a:endCxn id="18" idx="1"/>
          </p:cNvCxnSpPr>
          <p:nvPr/>
        </p:nvCxnSpPr>
        <p:spPr>
          <a:xfrm>
            <a:off x="19360226" y="15308303"/>
            <a:ext cx="303668" cy="6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95">
            <a:extLst>
              <a:ext uri="{FF2B5EF4-FFF2-40B4-BE49-F238E27FC236}">
                <a16:creationId xmlns:a16="http://schemas.microsoft.com/office/drawing/2014/main" id="{497FD898-B607-EDD6-FAFC-C10B7DFCDC38}"/>
              </a:ext>
            </a:extLst>
          </p:cNvPr>
          <p:cNvCxnSpPr>
            <a:cxnSpLocks/>
            <a:stCxn id="18" idx="3"/>
            <a:endCxn id="22" idx="2"/>
          </p:cNvCxnSpPr>
          <p:nvPr/>
        </p:nvCxnSpPr>
        <p:spPr>
          <a:xfrm flipV="1">
            <a:off x="21820861" y="13656516"/>
            <a:ext cx="1719598" cy="1658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97">
            <a:extLst>
              <a:ext uri="{FF2B5EF4-FFF2-40B4-BE49-F238E27FC236}">
                <a16:creationId xmlns:a16="http://schemas.microsoft.com/office/drawing/2014/main" id="{C1970369-7F40-AF45-4621-62305DA679E1}"/>
              </a:ext>
            </a:extLst>
          </p:cNvPr>
          <p:cNvCxnSpPr>
            <a:cxnSpLocks/>
            <a:stCxn id="19" idx="3"/>
            <a:endCxn id="22" idx="1"/>
          </p:cNvCxnSpPr>
          <p:nvPr/>
        </p:nvCxnSpPr>
        <p:spPr>
          <a:xfrm>
            <a:off x="21431392" y="13234086"/>
            <a:ext cx="971365" cy="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Process 134">
            <a:extLst>
              <a:ext uri="{FF2B5EF4-FFF2-40B4-BE49-F238E27FC236}">
                <a16:creationId xmlns:a16="http://schemas.microsoft.com/office/drawing/2014/main" id="{FC8D03B4-FC5C-8784-1275-2CB422B5D52D}"/>
              </a:ext>
            </a:extLst>
          </p:cNvPr>
          <p:cNvSpPr/>
          <p:nvPr/>
        </p:nvSpPr>
        <p:spPr>
          <a:xfrm>
            <a:off x="23655321" y="15220764"/>
            <a:ext cx="1975354" cy="6919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Bootstrapping</a:t>
            </a:r>
          </a:p>
        </p:txBody>
      </p:sp>
      <p:sp>
        <p:nvSpPr>
          <p:cNvPr id="37" name="Process 135">
            <a:extLst>
              <a:ext uri="{FF2B5EF4-FFF2-40B4-BE49-F238E27FC236}">
                <a16:creationId xmlns:a16="http://schemas.microsoft.com/office/drawing/2014/main" id="{D872F178-4EE7-44C6-B284-3B807D29390C}"/>
              </a:ext>
            </a:extLst>
          </p:cNvPr>
          <p:cNvSpPr/>
          <p:nvPr/>
        </p:nvSpPr>
        <p:spPr>
          <a:xfrm>
            <a:off x="23655321" y="16160671"/>
            <a:ext cx="1975354" cy="6919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Estimate the distributions</a:t>
            </a:r>
          </a:p>
        </p:txBody>
      </p:sp>
      <p:sp>
        <p:nvSpPr>
          <p:cNvPr id="38" name="Process 136">
            <a:extLst>
              <a:ext uri="{FF2B5EF4-FFF2-40B4-BE49-F238E27FC236}">
                <a16:creationId xmlns:a16="http://schemas.microsoft.com/office/drawing/2014/main" id="{4896945C-1275-0EE3-E627-F99573674D08}"/>
              </a:ext>
            </a:extLst>
          </p:cNvPr>
          <p:cNvSpPr/>
          <p:nvPr/>
        </p:nvSpPr>
        <p:spPr>
          <a:xfrm>
            <a:off x="21350565" y="15916772"/>
            <a:ext cx="1910133" cy="120901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a:t>Analyse performance obtained</a:t>
            </a:r>
          </a:p>
        </p:txBody>
      </p:sp>
      <p:cxnSp>
        <p:nvCxnSpPr>
          <p:cNvPr id="39" name="Straight Arrow Connector 138">
            <a:extLst>
              <a:ext uri="{FF2B5EF4-FFF2-40B4-BE49-F238E27FC236}">
                <a16:creationId xmlns:a16="http://schemas.microsoft.com/office/drawing/2014/main" id="{051A9F9E-7F18-CF6C-1D78-9E0BB0810D87}"/>
              </a:ext>
            </a:extLst>
          </p:cNvPr>
          <p:cNvCxnSpPr>
            <a:cxnSpLocks/>
            <a:endCxn id="36" idx="0"/>
          </p:cNvCxnSpPr>
          <p:nvPr/>
        </p:nvCxnSpPr>
        <p:spPr>
          <a:xfrm flipH="1">
            <a:off x="24642998" y="15186239"/>
            <a:ext cx="1" cy="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40">
            <a:extLst>
              <a:ext uri="{FF2B5EF4-FFF2-40B4-BE49-F238E27FC236}">
                <a16:creationId xmlns:a16="http://schemas.microsoft.com/office/drawing/2014/main" id="{23CE5B6A-2E9B-754A-7106-E759097BBC2B}"/>
              </a:ext>
            </a:extLst>
          </p:cNvPr>
          <p:cNvCxnSpPr>
            <a:stCxn id="36" idx="2"/>
            <a:endCxn id="37" idx="0"/>
          </p:cNvCxnSpPr>
          <p:nvPr/>
        </p:nvCxnSpPr>
        <p:spPr>
          <a:xfrm>
            <a:off x="24642998" y="15912744"/>
            <a:ext cx="0" cy="24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142">
            <a:extLst>
              <a:ext uri="{FF2B5EF4-FFF2-40B4-BE49-F238E27FC236}">
                <a16:creationId xmlns:a16="http://schemas.microsoft.com/office/drawing/2014/main" id="{4875BAC6-6871-60C4-FAA8-B5CD7FB5DF21}"/>
              </a:ext>
            </a:extLst>
          </p:cNvPr>
          <p:cNvCxnSpPr>
            <a:cxnSpLocks/>
            <a:stCxn id="37" idx="1"/>
            <a:endCxn id="38" idx="3"/>
          </p:cNvCxnSpPr>
          <p:nvPr/>
        </p:nvCxnSpPr>
        <p:spPr>
          <a:xfrm flipH="1">
            <a:off x="23260698" y="16506661"/>
            <a:ext cx="394623" cy="1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45">
            <a:extLst>
              <a:ext uri="{FF2B5EF4-FFF2-40B4-BE49-F238E27FC236}">
                <a16:creationId xmlns:a16="http://schemas.microsoft.com/office/drawing/2014/main" id="{6F7DACD3-5F68-BDA4-3507-F4894A63466D}"/>
              </a:ext>
            </a:extLst>
          </p:cNvPr>
          <p:cNvCxnSpPr>
            <a:cxnSpLocks/>
            <a:stCxn id="38" idx="2"/>
            <a:endCxn id="32" idx="0"/>
          </p:cNvCxnSpPr>
          <p:nvPr/>
        </p:nvCxnSpPr>
        <p:spPr>
          <a:xfrm flipH="1">
            <a:off x="22305631" y="17125789"/>
            <a:ext cx="1" cy="481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170">
            <a:extLst>
              <a:ext uri="{FF2B5EF4-FFF2-40B4-BE49-F238E27FC236}">
                <a16:creationId xmlns:a16="http://schemas.microsoft.com/office/drawing/2014/main" id="{1E6F61B9-E7C1-376D-2699-60B012D06433}"/>
              </a:ext>
            </a:extLst>
          </p:cNvPr>
          <p:cNvCxnSpPr>
            <a:cxnSpLocks/>
            <a:endCxn id="25" idx="0"/>
          </p:cNvCxnSpPr>
          <p:nvPr/>
        </p:nvCxnSpPr>
        <p:spPr>
          <a:xfrm rot="10800000" flipV="1">
            <a:off x="24602322" y="13769245"/>
            <a:ext cx="1306121" cy="505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172">
            <a:extLst>
              <a:ext uri="{FF2B5EF4-FFF2-40B4-BE49-F238E27FC236}">
                <a16:creationId xmlns:a16="http://schemas.microsoft.com/office/drawing/2014/main" id="{9833EAB4-6549-C0D4-047D-5D0BC73FA642}"/>
              </a:ext>
            </a:extLst>
          </p:cNvPr>
          <p:cNvCxnSpPr>
            <a:cxnSpLocks/>
            <a:endCxn id="26" idx="0"/>
          </p:cNvCxnSpPr>
          <p:nvPr/>
        </p:nvCxnSpPr>
        <p:spPr>
          <a:xfrm>
            <a:off x="25908439" y="13769247"/>
            <a:ext cx="1377125" cy="505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177">
            <a:extLst>
              <a:ext uri="{FF2B5EF4-FFF2-40B4-BE49-F238E27FC236}">
                <a16:creationId xmlns:a16="http://schemas.microsoft.com/office/drawing/2014/main" id="{C052CF3E-127B-7F60-EFFB-6BDA14A8B920}"/>
              </a:ext>
            </a:extLst>
          </p:cNvPr>
          <p:cNvCxnSpPr>
            <a:cxnSpLocks/>
            <a:stCxn id="22" idx="3"/>
          </p:cNvCxnSpPr>
          <p:nvPr/>
        </p:nvCxnSpPr>
        <p:spPr>
          <a:xfrm>
            <a:off x="24678160" y="13235476"/>
            <a:ext cx="1306117" cy="525161"/>
          </a:xfrm>
          <a:prstGeom prst="bentConnector3">
            <a:avLst>
              <a:gd name="adj1" fmla="val 95411"/>
            </a:avLst>
          </a:prstGeom>
        </p:spPr>
        <p:style>
          <a:lnRef idx="1">
            <a:schemeClr val="accent1"/>
          </a:lnRef>
          <a:fillRef idx="0">
            <a:schemeClr val="accent1"/>
          </a:fillRef>
          <a:effectRef idx="0">
            <a:schemeClr val="accent1"/>
          </a:effectRef>
          <a:fontRef idx="minor">
            <a:schemeClr val="tx1"/>
          </a:fontRef>
        </p:style>
      </p:cxnSp>
      <p:cxnSp>
        <p:nvCxnSpPr>
          <p:cNvPr id="47" name="Elbow Connector 183">
            <a:extLst>
              <a:ext uri="{FF2B5EF4-FFF2-40B4-BE49-F238E27FC236}">
                <a16:creationId xmlns:a16="http://schemas.microsoft.com/office/drawing/2014/main" id="{27648341-248F-51A4-D3A6-E3F6F94B8FCF}"/>
              </a:ext>
            </a:extLst>
          </p:cNvPr>
          <p:cNvCxnSpPr>
            <a:cxnSpLocks/>
            <a:stCxn id="29" idx="2"/>
            <a:endCxn id="31" idx="3"/>
          </p:cNvCxnSpPr>
          <p:nvPr/>
        </p:nvCxnSpPr>
        <p:spPr>
          <a:xfrm rot="5400000">
            <a:off x="26435696" y="17684860"/>
            <a:ext cx="807822" cy="938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a:extLst>
              <a:ext uri="{FF2B5EF4-FFF2-40B4-BE49-F238E27FC236}">
                <a16:creationId xmlns:a16="http://schemas.microsoft.com/office/drawing/2014/main" id="{B1036199-3745-04F3-8FD8-5521A83D5BA3}"/>
              </a:ext>
            </a:extLst>
          </p:cNvPr>
          <p:cNvCxnSpPr>
            <a:stCxn id="31" idx="1"/>
            <a:endCxn id="32" idx="2"/>
          </p:cNvCxnSpPr>
          <p:nvPr/>
        </p:nvCxnSpPr>
        <p:spPr>
          <a:xfrm rot="10800000">
            <a:off x="22305632" y="18103266"/>
            <a:ext cx="609801" cy="4545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4544"/>
      </p:ext>
    </p:extLst>
  </p:cSld>
  <p:clrMapOvr>
    <a:masterClrMapping/>
  </p:clrMapOvr>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TM03457464[[fn=红利]]</Template>
  <TotalTime>106</TotalTime>
  <Words>765</Words>
  <Application>Microsoft Office PowerPoint</Application>
  <PresentationFormat>Personalizado</PresentationFormat>
  <Paragraphs>71</Paragraphs>
  <Slides>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Microsoft YaHei UI</vt:lpstr>
      <vt:lpstr>Arial</vt:lpstr>
      <vt:lpstr>Gill Sans MT</vt:lpstr>
      <vt:lpstr>Wingdings 2</vt:lpstr>
      <vt:lpstr>红利</vt:lpstr>
      <vt:lpstr>Analysis of Factors Influencing Student Alcohol Consumption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dc:title>
  <dc:creator>Naomi '</dc:creator>
  <cp:lastModifiedBy>Monica Zhangwang (MSc Interdiscip Data Scienc FT)</cp:lastModifiedBy>
  <cp:revision>7</cp:revision>
  <dcterms:created xsi:type="dcterms:W3CDTF">2024-02-28T20:34:22Z</dcterms:created>
  <dcterms:modified xsi:type="dcterms:W3CDTF">2024-03-05T00:35:46Z</dcterms:modified>
</cp:coreProperties>
</file>