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305" r:id="rId5"/>
    <p:sldId id="296" r:id="rId6"/>
    <p:sldId id="306" r:id="rId7"/>
    <p:sldId id="317" r:id="rId8"/>
    <p:sldId id="259" r:id="rId9"/>
    <p:sldId id="318" r:id="rId10"/>
    <p:sldId id="319" r:id="rId11"/>
    <p:sldId id="328" r:id="rId12"/>
    <p:sldId id="311" r:id="rId13"/>
    <p:sldId id="331" r:id="rId14"/>
    <p:sldId id="329" r:id="rId15"/>
    <p:sldId id="330" r:id="rId16"/>
    <p:sldId id="315" r:id="rId17"/>
    <p:sldId id="314" r:id="rId18"/>
  </p:sldIdLst>
  <p:sldSz cx="12192000" cy="6858000"/>
  <p:notesSz cx="6858000" cy="9144000"/>
  <p:custDataLst>
    <p:tags r:id="rId21"/>
  </p:custDataLst>
  <p:defaultTextStyle>
    <a:defPPr rtl="0">
      <a:defRPr lang="zh-CN"/>
    </a:defPPr>
    <a:lvl1pPr marL="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作者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D3B45"/>
    <a:srgbClr val="A9D7D9"/>
    <a:srgbClr val="93D3D9"/>
    <a:srgbClr val="AAD6FF"/>
    <a:srgbClr val="B2C8CD"/>
    <a:srgbClr val="CCD8D6"/>
    <a:srgbClr val="4F5945"/>
    <a:srgbClr val="73292A"/>
    <a:srgbClr val="7F867A"/>
    <a:srgbClr val="A65B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D6ECFE-12C2-46C3-AFDF-E1F770427104}" v="296" dt="2024-03-10T16:40:02.327"/>
    <p1510:client id="{D920EFCB-2A4F-4F44-AB7D-F6111A8F3D50}" v="43" dt="2024-03-11T12:45:05.8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879" autoAdjust="0"/>
  </p:normalViewPr>
  <p:slideViewPr>
    <p:cSldViewPr snapToGrid="0">
      <p:cViewPr>
        <p:scale>
          <a:sx n="100" d="100"/>
          <a:sy n="100" d="100"/>
        </p:scale>
        <p:origin x="920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9" d="100"/>
          <a:sy n="79" d="100"/>
        </p:scale>
        <p:origin x="393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tags" Target="tags/tag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commentAuthors" Target="commentAuthors.xml"/><Relationship Id="rId27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zh-CN" sz="1200"/>
            </a:lvl1pPr>
          </a:lstStyle>
          <a:p>
            <a:pPr rtl="0"/>
            <a:endParaRPr lang="zh-CN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zh-CN" sz="1200"/>
            </a:lvl1pPr>
          </a:lstStyle>
          <a:p>
            <a:pPr rtl="0"/>
            <a:fld id="{79A58FD6-9F9D-472F-BAC5-DC79AF0F874E}" type="datetime1">
              <a:rPr lang="zh-CN" altLang="en-US" smtClean="0"/>
              <a:t>2024/3/11</a:t>
            </a:fld>
            <a:endParaRPr 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zh-CN" sz="1200"/>
            </a:lvl1pPr>
          </a:lstStyle>
          <a:p>
            <a:pPr rtl="0"/>
            <a:endParaRPr 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zh-CN" sz="1200"/>
            </a:lvl1pPr>
          </a:lstStyle>
          <a:p>
            <a:pPr rtl="0"/>
            <a:fld id="{17369B77-94AB-0344-9EBF-9DB9EE8D3ABC}" type="slidenum">
              <a:rPr lang="en-US" altLang="zh-CN" smtClean="0"/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zh-CN" sz="1200"/>
            </a:lvl1pPr>
          </a:lstStyle>
          <a:p>
            <a:pPr rtl="0"/>
            <a:endParaRPr lang="zh-CN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zh-CN" sz="1200"/>
            </a:lvl1pPr>
          </a:lstStyle>
          <a:p>
            <a:pPr rtl="0"/>
            <a:fld id="{8D0F44F8-7870-48E0-8D1F-45263C5C7300}" type="datetime1">
              <a:rPr lang="zh-CN" altLang="en-US" smtClean="0"/>
              <a:t>2024/3/11</a:t>
            </a:fld>
            <a:endParaRPr lang="zh-CN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zh-CN"/>
            </a:defPPr>
          </a:lstStyle>
          <a:p>
            <a:pPr rtl="0"/>
            <a:endParaRPr lang="zh-CN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zh-CN"/>
            </a:defPPr>
          </a:lstStyle>
          <a:p>
            <a:pPr lvl="0" rtl="0"/>
            <a:r>
              <a:rPr lang="zh-CN"/>
              <a:t>单击此处编辑母版文本样式</a:t>
            </a:r>
          </a:p>
          <a:p>
            <a:pPr lvl="1" rtl="0"/>
            <a:r>
              <a:rPr lang="zh-CN"/>
              <a:t>第二级</a:t>
            </a:r>
          </a:p>
          <a:p>
            <a:pPr lvl="2" rtl="0"/>
            <a:r>
              <a:rPr lang="zh-CN"/>
              <a:t>第三级</a:t>
            </a:r>
          </a:p>
          <a:p>
            <a:pPr lvl="3" rtl="0"/>
            <a:r>
              <a:rPr lang="zh-CN"/>
              <a:t>第四级</a:t>
            </a:r>
          </a:p>
          <a:p>
            <a:pPr lvl="4" rtl="0"/>
            <a:r>
              <a:rPr lang="zh-CN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zh-CN" sz="1200"/>
            </a:lvl1pPr>
          </a:lstStyle>
          <a:p>
            <a:pPr rtl="0"/>
            <a:endParaRPr lang="zh-CN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zh-CN" sz="1200"/>
            </a:lvl1pPr>
          </a:lstStyle>
          <a:p>
            <a:pPr rtl="0"/>
            <a:fld id="{0775476F-A808-1F46-A368-07984F6DA22E}" type="slidenum">
              <a:rPr lang="en-US" altLang="zh-CN" smtClean="0"/>
              <a:t>‹#›</a:t>
            </a:fld>
            <a:endParaRPr 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lang="zh-CN" sz="1200" kern="1200">
        <a:solidFill>
          <a:schemeClr val="tx1"/>
        </a:solidFill>
        <a:latin typeface="+mn-ea"/>
        <a:ea typeface="+mn-ea"/>
        <a:cs typeface="+mn-cs"/>
      </a:defRPr>
    </a:lvl1pPr>
    <a:lvl2pPr marL="457200" algn="l" defTabSz="914400" rtl="0" eaLnBrk="1" latinLnBrk="0" hangingPunct="1">
      <a:defRPr lang="zh-CN" sz="1200" kern="1200">
        <a:solidFill>
          <a:schemeClr val="tx1"/>
        </a:solidFill>
        <a:latin typeface="+mn-ea"/>
        <a:ea typeface="+mn-ea"/>
        <a:cs typeface="+mn-cs"/>
      </a:defRPr>
    </a:lvl2pPr>
    <a:lvl3pPr marL="914400" algn="l" defTabSz="914400" rtl="0" eaLnBrk="1" latinLnBrk="0" hangingPunct="1">
      <a:defRPr lang="zh-CN" sz="1200" kern="1200">
        <a:solidFill>
          <a:schemeClr val="tx1"/>
        </a:solidFill>
        <a:latin typeface="+mn-ea"/>
        <a:ea typeface="+mn-ea"/>
        <a:cs typeface="+mn-cs"/>
      </a:defRPr>
    </a:lvl3pPr>
    <a:lvl4pPr marL="1371600" algn="l" defTabSz="914400" rtl="0" eaLnBrk="1" latinLnBrk="0" hangingPunct="1">
      <a:defRPr lang="zh-CN" sz="1200" kern="1200">
        <a:solidFill>
          <a:schemeClr val="tx1"/>
        </a:solidFill>
        <a:latin typeface="+mn-ea"/>
        <a:ea typeface="+mn-ea"/>
        <a:cs typeface="+mn-cs"/>
      </a:defRPr>
    </a:lvl4pPr>
    <a:lvl5pPr marL="1828800" algn="l" defTabSz="914400" rtl="0" eaLnBrk="1" latinLnBrk="0" hangingPunct="1">
      <a:defRPr lang="zh-CN" sz="1200" kern="1200">
        <a:solidFill>
          <a:schemeClr val="tx1"/>
        </a:solidFill>
        <a:latin typeface="+mn-ea"/>
        <a:ea typeface="+mn-ea"/>
        <a:cs typeface="+mn-cs"/>
      </a:defRPr>
    </a:lvl5pPr>
    <a:lvl6pPr marL="2286000" algn="l" defTabSz="914400" rtl="0" eaLnBrk="1" latinLnBrk="0" hangingPunct="1">
      <a:defRPr lang="zh-CN" sz="1200" kern="1200">
        <a:solidFill>
          <a:schemeClr val="tx1"/>
        </a:solidFill>
        <a:latin typeface="+mn-ea"/>
        <a:ea typeface="+mn-ea"/>
        <a:cs typeface="+mn-cs"/>
      </a:defRPr>
    </a:lvl6pPr>
    <a:lvl7pPr marL="2743200" algn="l" defTabSz="914400" rtl="0" eaLnBrk="1" latinLnBrk="0" hangingPunct="1">
      <a:defRPr lang="zh-CN" sz="1200" kern="1200">
        <a:solidFill>
          <a:schemeClr val="tx1"/>
        </a:solidFill>
        <a:latin typeface="+mn-ea"/>
        <a:ea typeface="+mn-ea"/>
        <a:cs typeface="+mn-cs"/>
      </a:defRPr>
    </a:lvl7pPr>
    <a:lvl8pPr marL="3200400" algn="l" defTabSz="914400" rtl="0" eaLnBrk="1" latinLnBrk="0" hangingPunct="1">
      <a:defRPr lang="zh-CN" sz="1200" kern="1200">
        <a:solidFill>
          <a:schemeClr val="tx1"/>
        </a:solidFill>
        <a:latin typeface="+mn-ea"/>
        <a:ea typeface="+mn-ea"/>
        <a:cs typeface="+mn-cs"/>
      </a:defRPr>
    </a:lvl8pPr>
    <a:lvl9pPr marL="3657600" algn="l" defTabSz="914400" rtl="0" eaLnBrk="1" latinLnBrk="0" hangingPunct="1">
      <a:defRPr lang="zh-CN" sz="1200" kern="1200">
        <a:solidFill>
          <a:schemeClr val="tx1"/>
        </a:solidFill>
        <a:latin typeface="+mn-ea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0775476F-A808-1F46-A368-07984F6DA22E}" type="slidenum">
              <a:rPr lang="en-US" altLang="zh-CN" smtClean="0"/>
              <a:t>1</a:t>
            </a:fld>
            <a:endParaRPr lang="zh-CN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0775476F-A808-1F46-A368-07984F6DA22E}" type="slidenum">
              <a:rPr lang="en-US" altLang="zh-CN" smtClean="0"/>
              <a:t>12</a:t>
            </a:fld>
            <a:endParaRPr lang="zh-CN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0775476F-A808-1F46-A368-07984F6DA22E}" type="slidenum">
              <a:rPr lang="en-US" altLang="zh-CN" smtClean="0"/>
              <a:t>13</a:t>
            </a:fld>
            <a:endParaRPr lang="zh-CN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0775476F-A808-1F46-A368-07984F6DA22E}" type="slidenum">
              <a:rPr lang="en-US" altLang="zh-CN" smtClean="0"/>
              <a:t>14</a:t>
            </a:fld>
            <a:endParaRPr lang="zh-CN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endParaRPr 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0775476F-A808-1F46-A368-07984F6DA22E}" type="slidenum">
              <a:rPr lang="en-US" altLang="zh-CN" smtClean="0"/>
              <a:t>2</a:t>
            </a:fld>
            <a:endParaRPr lang="zh-CN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0775476F-A808-1F46-A368-07984F6DA22E}" type="slidenum">
              <a:rPr lang="en-US" altLang="zh-CN" smtClean="0"/>
              <a:t>3</a:t>
            </a:fld>
            <a:endParaRPr lang="zh-CN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endParaRPr 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0775476F-A808-1F46-A368-07984F6DA22E}" type="slidenum">
              <a:rPr lang="en-US" altLang="zh-CN" smtClean="0"/>
              <a:t>5</a:t>
            </a:fld>
            <a:endParaRPr lang="zh-CN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0775476F-A808-1F46-A368-07984F6DA22E}" type="slidenum">
              <a:rPr lang="en-US" altLang="zh-CN" smtClean="0"/>
              <a:t>7</a:t>
            </a:fld>
            <a:endParaRPr lang="zh-CN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0775476F-A808-1F46-A368-07984F6DA22E}" type="slidenum">
              <a:rPr lang="en-US" altLang="zh-CN" smtClean="0"/>
              <a:t>8</a:t>
            </a:fld>
            <a:endParaRPr lang="zh-CN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0775476F-A808-1F46-A368-07984F6DA22E}" type="slidenum">
              <a:rPr lang="en-US" altLang="zh-CN" smtClean="0"/>
              <a:t>9</a:t>
            </a:fld>
            <a:endParaRPr lang="zh-CN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0775476F-A808-1F46-A368-07984F6DA22E}" type="slidenum">
              <a:rPr lang="en-US" altLang="zh-CN" smtClean="0"/>
              <a:t>10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13687636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0775476F-A808-1F46-A368-07984F6DA22E}" type="slidenum">
              <a:rPr lang="en-US" altLang="zh-CN" smtClean="0"/>
              <a:t>11</a:t>
            </a:fld>
            <a:endParaRPr lang="zh-C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4.png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包含文字、植物的图片&#10;&#10;说明已自动生成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7210" y="0"/>
            <a:ext cx="8392026" cy="6858000"/>
          </a:xfrm>
          <a:prstGeom prst="rect">
            <a:avLst/>
          </a:prstGeom>
        </p:spPr>
      </p:pic>
      <p:sp>
        <p:nvSpPr>
          <p:cNvPr id="7" name="椭圆形 6"/>
          <p:cNvSpPr/>
          <p:nvPr userDrawn="1"/>
        </p:nvSpPr>
        <p:spPr>
          <a:xfrm>
            <a:off x="3300284" y="654912"/>
            <a:ext cx="5591432" cy="559143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</a:lstStyle>
          <a:p>
            <a:pPr algn="ctr" rtl="0"/>
            <a:endParaRPr lang="zh-CN" dirty="0"/>
          </a:p>
        </p:txBody>
      </p:sp>
      <p:cxnSp>
        <p:nvCxnSpPr>
          <p:cNvPr id="9" name="直接连接符​​(S) 8"/>
          <p:cNvCxnSpPr/>
          <p:nvPr userDrawn="1"/>
        </p:nvCxnSpPr>
        <p:spPr>
          <a:xfrm>
            <a:off x="4359876" y="4300155"/>
            <a:ext cx="3472249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图片 10" descr="包含文字的图片&#10;&#10;说明已自动生成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9961" y="4157464"/>
            <a:ext cx="972078" cy="285381"/>
          </a:xfrm>
          <a:prstGeom prst="rect">
            <a:avLst/>
          </a:prstGeom>
        </p:spPr>
      </p:pic>
      <p:sp>
        <p:nvSpPr>
          <p:cNvPr id="17" name="椭圆形 16"/>
          <p:cNvSpPr/>
          <p:nvPr userDrawn="1"/>
        </p:nvSpPr>
        <p:spPr>
          <a:xfrm>
            <a:off x="3447535" y="807312"/>
            <a:ext cx="5296930" cy="529693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</a:lstStyle>
          <a:p>
            <a:pPr algn="ctr" rtl="0"/>
            <a:endParaRPr lang="zh-CN" dirty="0"/>
          </a:p>
        </p:txBody>
      </p:sp>
      <p:pic>
        <p:nvPicPr>
          <p:cNvPr id="13" name="图片 12" descr="包含陶瓷、瓷器的图片&#10;&#10;说明已自动生成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9338" y="4814449"/>
            <a:ext cx="1668775" cy="1621434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0777" y="1164252"/>
            <a:ext cx="818801" cy="84550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749296" y="2660904"/>
            <a:ext cx="6693408" cy="1088136"/>
          </a:xfrm>
        </p:spPr>
        <p:txBody>
          <a:bodyPr rtlCol="0" anchor="b">
            <a:noAutofit/>
          </a:bodyPr>
          <a:lstStyle>
            <a:lvl1pPr algn="ctr">
              <a:defRPr lang="zh-CN" sz="4600"/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596384" y="2267712"/>
            <a:ext cx="2999232" cy="438912"/>
          </a:xfrm>
        </p:spPr>
        <p:txBody>
          <a:bodyPr rtlCol="0"/>
          <a:lstStyle>
            <a:lvl1pPr marL="0" indent="0" algn="ctr">
              <a:buNone/>
              <a:defRPr lang="zh-CN" sz="2400"/>
            </a:lvl1pPr>
            <a:lvl2pPr marL="457200" indent="0" algn="ctr">
              <a:buNone/>
              <a:defRPr lang="zh-CN" sz="2000"/>
            </a:lvl2pPr>
            <a:lvl3pPr marL="914400" indent="0" algn="ctr">
              <a:buNone/>
              <a:defRPr lang="zh-CN" sz="1800"/>
            </a:lvl3pPr>
            <a:lvl4pPr marL="1371600" indent="0" algn="ctr">
              <a:buNone/>
              <a:defRPr lang="zh-CN" sz="1600"/>
            </a:lvl4pPr>
            <a:lvl5pPr marL="1828800" indent="0" algn="ctr">
              <a:buNone/>
              <a:defRPr lang="zh-CN" sz="1600"/>
            </a:lvl5pPr>
            <a:lvl6pPr marL="2286000" indent="0" algn="ctr">
              <a:buNone/>
              <a:defRPr lang="zh-CN" sz="1600"/>
            </a:lvl6pPr>
            <a:lvl7pPr marL="2743200" indent="0" algn="ctr">
              <a:buNone/>
              <a:defRPr lang="zh-CN" sz="1600"/>
            </a:lvl7pPr>
            <a:lvl8pPr marL="3200400" indent="0" algn="ctr">
              <a:buNone/>
              <a:defRPr lang="zh-CN" sz="1600"/>
            </a:lvl8pPr>
            <a:lvl9pPr marL="3657600" indent="0" algn="ctr">
              <a:buNone/>
              <a:defRPr lang="zh-CN" sz="1600"/>
            </a:lvl9pPr>
          </a:lstStyle>
          <a:p>
            <a:pPr rtl="0"/>
            <a:r>
              <a:rPr lang="zh-CN" altLang="en-US"/>
              <a:t>单击此处编辑母版副标题样式</a:t>
            </a:r>
            <a:endParaRPr 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标题和内容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/>
          <p:cNvSpPr/>
          <p:nvPr userDrawn="1"/>
        </p:nvSpPr>
        <p:spPr>
          <a:xfrm>
            <a:off x="838199" y="196052"/>
            <a:ext cx="10515601" cy="16867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</a:lstStyle>
          <a:p>
            <a:pPr algn="ctr" rtl="0"/>
            <a:endParaRPr lang="zh-CN" dirty="0"/>
          </a:p>
        </p:txBody>
      </p:sp>
      <p:pic>
        <p:nvPicPr>
          <p:cNvPr id="9" name="图片 8" descr="包含织物的图片&#10;&#10;说明已自动生成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314950" y="-64113"/>
            <a:ext cx="1562100" cy="4394200"/>
          </a:xfrm>
          <a:prstGeom prst="rect">
            <a:avLst/>
          </a:prstGeom>
        </p:spPr>
      </p:pic>
      <p:sp>
        <p:nvSpPr>
          <p:cNvPr id="11" name="长方形 10"/>
          <p:cNvSpPr/>
          <p:nvPr userDrawn="1"/>
        </p:nvSpPr>
        <p:spPr>
          <a:xfrm>
            <a:off x="995423" y="319215"/>
            <a:ext cx="10185721" cy="144462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</a:lstStyle>
          <a:p>
            <a:pPr algn="ctr" rtl="0"/>
            <a:endParaRPr lang="zh-CN" dirty="0"/>
          </a:p>
        </p:txBody>
      </p:sp>
      <p:pic>
        <p:nvPicPr>
          <p:cNvPr id="13" name="图片 12" descr="包含花朵、植物的图片&#10;&#10;说明已自动生成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869421" y="459092"/>
            <a:ext cx="749300" cy="27559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84632"/>
            <a:ext cx="10515600" cy="1133856"/>
          </a:xfrm>
        </p:spPr>
        <p:txBody>
          <a:bodyPr rtlCol="0"/>
          <a:lstStyle>
            <a:lvl1pPr algn="ctr">
              <a:defRPr lang="zh-CN">
                <a:latin typeface="Microsoft YaHei UI" panose="020B0503020204020204" pitchFamily="18" charset="-122"/>
                <a:ea typeface="Microsoft YaHei UI" panose="020B0503020204020204" pitchFamily="18" charset="-122"/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990088"/>
            <a:ext cx="10515600" cy="3474720"/>
          </a:xfrm>
        </p:spPr>
        <p:txBody>
          <a:bodyPr rtlCol="0"/>
          <a:lstStyle>
            <a:lvl1pPr>
              <a:defRPr lang="zh-CN"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Gill Sans Nova Light" panose="020F0302020204030204" pitchFamily="34" charset="0"/>
              </a:defRPr>
            </a:lvl1pPr>
            <a:lvl2pPr>
              <a:defRPr lang="zh-CN"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Gill Sans Nova Light" panose="020F0302020204030204" pitchFamily="34" charset="0"/>
              </a:defRPr>
            </a:lvl2pPr>
            <a:lvl3pPr>
              <a:defRPr lang="zh-CN"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Gill Sans Nova Light" panose="020F0302020204030204" pitchFamily="34" charset="0"/>
              </a:defRPr>
            </a:lvl3pPr>
            <a:lvl4pPr>
              <a:defRPr lang="zh-CN"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Gill Sans Nova Light" panose="020F0302020204030204" pitchFamily="34" charset="0"/>
              </a:defRPr>
            </a:lvl4pPr>
            <a:lvl5pPr>
              <a:defRPr lang="zh-CN"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Gill Sans Nova Light" panose="020F0302020204030204" pitchFamily="34" charset="0"/>
              </a:defRPr>
            </a:lvl5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/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/>
              <a:t>演示文稿标题</a:t>
            </a:r>
            <a:endParaRPr lang="zh-CN" dirty="0"/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294A09A9-5501-47C1-A89A-A340965A2BE2}" type="slidenum">
              <a:rPr lang="en-US" altLang="zh-CN" smtClean="0"/>
              <a:t>‹#›</a:t>
            </a:fld>
            <a:endParaRPr lang="zh-CN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布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长方形 5"/>
          <p:cNvSpPr/>
          <p:nvPr userDrawn="1"/>
        </p:nvSpPr>
        <p:spPr>
          <a:xfrm>
            <a:off x="4680" y="0"/>
            <a:ext cx="12191999" cy="23092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</a:lstStyle>
          <a:p>
            <a:pPr algn="ctr" rtl="0"/>
            <a:endParaRPr lang="zh-CN" dirty="0"/>
          </a:p>
        </p:txBody>
      </p:sp>
      <p:sp>
        <p:nvSpPr>
          <p:cNvPr id="8" name="长方形 7"/>
          <p:cNvSpPr/>
          <p:nvPr userDrawn="1"/>
        </p:nvSpPr>
        <p:spPr>
          <a:xfrm>
            <a:off x="1007819" y="319215"/>
            <a:ext cx="10185721" cy="144462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</a:lstStyle>
          <a:p>
            <a:pPr algn="ctr" rtl="0"/>
            <a:endParaRPr lang="zh-CN" dirty="0"/>
          </a:p>
        </p:txBody>
      </p:sp>
      <p:pic>
        <p:nvPicPr>
          <p:cNvPr id="10" name="图片 9" descr="包含软体动物、昆虫的图片&#10;&#10;说明已自动生成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902" y="1631192"/>
            <a:ext cx="1207554" cy="35451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</p:spPr>
        <p:txBody>
          <a:bodyPr rtlCol="0"/>
          <a:lstStyle>
            <a:lvl1pPr algn="ctr">
              <a:defRPr lang="zh-CN"/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/>
              <a:t>演示文稿标题</a:t>
            </a:r>
            <a:endParaRPr 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294A09A9-5501-47C1-A89A-A340965A2BE2}" type="slidenum">
              <a:rPr lang="en-US" altLang="zh-CN" smtClean="0"/>
              <a:t>‹#›</a:t>
            </a:fld>
            <a:endParaRPr lang="zh-CN" dirty="0"/>
          </a:p>
        </p:txBody>
      </p:sp>
      <p:sp>
        <p:nvSpPr>
          <p:cNvPr id="12" name="内容占位符 11"/>
          <p:cNvSpPr>
            <a:spLocks noGrp="1"/>
          </p:cNvSpPr>
          <p:nvPr>
            <p:ph sz="quarter" idx="12"/>
          </p:nvPr>
        </p:nvSpPr>
        <p:spPr>
          <a:xfrm>
            <a:off x="975360" y="2615184"/>
            <a:ext cx="10241280" cy="3319272"/>
          </a:xfrm>
        </p:spPr>
        <p:txBody>
          <a:bodyPr rtlCol="0"/>
          <a:lstStyle>
            <a:defPPr>
              <a:defRPr lang="zh-CN"/>
            </a:def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长方形 15"/>
          <p:cNvSpPr/>
          <p:nvPr userDrawn="1"/>
        </p:nvSpPr>
        <p:spPr>
          <a:xfrm>
            <a:off x="0" y="0"/>
            <a:ext cx="4873752" cy="68695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</a:lstStyle>
          <a:p>
            <a:pPr algn="ctr" rtl="0"/>
            <a:endParaRPr lang="zh-CN" dirty="0"/>
          </a:p>
        </p:txBody>
      </p:sp>
      <p:pic>
        <p:nvPicPr>
          <p:cNvPr id="36" name="图片 35" descr="树的特写&#10;&#10;自动生成的中等可信度的说明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866459" flipH="1">
            <a:off x="2282032" y="1589693"/>
            <a:ext cx="970220" cy="223612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1072" y="978408"/>
            <a:ext cx="4974336" cy="1325880"/>
          </a:xfrm>
        </p:spPr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/>
              <a:t>演示文稿标题</a:t>
            </a:r>
            <a:endParaRPr lang="zh-CN" dirty="0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294A09A9-5501-47C1-A89A-A340965A2BE2}" type="slidenum">
              <a:rPr lang="en-US" altLang="zh-CN" smtClean="0"/>
              <a:t>‹#›</a:t>
            </a:fld>
            <a:endParaRPr lang="zh-CN" dirty="0"/>
          </a:p>
        </p:txBody>
      </p:sp>
      <p:sp>
        <p:nvSpPr>
          <p:cNvPr id="29" name="文本占位符 2"/>
          <p:cNvSpPr>
            <a:spLocks noGrp="1"/>
          </p:cNvSpPr>
          <p:nvPr>
            <p:ph type="body" idx="1"/>
          </p:nvPr>
        </p:nvSpPr>
        <p:spPr>
          <a:xfrm>
            <a:off x="6291072" y="2322576"/>
            <a:ext cx="5065776" cy="448056"/>
          </a:xfrm>
        </p:spPr>
        <p:txBody>
          <a:bodyPr rtlCol="0" anchor="b">
            <a:normAutofit/>
          </a:bodyPr>
          <a:lstStyle>
            <a:lvl1pPr marL="0" indent="0">
              <a:buFont typeface="Arial" panose="020B0604020202020204" pitchFamily="34" charset="0"/>
              <a:buNone/>
              <a:defRPr lang="zh-CN" sz="2000" b="0">
                <a:latin typeface="+mj-ea"/>
                <a:ea typeface="+mj-ea"/>
              </a:defRPr>
            </a:lvl1pPr>
            <a:lvl2pPr marL="457200" indent="0">
              <a:buNone/>
              <a:defRPr lang="zh-CN" sz="2000" b="1"/>
            </a:lvl2pPr>
            <a:lvl3pPr marL="914400" indent="0">
              <a:buNone/>
              <a:defRPr lang="zh-CN" sz="1800" b="1"/>
            </a:lvl3pPr>
            <a:lvl4pPr marL="1371600" indent="0">
              <a:buNone/>
              <a:defRPr lang="zh-CN" sz="1600" b="1"/>
            </a:lvl4pPr>
            <a:lvl5pPr marL="1828800" indent="0">
              <a:buNone/>
              <a:defRPr lang="zh-CN" sz="1600" b="1"/>
            </a:lvl5pPr>
            <a:lvl6pPr marL="2286000" indent="0">
              <a:buNone/>
              <a:defRPr lang="zh-CN" sz="1600" b="1"/>
            </a:lvl6pPr>
            <a:lvl7pPr marL="2743200" indent="0">
              <a:buNone/>
              <a:defRPr lang="zh-CN" sz="1600" b="1"/>
            </a:lvl7pPr>
            <a:lvl8pPr marL="3200400" indent="0">
              <a:buNone/>
              <a:defRPr lang="zh-CN" sz="1600" b="1"/>
            </a:lvl8pPr>
            <a:lvl9pPr marL="3657600" indent="0">
              <a:buNone/>
              <a:defRPr lang="zh-CN" sz="1600" b="1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30" name="内容占位符 3"/>
          <p:cNvSpPr>
            <a:spLocks noGrp="1"/>
          </p:cNvSpPr>
          <p:nvPr>
            <p:ph sz="half" idx="2"/>
          </p:nvPr>
        </p:nvSpPr>
        <p:spPr>
          <a:xfrm>
            <a:off x="6289612" y="2770632"/>
            <a:ext cx="5065776" cy="1554480"/>
          </a:xfrm>
        </p:spPr>
        <p:txBody>
          <a:bodyPr rtlCol="0">
            <a:normAutofit/>
          </a:bodyPr>
          <a:lstStyle>
            <a:lvl1pPr marL="228600" indent="-228600">
              <a:buClr>
                <a:srgbClr val="73292A"/>
              </a:buClr>
              <a:buFont typeface="Arial" panose="020B0604020202020204" pitchFamily="34" charset="0"/>
              <a:buChar char="•"/>
              <a:defRPr lang="zh-CN" sz="1600"/>
            </a:lvl1pPr>
            <a:lvl2pPr marL="685800" indent="-228600">
              <a:buClr>
                <a:srgbClr val="73292A"/>
              </a:buClr>
              <a:buFont typeface="Arial" panose="020B0604020202020204" pitchFamily="34" charset="0"/>
              <a:buChar char="•"/>
              <a:defRPr lang="zh-CN" sz="1400"/>
            </a:lvl2pPr>
            <a:lvl3pPr marL="1143000" indent="-228600">
              <a:buClr>
                <a:srgbClr val="73292A"/>
              </a:buClr>
              <a:buFont typeface="Arial" panose="020B0604020202020204" pitchFamily="34" charset="0"/>
              <a:buChar char="•"/>
              <a:defRPr lang="zh-CN" sz="1200"/>
            </a:lvl3pPr>
            <a:lvl4pPr marL="1600200" indent="-228600">
              <a:buClr>
                <a:srgbClr val="73292A"/>
              </a:buClr>
              <a:buFont typeface="Arial" panose="020B0604020202020204" pitchFamily="34" charset="0"/>
              <a:buChar char="•"/>
              <a:defRPr lang="zh-CN" sz="1100"/>
            </a:lvl4pPr>
            <a:lvl5pPr marL="2057400" indent="-228600">
              <a:buClr>
                <a:srgbClr val="73292A"/>
              </a:buClr>
              <a:buFont typeface="Arial" panose="020B0604020202020204" pitchFamily="34" charset="0"/>
              <a:buChar char="•"/>
              <a:defRPr lang="zh-CN" sz="1100"/>
            </a:lvl5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/>
          </a:p>
        </p:txBody>
      </p:sp>
      <p:sp>
        <p:nvSpPr>
          <p:cNvPr id="31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89612" y="4361688"/>
            <a:ext cx="5065776" cy="448056"/>
          </a:xfrm>
        </p:spPr>
        <p:txBody>
          <a:bodyPr rtlCol="0" anchor="b">
            <a:normAutofit/>
          </a:bodyPr>
          <a:lstStyle>
            <a:lvl1pPr marL="0" indent="0">
              <a:buFont typeface="Arial" panose="020B0604020202020204" pitchFamily="34" charset="0"/>
              <a:buNone/>
              <a:defRPr lang="zh-CN" sz="2000" b="0">
                <a:latin typeface="+mj-ea"/>
                <a:ea typeface="+mj-ea"/>
              </a:defRPr>
            </a:lvl1pPr>
            <a:lvl2pPr marL="457200" indent="0">
              <a:buNone/>
              <a:defRPr lang="zh-CN" sz="2000" b="1"/>
            </a:lvl2pPr>
            <a:lvl3pPr marL="914400" indent="0">
              <a:buNone/>
              <a:defRPr lang="zh-CN" sz="1800" b="1"/>
            </a:lvl3pPr>
            <a:lvl4pPr marL="1371600" indent="0">
              <a:buNone/>
              <a:defRPr lang="zh-CN" sz="1600" b="1"/>
            </a:lvl4pPr>
            <a:lvl5pPr marL="1828800" indent="0">
              <a:buNone/>
              <a:defRPr lang="zh-CN" sz="1600" b="1"/>
            </a:lvl5pPr>
            <a:lvl6pPr marL="2286000" indent="0">
              <a:buNone/>
              <a:defRPr lang="zh-CN" sz="1600" b="1"/>
            </a:lvl6pPr>
            <a:lvl7pPr marL="2743200" indent="0">
              <a:buNone/>
              <a:defRPr lang="zh-CN" sz="1600" b="1"/>
            </a:lvl7pPr>
            <a:lvl8pPr marL="3200400" indent="0">
              <a:buNone/>
              <a:defRPr lang="zh-CN" sz="1600" b="1"/>
            </a:lvl8pPr>
            <a:lvl9pPr marL="3657600" indent="0">
              <a:buNone/>
              <a:defRPr lang="zh-CN" sz="1600" b="1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32" name="内容占位符 5"/>
          <p:cNvSpPr>
            <a:spLocks noGrp="1"/>
          </p:cNvSpPr>
          <p:nvPr>
            <p:ph sz="quarter" idx="4"/>
          </p:nvPr>
        </p:nvSpPr>
        <p:spPr>
          <a:xfrm>
            <a:off x="6289612" y="4791456"/>
            <a:ext cx="5065776" cy="1408176"/>
          </a:xfrm>
        </p:spPr>
        <p:txBody>
          <a:bodyPr rtlCol="0">
            <a:normAutofit/>
          </a:bodyPr>
          <a:lstStyle>
            <a:lvl1pPr>
              <a:buClr>
                <a:srgbClr val="73292A"/>
              </a:buClr>
              <a:defRPr lang="zh-CN" sz="1600"/>
            </a:lvl1pPr>
            <a:lvl2pPr>
              <a:buClr>
                <a:srgbClr val="73292A"/>
              </a:buClr>
              <a:defRPr lang="zh-CN" sz="1400"/>
            </a:lvl2pPr>
            <a:lvl3pPr>
              <a:buClr>
                <a:srgbClr val="73292A"/>
              </a:buClr>
              <a:defRPr lang="zh-CN" sz="1200"/>
            </a:lvl3pPr>
            <a:lvl4pPr>
              <a:buClr>
                <a:srgbClr val="73292A"/>
              </a:buClr>
              <a:defRPr lang="zh-CN" sz="1100"/>
            </a:lvl4pPr>
            <a:lvl5pPr>
              <a:buClr>
                <a:srgbClr val="73292A"/>
              </a:buClr>
              <a:defRPr lang="zh-CN" sz="1100"/>
            </a:lvl5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/>
          </a:p>
        </p:txBody>
      </p:sp>
      <p:pic>
        <p:nvPicPr>
          <p:cNvPr id="38" name="图片 37" descr="一簇花&#10;&#10;自动生成的可信度较低的说明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19083" y="2260473"/>
            <a:ext cx="1245309" cy="2314810"/>
          </a:xfrm>
          <a:prstGeom prst="rect">
            <a:avLst/>
          </a:prstGeom>
        </p:spPr>
      </p:pic>
      <p:sp>
        <p:nvSpPr>
          <p:cNvPr id="34" name="文本占位符 33"/>
          <p:cNvSpPr>
            <a:spLocks noGrp="1"/>
          </p:cNvSpPr>
          <p:nvPr>
            <p:ph type="body" sz="quarter" idx="13" hasCustomPrompt="1"/>
          </p:nvPr>
        </p:nvSpPr>
        <p:spPr>
          <a:xfrm>
            <a:off x="466344" y="1426464"/>
            <a:ext cx="3922776" cy="4242816"/>
          </a:xfrm>
        </p:spPr>
        <p:txBody>
          <a:bodyPr rtlCol="0"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lang="zh-CN" sz="3000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lvl="0" rtl="0"/>
            <a:r>
              <a:rPr lang="zh-CN"/>
              <a:t>X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491679" y="319214"/>
            <a:ext cx="11208641" cy="58577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</a:lstStyle>
          <a:p>
            <a:pPr algn="ctr" rtl="0"/>
            <a:endParaRPr lang="zh-CN" dirty="0"/>
          </a:p>
        </p:txBody>
      </p:sp>
      <p:cxnSp>
        <p:nvCxnSpPr>
          <p:cNvPr id="12" name="直接连接符​​(S) 11"/>
          <p:cNvCxnSpPr/>
          <p:nvPr userDrawn="1"/>
        </p:nvCxnSpPr>
        <p:spPr>
          <a:xfrm>
            <a:off x="837235" y="1767119"/>
            <a:ext cx="10516564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图片 13" descr="包含软体动物、昆虫的图片&#10;&#10;说明已自动生成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5658" y="1631192"/>
            <a:ext cx="1207554" cy="35451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>
            <a:lvl1pPr algn="ctr">
              <a:defRPr lang="zh-CN"/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24712" y="2161563"/>
            <a:ext cx="3200400" cy="427797"/>
          </a:xfrm>
        </p:spPr>
        <p:txBody>
          <a:bodyPr rtlCol="0" anchor="b">
            <a:normAutofit/>
          </a:bodyPr>
          <a:lstStyle>
            <a:lvl1pPr marL="0" indent="0">
              <a:buNone/>
              <a:defRPr lang="zh-CN" sz="2000" b="0">
                <a:latin typeface="+mj-ea"/>
                <a:ea typeface="+mj-ea"/>
              </a:defRPr>
            </a:lvl1pPr>
            <a:lvl2pPr marL="457200" indent="0">
              <a:buNone/>
              <a:defRPr lang="zh-CN" sz="2000" b="1"/>
            </a:lvl2pPr>
            <a:lvl3pPr marL="914400" indent="0">
              <a:buNone/>
              <a:defRPr lang="zh-CN" sz="1800" b="1"/>
            </a:lvl3pPr>
            <a:lvl4pPr marL="1371600" indent="0">
              <a:buNone/>
              <a:defRPr lang="zh-CN" sz="1600" b="1"/>
            </a:lvl4pPr>
            <a:lvl5pPr marL="1828800" indent="0">
              <a:buNone/>
              <a:defRPr lang="zh-CN" sz="1600" b="1"/>
            </a:lvl5pPr>
            <a:lvl6pPr marL="2286000" indent="0">
              <a:buNone/>
              <a:defRPr lang="zh-CN" sz="1600" b="1"/>
            </a:lvl6pPr>
            <a:lvl7pPr marL="2743200" indent="0">
              <a:buNone/>
              <a:defRPr lang="zh-CN" sz="1600" b="1"/>
            </a:lvl7pPr>
            <a:lvl8pPr marL="3200400" indent="0">
              <a:buNone/>
              <a:defRPr lang="zh-CN" sz="1600" b="1"/>
            </a:lvl8pPr>
            <a:lvl9pPr marL="3657600" indent="0">
              <a:buNone/>
              <a:defRPr lang="zh-CN" sz="1600" b="1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24712" y="2629116"/>
            <a:ext cx="3200400" cy="3320861"/>
          </a:xfrm>
        </p:spPr>
        <p:txBody>
          <a:bodyPr rtlCol="0">
            <a:normAutofit/>
          </a:bodyPr>
          <a:lstStyle>
            <a:lvl1pPr marL="228600" indent="-228600">
              <a:buClr>
                <a:srgbClr val="73292A"/>
              </a:buClr>
              <a:buFont typeface="Arial" panose="020B0604020202020204" pitchFamily="34" charset="0"/>
              <a:buChar char="•"/>
              <a:defRPr lang="zh-CN" sz="1600"/>
            </a:lvl1pPr>
            <a:lvl2pPr marL="685800" indent="-228600">
              <a:buClr>
                <a:srgbClr val="73292A"/>
              </a:buClr>
              <a:buFont typeface="Arial" panose="020B0604020202020204" pitchFamily="34" charset="0"/>
              <a:buChar char="•"/>
              <a:defRPr lang="zh-CN" sz="1400"/>
            </a:lvl2pPr>
            <a:lvl3pPr marL="1143000" indent="-228600">
              <a:buClr>
                <a:srgbClr val="73292A"/>
              </a:buClr>
              <a:buFont typeface="Arial" panose="020B0604020202020204" pitchFamily="34" charset="0"/>
              <a:buChar char="•"/>
              <a:defRPr lang="zh-CN" sz="1200"/>
            </a:lvl3pPr>
            <a:lvl4pPr marL="1600200" indent="-228600">
              <a:buClr>
                <a:srgbClr val="73292A"/>
              </a:buClr>
              <a:buFont typeface="Arial" panose="020B0604020202020204" pitchFamily="34" charset="0"/>
              <a:buChar char="•"/>
              <a:defRPr lang="zh-CN" sz="1100"/>
            </a:lvl4pPr>
            <a:lvl5pPr marL="2057400" indent="-228600">
              <a:buClr>
                <a:srgbClr val="73292A"/>
              </a:buClr>
              <a:buFont typeface="Arial" panose="020B0604020202020204" pitchFamily="34" charset="0"/>
              <a:buChar char="•"/>
              <a:defRPr lang="zh-CN" sz="1100"/>
            </a:lvl5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498848" y="2161563"/>
            <a:ext cx="3200400" cy="427797"/>
          </a:xfrm>
        </p:spPr>
        <p:txBody>
          <a:bodyPr rtlCol="0" anchor="b">
            <a:normAutofit/>
          </a:bodyPr>
          <a:lstStyle>
            <a:lvl1pPr marL="0" indent="0">
              <a:buNone/>
              <a:defRPr lang="zh-CN" sz="2000" b="0">
                <a:latin typeface="+mj-ea"/>
                <a:ea typeface="+mj-ea"/>
              </a:defRPr>
            </a:lvl1pPr>
            <a:lvl2pPr marL="457200" indent="0">
              <a:buNone/>
              <a:defRPr lang="zh-CN" sz="2000" b="1"/>
            </a:lvl2pPr>
            <a:lvl3pPr marL="914400" indent="0">
              <a:buNone/>
              <a:defRPr lang="zh-CN" sz="1800" b="1"/>
            </a:lvl3pPr>
            <a:lvl4pPr marL="1371600" indent="0">
              <a:buNone/>
              <a:defRPr lang="zh-CN" sz="1600" b="1"/>
            </a:lvl4pPr>
            <a:lvl5pPr marL="1828800" indent="0">
              <a:buNone/>
              <a:defRPr lang="zh-CN" sz="1600" b="1"/>
            </a:lvl5pPr>
            <a:lvl6pPr marL="2286000" indent="0">
              <a:buNone/>
              <a:defRPr lang="zh-CN" sz="1600" b="1"/>
            </a:lvl6pPr>
            <a:lvl7pPr marL="2743200" indent="0">
              <a:buNone/>
              <a:defRPr lang="zh-CN" sz="1600" b="1"/>
            </a:lvl7pPr>
            <a:lvl8pPr marL="3200400" indent="0">
              <a:buNone/>
              <a:defRPr lang="zh-CN" sz="1600" b="1"/>
            </a:lvl8pPr>
            <a:lvl9pPr marL="3657600" indent="0">
              <a:buNone/>
              <a:defRPr lang="zh-CN" sz="1600" b="1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498848" y="2629116"/>
            <a:ext cx="3200400" cy="3320861"/>
          </a:xfrm>
        </p:spPr>
        <p:txBody>
          <a:bodyPr rtlCol="0">
            <a:normAutofit/>
          </a:bodyPr>
          <a:lstStyle>
            <a:lvl1pPr>
              <a:buClr>
                <a:srgbClr val="73292A"/>
              </a:buClr>
              <a:defRPr lang="zh-CN" sz="1600"/>
            </a:lvl1pPr>
            <a:lvl2pPr>
              <a:buClr>
                <a:srgbClr val="73292A"/>
              </a:buClr>
              <a:defRPr lang="zh-CN" sz="1400"/>
            </a:lvl2pPr>
            <a:lvl3pPr>
              <a:buClr>
                <a:srgbClr val="73292A"/>
              </a:buClr>
              <a:defRPr lang="zh-CN" sz="1200"/>
            </a:lvl3pPr>
            <a:lvl4pPr>
              <a:buClr>
                <a:srgbClr val="73292A"/>
              </a:buClr>
              <a:defRPr lang="zh-CN" sz="1100"/>
            </a:lvl4pPr>
            <a:lvl5pPr>
              <a:buClr>
                <a:srgbClr val="73292A"/>
              </a:buClr>
              <a:defRPr lang="zh-CN" sz="1100"/>
            </a:lvl5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/>
              <a:t>演示文稿标题</a:t>
            </a:r>
            <a:endParaRPr lang="zh-CN" dirty="0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294A09A9-5501-47C1-A89A-A340965A2BE2}" type="slidenum">
              <a:rPr lang="en-US" altLang="zh-CN" smtClean="0"/>
              <a:t>‹#›</a:t>
            </a:fld>
            <a:endParaRPr lang="zh-CN" dirty="0"/>
          </a:p>
        </p:txBody>
      </p:sp>
      <p:sp>
        <p:nvSpPr>
          <p:cNvPr id="15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7909560" y="2161563"/>
            <a:ext cx="3200400" cy="427797"/>
          </a:xfrm>
        </p:spPr>
        <p:txBody>
          <a:bodyPr rtlCol="0" anchor="b">
            <a:normAutofit/>
          </a:bodyPr>
          <a:lstStyle>
            <a:lvl1pPr marL="0" indent="0">
              <a:buNone/>
              <a:defRPr lang="zh-CN" sz="2000" b="0">
                <a:latin typeface="+mj-ea"/>
                <a:ea typeface="+mj-ea"/>
              </a:defRPr>
            </a:lvl1pPr>
            <a:lvl2pPr marL="457200" indent="0">
              <a:buNone/>
              <a:defRPr lang="zh-CN" sz="2000" b="1"/>
            </a:lvl2pPr>
            <a:lvl3pPr marL="914400" indent="0">
              <a:buNone/>
              <a:defRPr lang="zh-CN" sz="1800" b="1"/>
            </a:lvl3pPr>
            <a:lvl4pPr marL="1371600" indent="0">
              <a:buNone/>
              <a:defRPr lang="zh-CN" sz="1600" b="1"/>
            </a:lvl4pPr>
            <a:lvl5pPr marL="1828800" indent="0">
              <a:buNone/>
              <a:defRPr lang="zh-CN" sz="1600" b="1"/>
            </a:lvl5pPr>
            <a:lvl6pPr marL="2286000" indent="0">
              <a:buNone/>
              <a:defRPr lang="zh-CN" sz="1600" b="1"/>
            </a:lvl6pPr>
            <a:lvl7pPr marL="2743200" indent="0">
              <a:buNone/>
              <a:defRPr lang="zh-CN" sz="1600" b="1"/>
            </a:lvl7pPr>
            <a:lvl8pPr marL="3200400" indent="0">
              <a:buNone/>
              <a:defRPr lang="zh-CN" sz="1600" b="1"/>
            </a:lvl8pPr>
            <a:lvl9pPr marL="3657600" indent="0">
              <a:buNone/>
              <a:defRPr lang="zh-CN" sz="1600" b="1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16" name="内容占位符 5"/>
          <p:cNvSpPr>
            <a:spLocks noGrp="1"/>
          </p:cNvSpPr>
          <p:nvPr>
            <p:ph sz="quarter" idx="14"/>
          </p:nvPr>
        </p:nvSpPr>
        <p:spPr>
          <a:xfrm>
            <a:off x="7909560" y="2629116"/>
            <a:ext cx="3200400" cy="3320861"/>
          </a:xfrm>
        </p:spPr>
        <p:txBody>
          <a:bodyPr rtlCol="0">
            <a:normAutofit/>
          </a:bodyPr>
          <a:lstStyle>
            <a:lvl1pPr>
              <a:buClr>
                <a:srgbClr val="73292A"/>
              </a:buClr>
              <a:defRPr lang="zh-CN" sz="1600"/>
            </a:lvl1pPr>
            <a:lvl2pPr>
              <a:buClr>
                <a:srgbClr val="73292A"/>
              </a:buClr>
              <a:defRPr lang="zh-CN" sz="1400"/>
            </a:lvl2pPr>
            <a:lvl3pPr>
              <a:buClr>
                <a:srgbClr val="73292A"/>
              </a:buClr>
              <a:defRPr lang="zh-CN" sz="1200"/>
            </a:lvl3pPr>
            <a:lvl4pPr>
              <a:buClr>
                <a:srgbClr val="73292A"/>
              </a:buClr>
              <a:defRPr lang="zh-CN" sz="1100"/>
            </a:lvl4pPr>
            <a:lvl5pPr>
              <a:buClr>
                <a:srgbClr val="73292A"/>
              </a:buClr>
              <a:defRPr lang="zh-CN" sz="1100"/>
            </a:lvl5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布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包含织物的图片&#10;&#10;说明已自动生成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7013" y="1162701"/>
            <a:ext cx="1562100" cy="4394200"/>
          </a:xfrm>
          <a:prstGeom prst="rect">
            <a:avLst/>
          </a:prstGeom>
        </p:spPr>
      </p:pic>
      <p:sp>
        <p:nvSpPr>
          <p:cNvPr id="18" name="长方形 17"/>
          <p:cNvSpPr/>
          <p:nvPr userDrawn="1"/>
        </p:nvSpPr>
        <p:spPr>
          <a:xfrm>
            <a:off x="0" y="0"/>
            <a:ext cx="6096000" cy="68695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</a:lstStyle>
          <a:p>
            <a:pPr algn="ctr" rtl="0"/>
            <a:endParaRPr lang="zh-CN" dirty="0"/>
          </a:p>
        </p:txBody>
      </p:sp>
      <p:pic>
        <p:nvPicPr>
          <p:cNvPr id="8" name="图片 7" descr="包含花朵、植物的图片&#10;&#10;说明已自动生成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7235" y="2476883"/>
            <a:ext cx="749300" cy="2755900"/>
          </a:xfrm>
          <a:prstGeom prst="rect">
            <a:avLst/>
          </a:prstGeom>
        </p:spPr>
      </p:pic>
      <p:pic>
        <p:nvPicPr>
          <p:cNvPr id="10" name="图片 9" descr="花的特写&#10;&#10;自动生成的可信度较低的说明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9809" y="1695833"/>
            <a:ext cx="1155700" cy="4318000"/>
          </a:xfrm>
          <a:prstGeom prst="rect">
            <a:avLst/>
          </a:prstGeom>
        </p:spPr>
      </p:pic>
      <p:pic>
        <p:nvPicPr>
          <p:cNvPr id="12" name="图片 11" descr="花的特写&#10;&#10;自动生成的可信度较低的说明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6749" y="381916"/>
            <a:ext cx="1155700" cy="4318000"/>
          </a:xfrm>
          <a:prstGeom prst="rect">
            <a:avLst/>
          </a:prstGeom>
        </p:spPr>
      </p:pic>
      <p:sp>
        <p:nvSpPr>
          <p:cNvPr id="14" name="长方形 13"/>
          <p:cNvSpPr/>
          <p:nvPr userDrawn="1"/>
        </p:nvSpPr>
        <p:spPr>
          <a:xfrm>
            <a:off x="1024128" y="2162946"/>
            <a:ext cx="3794760" cy="25369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</a:lstStyle>
          <a:p>
            <a:pPr algn="ctr" rtl="0"/>
            <a:endParaRPr lang="zh-CN" dirty="0"/>
          </a:p>
        </p:txBody>
      </p:sp>
      <p:sp>
        <p:nvSpPr>
          <p:cNvPr id="16" name="长方形 15"/>
          <p:cNvSpPr/>
          <p:nvPr userDrawn="1"/>
        </p:nvSpPr>
        <p:spPr>
          <a:xfrm>
            <a:off x="1131655" y="2264499"/>
            <a:ext cx="3585549" cy="233542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</a:lstStyle>
          <a:p>
            <a:pPr algn="ctr" rtl="0"/>
            <a:endParaRPr 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72184" y="2889504"/>
            <a:ext cx="2852928" cy="1088136"/>
          </a:xfrm>
        </p:spPr>
        <p:txBody>
          <a:bodyPr rtlCol="0"/>
          <a:lstStyle>
            <a:lvl1pPr algn="ctr">
              <a:defRPr lang="zh-CN"/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19" name="内容占位符 2"/>
          <p:cNvSpPr>
            <a:spLocks noGrp="1"/>
          </p:cNvSpPr>
          <p:nvPr>
            <p:ph idx="1"/>
          </p:nvPr>
        </p:nvSpPr>
        <p:spPr>
          <a:xfrm>
            <a:off x="8211312" y="2011680"/>
            <a:ext cx="2999232" cy="2843784"/>
          </a:xfrm>
        </p:spPr>
        <p:txBody>
          <a:bodyPr rtlCol="0"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lang="zh-CN" sz="2400"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Gill Sans Nova Light" panose="020F0302020204030204" pitchFamily="34" charset="0"/>
              </a:defRPr>
            </a:lvl1pPr>
            <a:lvl2pPr algn="l">
              <a:lnSpc>
                <a:spcPct val="150000"/>
              </a:lnSpc>
              <a:defRPr lang="zh-CN" sz="2000"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Gill Sans Nova Light" panose="020F0302020204030204" pitchFamily="34" charset="0"/>
              </a:defRPr>
            </a:lvl2pPr>
            <a:lvl3pPr algn="ctr">
              <a:defRPr lang="zh-CN" sz="1600"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Gill Sans Nova Light" panose="020F0302020204030204" pitchFamily="34" charset="0"/>
              </a:defRPr>
            </a:lvl3pPr>
            <a:lvl4pPr algn="ctr">
              <a:defRPr lang="zh-CN" sz="1400"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Gill Sans Nova Light" panose="020F0302020204030204" pitchFamily="34" charset="0"/>
              </a:defRPr>
            </a:lvl4pPr>
            <a:lvl5pPr algn="ctr">
              <a:defRPr lang="zh-CN" sz="1400"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Gill Sans Nova Light" panose="020F0302020204030204" pitchFamily="34" charset="0"/>
              </a:defRPr>
            </a:lvl5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长方形 8"/>
          <p:cNvSpPr/>
          <p:nvPr userDrawn="1"/>
        </p:nvSpPr>
        <p:spPr>
          <a:xfrm>
            <a:off x="4680" y="0"/>
            <a:ext cx="12191999" cy="23092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</a:lstStyle>
          <a:p>
            <a:pPr algn="ctr" rtl="0"/>
            <a:endParaRPr lang="zh-CN" dirty="0"/>
          </a:p>
        </p:txBody>
      </p:sp>
      <p:sp>
        <p:nvSpPr>
          <p:cNvPr id="10" name="长方形 9"/>
          <p:cNvSpPr/>
          <p:nvPr userDrawn="1"/>
        </p:nvSpPr>
        <p:spPr>
          <a:xfrm>
            <a:off x="1007819" y="319215"/>
            <a:ext cx="10185721" cy="144462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</a:lstStyle>
          <a:p>
            <a:pPr algn="ctr" rtl="0"/>
            <a:endParaRPr lang="zh-CN" dirty="0"/>
          </a:p>
        </p:txBody>
      </p:sp>
      <p:pic>
        <p:nvPicPr>
          <p:cNvPr id="11" name="图片 10" descr="包含软体动物、昆虫的图片&#10;&#10;说明已自动生成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902" y="1631192"/>
            <a:ext cx="1207554" cy="354511"/>
          </a:xfrm>
          <a:prstGeom prst="rect">
            <a:avLst/>
          </a:prstGeom>
        </p:spPr>
      </p:pic>
      <p:sp>
        <p:nvSpPr>
          <p:cNvPr id="12" name="标题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</p:spPr>
        <p:txBody>
          <a:bodyPr rtlCol="0"/>
          <a:lstStyle>
            <a:lvl1pPr algn="ctr">
              <a:defRPr lang="zh-CN"/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2628461"/>
            <a:ext cx="5181600" cy="3548501"/>
          </a:xfrm>
        </p:spPr>
        <p:txBody>
          <a:bodyPr rtlCol="0"/>
          <a:lstStyle>
            <a:defPPr>
              <a:defRPr lang="zh-CN"/>
            </a:def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2628461"/>
            <a:ext cx="5181600" cy="3548501"/>
          </a:xfrm>
        </p:spPr>
        <p:txBody>
          <a:bodyPr rtlCol="0"/>
          <a:lstStyle>
            <a:defPPr>
              <a:defRPr lang="zh-CN"/>
            </a:def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/>
              <a:t>演示文稿标题</a:t>
            </a:r>
            <a:endParaRPr lang="zh-CN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294A09A9-5501-47C1-A89A-A340965A2BE2}" type="slidenum">
              <a:rPr lang="en-US" altLang="zh-CN" smtClean="0"/>
              <a:t>‹#›</a:t>
            </a:fld>
            <a:endParaRPr lang="zh-CN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长方形 2"/>
          <p:cNvSpPr/>
          <p:nvPr userDrawn="1"/>
        </p:nvSpPr>
        <p:spPr>
          <a:xfrm>
            <a:off x="4680" y="0"/>
            <a:ext cx="12191999" cy="23092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</a:lstStyle>
          <a:p>
            <a:pPr algn="ctr" rtl="0"/>
            <a:endParaRPr lang="zh-CN" dirty="0"/>
          </a:p>
        </p:txBody>
      </p:sp>
      <p:sp>
        <p:nvSpPr>
          <p:cNvPr id="6" name="长方形 5"/>
          <p:cNvSpPr/>
          <p:nvPr userDrawn="1"/>
        </p:nvSpPr>
        <p:spPr>
          <a:xfrm>
            <a:off x="1007819" y="319215"/>
            <a:ext cx="10185721" cy="144462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</a:lstStyle>
          <a:p>
            <a:pPr algn="ctr" rtl="0"/>
            <a:endParaRPr lang="zh-CN" dirty="0"/>
          </a:p>
        </p:txBody>
      </p:sp>
      <p:pic>
        <p:nvPicPr>
          <p:cNvPr id="7" name="图片 6" descr="包含软体动物、昆虫的图片&#10;&#10;说明已自动生成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902" y="1631192"/>
            <a:ext cx="1207554" cy="354511"/>
          </a:xfrm>
          <a:prstGeom prst="rect">
            <a:avLst/>
          </a:prstGeom>
        </p:spPr>
      </p:pic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</p:spPr>
        <p:txBody>
          <a:bodyPr rtlCol="0"/>
          <a:lstStyle>
            <a:lvl1pPr algn="ctr">
              <a:defRPr lang="zh-CN"/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/>
              <a:t>演示文稿标题</a:t>
            </a:r>
            <a:endParaRPr 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294A09A9-5501-47C1-A89A-A340965A2BE2}" type="slidenum">
              <a:rPr lang="en-US" altLang="zh-CN" smtClean="0"/>
              <a:t>‹#›</a:t>
            </a:fld>
            <a:endParaRPr lang="zh-CN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/>
              <a:t>演示文稿标题</a:t>
            </a:r>
            <a:endParaRPr 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294A09A9-5501-47C1-A89A-A340965A2BE2}" type="slidenum">
              <a:rPr lang="en-US" altLang="zh-CN" smtClean="0"/>
              <a:t>‹#›</a:t>
            </a:fld>
            <a:endParaRPr lang="zh-CN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标题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lang="zh-CN" sz="3200"/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lang="zh-CN" sz="3200"/>
            </a:lvl1pPr>
            <a:lvl2pPr>
              <a:defRPr lang="zh-CN" sz="2800"/>
            </a:lvl2pPr>
            <a:lvl3pPr>
              <a:defRPr lang="zh-CN" sz="2400"/>
            </a:lvl3pPr>
            <a:lvl4pPr>
              <a:defRPr lang="zh-CN" sz="2000"/>
            </a:lvl4pPr>
            <a:lvl5pPr>
              <a:defRPr lang="zh-CN" sz="2000"/>
            </a:lvl5pPr>
            <a:lvl6pPr>
              <a:defRPr lang="zh-CN" sz="2000"/>
            </a:lvl6pPr>
            <a:lvl7pPr>
              <a:defRPr lang="zh-CN" sz="2000"/>
            </a:lvl7pPr>
            <a:lvl8pPr>
              <a:defRPr lang="zh-CN" sz="2000"/>
            </a:lvl8pPr>
            <a:lvl9pPr>
              <a:defRPr lang="zh-CN" sz="20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lang="zh-CN" sz="1600"/>
            </a:lvl1pPr>
            <a:lvl2pPr marL="457200" indent="0">
              <a:buNone/>
              <a:defRPr lang="zh-CN" sz="1400"/>
            </a:lvl2pPr>
            <a:lvl3pPr marL="914400" indent="0">
              <a:buNone/>
              <a:defRPr lang="zh-CN" sz="1200"/>
            </a:lvl3pPr>
            <a:lvl4pPr marL="1371600" indent="0">
              <a:buNone/>
              <a:defRPr lang="zh-CN" sz="1000"/>
            </a:lvl4pPr>
            <a:lvl5pPr marL="1828800" indent="0">
              <a:buNone/>
              <a:defRPr lang="zh-CN" sz="1000"/>
            </a:lvl5pPr>
            <a:lvl6pPr marL="2286000" indent="0">
              <a:buNone/>
              <a:defRPr lang="zh-CN" sz="1000"/>
            </a:lvl6pPr>
            <a:lvl7pPr marL="2743200" indent="0">
              <a:buNone/>
              <a:defRPr lang="zh-CN" sz="1000"/>
            </a:lvl7pPr>
            <a:lvl8pPr marL="3200400" indent="0">
              <a:buNone/>
              <a:defRPr lang="zh-CN" sz="1000"/>
            </a:lvl8pPr>
            <a:lvl9pPr marL="3657600" indent="0">
              <a:buNone/>
              <a:defRPr lang="zh-CN" sz="10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/>
              <a:t>演示文稿标题</a:t>
            </a:r>
            <a:endParaRPr lang="zh-CN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294A09A9-5501-47C1-A89A-A340965A2BE2}" type="slidenum">
              <a:rPr lang="en-US" altLang="zh-CN" smtClean="0"/>
              <a:t>‹#›</a:t>
            </a:fld>
            <a:endParaRPr lang="zh-CN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标题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lang="zh-CN" sz="3200"/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lang="zh-CN" sz="3200"/>
            </a:lvl1pPr>
            <a:lvl2pPr marL="457200" indent="0">
              <a:buNone/>
              <a:defRPr lang="zh-CN" sz="2800"/>
            </a:lvl2pPr>
            <a:lvl3pPr marL="914400" indent="0">
              <a:buNone/>
              <a:defRPr lang="zh-CN" sz="2400"/>
            </a:lvl3pPr>
            <a:lvl4pPr marL="1371600" indent="0">
              <a:buNone/>
              <a:defRPr lang="zh-CN" sz="2000"/>
            </a:lvl4pPr>
            <a:lvl5pPr marL="1828800" indent="0">
              <a:buNone/>
              <a:defRPr lang="zh-CN" sz="2000"/>
            </a:lvl5pPr>
            <a:lvl6pPr marL="2286000" indent="0">
              <a:buNone/>
              <a:defRPr lang="zh-CN" sz="2000"/>
            </a:lvl6pPr>
            <a:lvl7pPr marL="2743200" indent="0">
              <a:buNone/>
              <a:defRPr lang="zh-CN" sz="2000"/>
            </a:lvl7pPr>
            <a:lvl8pPr marL="3200400" indent="0">
              <a:buNone/>
              <a:defRPr lang="zh-CN" sz="2000"/>
            </a:lvl8pPr>
            <a:lvl9pPr marL="3657600" indent="0">
              <a:buNone/>
              <a:defRPr lang="zh-CN" sz="2000"/>
            </a:lvl9pPr>
          </a:lstStyle>
          <a:p>
            <a:pPr rtl="0"/>
            <a:r>
              <a:rPr lang="zh-CN" altLang="en-US"/>
              <a:t>单击图标添加图片</a:t>
            </a:r>
            <a:endParaRPr lang="zh-CN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lang="zh-CN" sz="1600"/>
            </a:lvl1pPr>
            <a:lvl2pPr marL="457200" indent="0">
              <a:buNone/>
              <a:defRPr lang="zh-CN" sz="1400"/>
            </a:lvl2pPr>
            <a:lvl3pPr marL="914400" indent="0">
              <a:buNone/>
              <a:defRPr lang="zh-CN" sz="1200"/>
            </a:lvl3pPr>
            <a:lvl4pPr marL="1371600" indent="0">
              <a:buNone/>
              <a:defRPr lang="zh-CN" sz="1000"/>
            </a:lvl4pPr>
            <a:lvl5pPr marL="1828800" indent="0">
              <a:buNone/>
              <a:defRPr lang="zh-CN" sz="1000"/>
            </a:lvl5pPr>
            <a:lvl6pPr marL="2286000" indent="0">
              <a:buNone/>
              <a:defRPr lang="zh-CN" sz="1000"/>
            </a:lvl6pPr>
            <a:lvl7pPr marL="2743200" indent="0">
              <a:buNone/>
              <a:defRPr lang="zh-CN" sz="1000"/>
            </a:lvl7pPr>
            <a:lvl8pPr marL="3200400" indent="0">
              <a:buNone/>
              <a:defRPr lang="zh-CN" sz="1000"/>
            </a:lvl8pPr>
            <a:lvl9pPr marL="3657600" indent="0">
              <a:buNone/>
              <a:defRPr lang="zh-CN" sz="10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/>
              <a:t>演示文稿标题</a:t>
            </a:r>
            <a:endParaRPr lang="zh-CN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294A09A9-5501-47C1-A89A-A340965A2BE2}" type="slidenum">
              <a:rPr lang="en-US" altLang="zh-CN" smtClean="0"/>
              <a:t>‹#›</a:t>
            </a:fld>
            <a:endParaRPr lang="zh-CN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包含织物的图片&#10;&#10;说明已自动生成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7013" y="1162701"/>
            <a:ext cx="1562100" cy="4394200"/>
          </a:xfrm>
          <a:prstGeom prst="rect">
            <a:avLst/>
          </a:prstGeom>
        </p:spPr>
      </p:pic>
      <p:sp>
        <p:nvSpPr>
          <p:cNvPr id="10" name="长方形 9"/>
          <p:cNvSpPr/>
          <p:nvPr userDrawn="1"/>
        </p:nvSpPr>
        <p:spPr>
          <a:xfrm>
            <a:off x="0" y="0"/>
            <a:ext cx="6096000" cy="68695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</a:lstStyle>
          <a:p>
            <a:pPr algn="ctr" rtl="0"/>
            <a:endParaRPr lang="zh-CN" dirty="0"/>
          </a:p>
        </p:txBody>
      </p:sp>
      <p:pic>
        <p:nvPicPr>
          <p:cNvPr id="13" name="图片 12" descr="一簇花&#10;&#10;自动生成的可信度较低的说明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59852" flipH="1">
            <a:off x="1760954" y="2048834"/>
            <a:ext cx="1230524" cy="228732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83880" y="978408"/>
            <a:ext cx="3749040" cy="1325880"/>
          </a:xfrm>
        </p:spPr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/>
              <a:t>演示文稿标题</a:t>
            </a:r>
            <a:endParaRPr lang="zh-CN" dirty="0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294A09A9-5501-47C1-A89A-A340965A2BE2}" type="slidenum">
              <a:rPr lang="en-US" altLang="zh-CN" smtClean="0"/>
              <a:t>‹#›</a:t>
            </a:fld>
            <a:endParaRPr lang="zh-CN" dirty="0"/>
          </a:p>
        </p:txBody>
      </p:sp>
      <p:sp>
        <p:nvSpPr>
          <p:cNvPr id="32" name="内容占位符 5"/>
          <p:cNvSpPr>
            <a:spLocks noGrp="1"/>
          </p:cNvSpPr>
          <p:nvPr>
            <p:ph sz="quarter" idx="4"/>
          </p:nvPr>
        </p:nvSpPr>
        <p:spPr>
          <a:xfrm>
            <a:off x="8183880" y="2194560"/>
            <a:ext cx="3749040" cy="4306824"/>
          </a:xfrm>
        </p:spPr>
        <p:txBody>
          <a:bodyPr rtlCol="0">
            <a:normAutofit/>
          </a:bodyPr>
          <a:lstStyle>
            <a:lvl1pPr marL="0" indent="0">
              <a:lnSpc>
                <a:spcPct val="150000"/>
              </a:lnSpc>
              <a:buClr>
                <a:srgbClr val="73292A"/>
              </a:buClr>
              <a:buNone/>
              <a:defRPr lang="zh-CN" sz="2400"/>
            </a:lvl1pPr>
            <a:lvl2pPr marL="228600">
              <a:buClr>
                <a:srgbClr val="73292A"/>
              </a:buClr>
              <a:defRPr lang="zh-CN" sz="2000"/>
            </a:lvl2pPr>
            <a:lvl3pPr marL="685800">
              <a:buClr>
                <a:srgbClr val="73292A"/>
              </a:buClr>
              <a:defRPr lang="zh-CN" sz="1800"/>
            </a:lvl3pPr>
            <a:lvl4pPr marL="1143000">
              <a:buClr>
                <a:srgbClr val="73292A"/>
              </a:buClr>
              <a:defRPr lang="zh-CN" sz="1600"/>
            </a:lvl4pPr>
            <a:lvl5pPr marL="1600200">
              <a:buClr>
                <a:srgbClr val="73292A"/>
              </a:buClr>
              <a:defRPr lang="zh-CN" sz="1600"/>
            </a:lvl5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/>
          </a:p>
        </p:txBody>
      </p:sp>
      <p:pic>
        <p:nvPicPr>
          <p:cNvPr id="6" name="图片 5" descr="包含花朵、植物的图片&#10;&#10;说明已自动生成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7235" y="2476883"/>
            <a:ext cx="749300" cy="2755900"/>
          </a:xfrm>
          <a:prstGeom prst="rect">
            <a:avLst/>
          </a:prstGeom>
        </p:spPr>
      </p:pic>
      <p:sp>
        <p:nvSpPr>
          <p:cNvPr id="11" name="文本占位符 33"/>
          <p:cNvSpPr>
            <a:spLocks noGrp="1"/>
          </p:cNvSpPr>
          <p:nvPr>
            <p:ph type="body" sz="quarter" idx="13" hasCustomPrompt="1"/>
          </p:nvPr>
        </p:nvSpPr>
        <p:spPr>
          <a:xfrm>
            <a:off x="1225296" y="1426464"/>
            <a:ext cx="3922776" cy="4242816"/>
          </a:xfrm>
        </p:spPr>
        <p:txBody>
          <a:bodyPr rtlCol="0"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lang="zh-CN" sz="3000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lvl="0" rtl="0"/>
            <a:r>
              <a:rPr lang="zh-CN"/>
              <a:t>X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/>
          <p:cNvSpPr/>
          <p:nvPr userDrawn="1"/>
        </p:nvSpPr>
        <p:spPr>
          <a:xfrm>
            <a:off x="1174276" y="-756"/>
            <a:ext cx="9843449" cy="56904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</a:lstStyle>
          <a:p>
            <a:pPr algn="ctr" rtl="0"/>
            <a:endParaRPr lang="zh-CN" dirty="0">
              <a:solidFill>
                <a:schemeClr val="bg1"/>
              </a:solidFill>
            </a:endParaRPr>
          </a:p>
        </p:txBody>
      </p:sp>
      <p:sp>
        <p:nvSpPr>
          <p:cNvPr id="9" name="长方形 8"/>
          <p:cNvSpPr/>
          <p:nvPr userDrawn="1"/>
        </p:nvSpPr>
        <p:spPr>
          <a:xfrm>
            <a:off x="1604189" y="-13446"/>
            <a:ext cx="8983623" cy="52577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</a:lstStyle>
          <a:p>
            <a:pPr algn="ctr" rtl="0"/>
            <a:endParaRPr lang="zh-CN" dirty="0"/>
          </a:p>
        </p:txBody>
      </p:sp>
      <p:pic>
        <p:nvPicPr>
          <p:cNvPr id="11" name="图片 10" descr="包含软体动物、昆虫的图片&#10;&#10;说明已自动生成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2833" y="5110810"/>
            <a:ext cx="1207554" cy="354511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202474" y="-1953000"/>
            <a:ext cx="1485900" cy="53721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48028" y="1389888"/>
            <a:ext cx="8695944" cy="1325880"/>
          </a:xfrm>
        </p:spPr>
        <p:txBody>
          <a:bodyPr rtlCol="0"/>
          <a:lstStyle>
            <a:lvl1pPr algn="ctr">
              <a:defRPr lang="zh-CN">
                <a:latin typeface="Microsoft YaHei UI" panose="020B0503020204020204" pitchFamily="18" charset="-122"/>
                <a:ea typeface="Microsoft YaHei UI" panose="020B0503020204020204" pitchFamily="18" charset="-122"/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23516" y="2651760"/>
            <a:ext cx="7744968" cy="2697480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lang="zh-CN" sz="2000"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Gill Sans Nova Light" panose="020F0302020204030204" pitchFamily="34" charset="0"/>
              </a:defRPr>
            </a:lvl1pPr>
            <a:lvl2pPr algn="ctr">
              <a:lnSpc>
                <a:spcPct val="100000"/>
              </a:lnSpc>
              <a:defRPr lang="zh-CN" sz="1800"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Gill Sans Nova Light" panose="020F0302020204030204" pitchFamily="34" charset="0"/>
              </a:defRPr>
            </a:lvl2pPr>
            <a:lvl3pPr algn="ctr">
              <a:defRPr lang="zh-CN" sz="1600"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Gill Sans Nova Light" panose="020F0302020204030204" pitchFamily="34" charset="0"/>
              </a:defRPr>
            </a:lvl3pPr>
            <a:lvl4pPr algn="ctr">
              <a:defRPr lang="zh-CN" sz="1400"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Gill Sans Nova Light" panose="020F0302020204030204" pitchFamily="34" charset="0"/>
              </a:defRPr>
            </a:lvl4pPr>
            <a:lvl5pPr algn="ctr">
              <a:defRPr lang="zh-CN" sz="1400"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Gill Sans Nova Light" panose="020F0302020204030204" pitchFamily="34" charset="0"/>
              </a:defRPr>
            </a:lvl5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/>
              <a:t>演示文稿标题</a:t>
            </a:r>
            <a:endParaRPr lang="zh-CN" dirty="0"/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294A09A9-5501-47C1-A89A-A340965A2BE2}" type="slidenum">
              <a:rPr lang="en-US" altLang="zh-CN" smtClean="0"/>
              <a:t>‹#›</a:t>
            </a:fld>
            <a:endParaRPr lang="zh-CN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长方形 4"/>
          <p:cNvSpPr/>
          <p:nvPr userDrawn="1"/>
        </p:nvSpPr>
        <p:spPr>
          <a:xfrm>
            <a:off x="0" y="3377183"/>
            <a:ext cx="12192000" cy="23265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</a:lstStyle>
          <a:p>
            <a:pPr algn="ctr" rtl="0"/>
            <a:endParaRPr lang="zh-CN" dirty="0"/>
          </a:p>
        </p:txBody>
      </p:sp>
      <p:pic>
        <p:nvPicPr>
          <p:cNvPr id="11" name="图片 10" descr="植物的特写&#10;&#10;自动生成的可信度较低的说明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387322" y="3187511"/>
            <a:ext cx="1422400" cy="5283200"/>
          </a:xfrm>
          <a:prstGeom prst="rect">
            <a:avLst/>
          </a:prstGeom>
        </p:spPr>
      </p:pic>
      <p:pic>
        <p:nvPicPr>
          <p:cNvPr id="9" name="图片 8" descr="包含被褥、织物的图片&#10;&#10;说明已自动生成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400022" y="287485"/>
            <a:ext cx="1485900" cy="5372100"/>
          </a:xfrm>
          <a:prstGeom prst="rect">
            <a:avLst/>
          </a:prstGeom>
        </p:spPr>
      </p:pic>
      <p:sp>
        <p:nvSpPr>
          <p:cNvPr id="13" name="长方形 12"/>
          <p:cNvSpPr/>
          <p:nvPr userDrawn="1"/>
        </p:nvSpPr>
        <p:spPr>
          <a:xfrm>
            <a:off x="232651" y="3633264"/>
            <a:ext cx="11740896" cy="178975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</a:lstStyle>
          <a:p>
            <a:pPr algn="ctr" rtl="0"/>
            <a:endParaRPr lang="zh-CN" dirty="0">
              <a:latin typeface="Microsoft YaHei UI Light" panose="020B0502040204020203" pitchFamily="34" charset="-79"/>
              <a:ea typeface="Microsoft YaHei UI Light" panose="020B0502040204020203" pitchFamily="34" charset="-122"/>
              <a:cs typeface="Gill Sans Light" panose="020B0302020104020203" pitchFamily="34" charset="-79"/>
            </a:endParaRPr>
          </a:p>
        </p:txBody>
      </p:sp>
      <p:pic>
        <p:nvPicPr>
          <p:cNvPr id="15" name="图片 14" descr="包含陶瓷、瓷器的图片&#10;&#10;说明已自动生成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590193">
            <a:off x="6957396" y="5090392"/>
            <a:ext cx="856832" cy="832525"/>
          </a:xfrm>
          <a:prstGeom prst="rect">
            <a:avLst/>
          </a:prstGeom>
        </p:spPr>
      </p:pic>
      <p:pic>
        <p:nvPicPr>
          <p:cNvPr id="17" name="图片 16" descr="包含文字的图片&#10;&#10;说明已自动生成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979" y="3252854"/>
            <a:ext cx="1206427" cy="62135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1153668" y="3977640"/>
            <a:ext cx="9884664" cy="731520"/>
          </a:xfrm>
        </p:spPr>
        <p:txBody>
          <a:bodyPr rtlCol="0" anchor="b">
            <a:normAutofit/>
          </a:bodyPr>
          <a:lstStyle>
            <a:lvl1pPr algn="ctr">
              <a:defRPr lang="zh-CN" sz="4400"/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 userDrawn="1">
            <p:ph type="body" idx="1"/>
          </p:nvPr>
        </p:nvSpPr>
        <p:spPr>
          <a:xfrm>
            <a:off x="1153668" y="4700016"/>
            <a:ext cx="9884664" cy="457200"/>
          </a:xfrm>
        </p:spPr>
        <p:txBody>
          <a:bodyPr rtlCol="0" anchor="ctr"/>
          <a:lstStyle>
            <a:lvl1pPr marL="0" indent="0" algn="ctr">
              <a:buNone/>
              <a:defRPr lang="zh-CN"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lang="zh-CN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lang="zh-CN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80999"/>
            <a:ext cx="10515600" cy="1325880"/>
          </a:xfrm>
        </p:spPr>
        <p:txBody>
          <a:bodyPr rtlCol="0"/>
          <a:lstStyle>
            <a:lvl1pPr algn="ctr">
              <a:defRPr lang="zh-CN">
                <a:latin typeface="Microsoft YaHei UI" panose="020B0503020204020204" pitchFamily="18" charset="-122"/>
                <a:ea typeface="Microsoft YaHei UI" panose="020B0503020204020204" pitchFamily="18" charset="-122"/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70832"/>
          </a:xfrm>
        </p:spPr>
        <p:txBody>
          <a:bodyPr rtlCol="0"/>
          <a:lstStyle>
            <a:lvl1pPr>
              <a:defRPr lang="zh-CN"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Gill Sans Nova Light" panose="020F0302020204030204" pitchFamily="34" charset="0"/>
              </a:defRPr>
            </a:lvl1pPr>
            <a:lvl2pPr>
              <a:defRPr lang="zh-CN"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Gill Sans Nova Light" panose="020F0302020204030204" pitchFamily="34" charset="0"/>
              </a:defRPr>
            </a:lvl2pPr>
            <a:lvl3pPr>
              <a:defRPr lang="zh-CN"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Gill Sans Nova Light" panose="020F0302020204030204" pitchFamily="34" charset="0"/>
              </a:defRPr>
            </a:lvl3pPr>
            <a:lvl4pPr>
              <a:defRPr lang="zh-CN"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Gill Sans Nova Light" panose="020F0302020204030204" pitchFamily="34" charset="0"/>
              </a:defRPr>
            </a:lvl4pPr>
            <a:lvl5pPr>
              <a:defRPr lang="zh-CN"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Gill Sans Nova Light" panose="020F0302020204030204" pitchFamily="34" charset="0"/>
              </a:defRPr>
            </a:lvl5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/>
              <a:t>演示文稿标题</a:t>
            </a:r>
            <a:endParaRPr lang="zh-CN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294A09A9-5501-47C1-A89A-A340965A2BE2}" type="slidenum">
              <a:rPr lang="en-US" altLang="zh-CN" smtClean="0"/>
              <a:t>‹#›</a:t>
            </a:fld>
            <a:endParaRPr lang="zh-CN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绿色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80999"/>
            <a:ext cx="10515600" cy="1325880"/>
          </a:xfrm>
        </p:spPr>
        <p:txBody>
          <a:bodyPr rtlCol="0"/>
          <a:lstStyle>
            <a:lvl1pPr algn="ctr">
              <a:defRPr lang="zh-CN">
                <a:latin typeface="Microsoft YaHei UI" panose="020B0503020204020204" pitchFamily="18" charset="-122"/>
                <a:ea typeface="Microsoft YaHei UI" panose="020B0503020204020204" pitchFamily="18" charset="-122"/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72000"/>
          </a:xfrm>
        </p:spPr>
        <p:txBody>
          <a:bodyPr rtlCol="0"/>
          <a:lstStyle>
            <a:lvl1pPr>
              <a:defRPr lang="zh-CN"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Gill Sans Nova Light" panose="020F0302020204030204" pitchFamily="34" charset="0"/>
              </a:defRPr>
            </a:lvl1pPr>
            <a:lvl2pPr>
              <a:defRPr lang="zh-CN"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Gill Sans Nova Light" panose="020F0302020204030204" pitchFamily="34" charset="0"/>
              </a:defRPr>
            </a:lvl2pPr>
            <a:lvl3pPr>
              <a:defRPr lang="zh-CN"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Gill Sans Nova Light" panose="020F0302020204030204" pitchFamily="34" charset="0"/>
              </a:defRPr>
            </a:lvl3pPr>
            <a:lvl4pPr>
              <a:defRPr lang="zh-CN"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Gill Sans Nova Light" panose="020F0302020204030204" pitchFamily="34" charset="0"/>
              </a:defRPr>
            </a:lvl4pPr>
            <a:lvl5pPr>
              <a:defRPr lang="zh-CN"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Gill Sans Nova Light" panose="020F0302020204030204" pitchFamily="34" charset="0"/>
              </a:defRPr>
            </a:lvl5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/>
              <a:t>演示文稿标题</a:t>
            </a:r>
            <a:endParaRPr lang="zh-CN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294A09A9-5501-47C1-A89A-A340965A2BE2}" type="slidenum">
              <a:rPr lang="en-US" altLang="zh-CN" smtClean="0"/>
              <a:t>‹#›</a:t>
            </a:fld>
            <a:endParaRPr lang="zh-CN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节标题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长方形 5"/>
          <p:cNvSpPr/>
          <p:nvPr userDrawn="1"/>
        </p:nvSpPr>
        <p:spPr>
          <a:xfrm>
            <a:off x="0" y="1533950"/>
            <a:ext cx="12192000" cy="3790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</a:lstStyle>
          <a:p>
            <a:pPr algn="ctr" rtl="0"/>
            <a:endParaRPr lang="zh-CN" dirty="0"/>
          </a:p>
        </p:txBody>
      </p:sp>
      <p:pic>
        <p:nvPicPr>
          <p:cNvPr id="8" name="图片 7" descr="包含织物的图片&#10;&#10;说明已自动生成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056236" y="-1772981"/>
            <a:ext cx="2147050" cy="6039669"/>
          </a:xfrm>
          <a:prstGeom prst="rect">
            <a:avLst/>
          </a:prstGeom>
        </p:spPr>
      </p:pic>
      <p:sp>
        <p:nvSpPr>
          <p:cNvPr id="12" name="长方形 11"/>
          <p:cNvSpPr/>
          <p:nvPr userDrawn="1"/>
        </p:nvSpPr>
        <p:spPr>
          <a:xfrm>
            <a:off x="225552" y="1796143"/>
            <a:ext cx="11740896" cy="326571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</a:lstStyle>
          <a:p>
            <a:pPr algn="ctr" rtl="0"/>
            <a:endParaRPr lang="zh-CN" dirty="0"/>
          </a:p>
        </p:txBody>
      </p:sp>
      <p:pic>
        <p:nvPicPr>
          <p:cNvPr id="16" name="图片 15" descr="包含花朵、植物的图片&#10;&#10;说明已自动生成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307543" y="-287017"/>
            <a:ext cx="1051334" cy="3866771"/>
          </a:xfrm>
          <a:prstGeom prst="rect">
            <a:avLst/>
          </a:prstGeom>
        </p:spPr>
      </p:pic>
      <p:pic>
        <p:nvPicPr>
          <p:cNvPr id="19" name="图片 18" descr="包含软体动物、昆虫的图片&#10;&#10;说明已自动生成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222" y="4923380"/>
            <a:ext cx="1207554" cy="35451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43456" y="2404872"/>
            <a:ext cx="8705088" cy="2002536"/>
          </a:xfrm>
        </p:spPr>
        <p:txBody>
          <a:bodyPr rtlCol="0" anchor="t">
            <a:normAutofit/>
          </a:bodyPr>
          <a:lstStyle>
            <a:lvl1pPr algn="ctr">
              <a:defRPr lang="zh-CN" sz="4400"/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743454" y="3964517"/>
            <a:ext cx="8705089" cy="457200"/>
          </a:xfrm>
        </p:spPr>
        <p:txBody>
          <a:bodyPr rtlCol="0" anchor="ctr"/>
          <a:lstStyle>
            <a:lvl1pPr marL="0" indent="0" algn="ctr">
              <a:buNone/>
              <a:defRPr lang="zh-CN" sz="2400">
                <a:solidFill>
                  <a:schemeClr val="accent3"/>
                </a:solidFill>
              </a:defRPr>
            </a:lvl1pPr>
            <a:lvl2pPr marL="457200" indent="0">
              <a:buNone/>
              <a:defRPr lang="zh-CN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lang="zh-CN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27" name="文本占位符 24"/>
          <p:cNvSpPr>
            <a:spLocks noGrp="1"/>
          </p:cNvSpPr>
          <p:nvPr>
            <p:ph type="body" sz="quarter" idx="11" hasCustomPrompt="1"/>
          </p:nvPr>
        </p:nvSpPr>
        <p:spPr>
          <a:xfrm>
            <a:off x="10149667" y="3189069"/>
            <a:ext cx="945473" cy="1936750"/>
          </a:xfrm>
        </p:spPr>
        <p:txBody>
          <a:bodyPr rtlCol="0">
            <a:noAutofit/>
          </a:bodyPr>
          <a:lstStyle>
            <a:lvl1pPr marL="0" indent="0">
              <a:buNone/>
              <a:defRPr lang="zh-CN" sz="14000" b="1">
                <a:solidFill>
                  <a:schemeClr val="tx2"/>
                </a:solidFill>
                <a:latin typeface="+mj-ea"/>
                <a:ea typeface="+mj-ea"/>
              </a:defRPr>
            </a:lvl1pPr>
          </a:lstStyle>
          <a:p>
            <a:pPr lvl="0" rtl="0"/>
            <a:r>
              <a:rPr lang="zh-CN"/>
              <a:t>”</a:t>
            </a:r>
          </a:p>
        </p:txBody>
      </p:sp>
      <p:sp>
        <p:nvSpPr>
          <p:cNvPr id="28" name="文本占位符 24"/>
          <p:cNvSpPr>
            <a:spLocks noGrp="1"/>
          </p:cNvSpPr>
          <p:nvPr>
            <p:ph type="body" sz="quarter" idx="10" hasCustomPrompt="1"/>
          </p:nvPr>
        </p:nvSpPr>
        <p:spPr>
          <a:xfrm>
            <a:off x="1033184" y="2136567"/>
            <a:ext cx="941832" cy="1936750"/>
          </a:xfrm>
        </p:spPr>
        <p:txBody>
          <a:bodyPr rtlCol="0">
            <a:noAutofit/>
          </a:bodyPr>
          <a:lstStyle>
            <a:lvl1pPr marL="0" indent="0">
              <a:buNone/>
              <a:defRPr lang="zh-CN" sz="14000" b="1">
                <a:solidFill>
                  <a:schemeClr val="tx2"/>
                </a:solidFill>
                <a:latin typeface="+mj-ea"/>
                <a:ea typeface="+mj-ea"/>
              </a:defRPr>
            </a:lvl1pPr>
          </a:lstStyle>
          <a:p>
            <a:pPr lvl="0" rtl="0"/>
            <a:r>
              <a:rPr lang="zh-CN"/>
              <a:t>“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布局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长方形 5"/>
          <p:cNvSpPr/>
          <p:nvPr userDrawn="1"/>
        </p:nvSpPr>
        <p:spPr>
          <a:xfrm>
            <a:off x="553443" y="0"/>
            <a:ext cx="11105522" cy="62446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</a:lstStyle>
          <a:p>
            <a:pPr algn="ctr" rtl="0"/>
            <a:endParaRPr lang="zh-CN" dirty="0"/>
          </a:p>
        </p:txBody>
      </p:sp>
      <p:sp>
        <p:nvSpPr>
          <p:cNvPr id="8" name="长方形 7"/>
          <p:cNvSpPr/>
          <p:nvPr userDrawn="1"/>
        </p:nvSpPr>
        <p:spPr>
          <a:xfrm>
            <a:off x="877579" y="0"/>
            <a:ext cx="10460969" cy="58727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</a:lstStyle>
          <a:p>
            <a:pPr algn="ctr" rtl="0"/>
            <a:endParaRPr lang="zh-CN" dirty="0"/>
          </a:p>
        </p:txBody>
      </p:sp>
      <p:pic>
        <p:nvPicPr>
          <p:cNvPr id="10" name="图片 9" descr="包含软体动物、昆虫的图片&#10;&#10;说明已自动生成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1275" y="5738220"/>
            <a:ext cx="1207554" cy="35451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ctr">
              <a:defRPr lang="zh-CN"/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22" name="图片占位符 17"/>
          <p:cNvSpPr>
            <a:spLocks noGrp="1" noChangeAspect="1"/>
          </p:cNvSpPr>
          <p:nvPr>
            <p:ph type="pic" sz="quarter" idx="12"/>
          </p:nvPr>
        </p:nvSpPr>
        <p:spPr>
          <a:xfrm>
            <a:off x="1375868" y="1797050"/>
            <a:ext cx="2057400" cy="20589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lang="zh-CN" sz="1800"/>
            </a:lvl1pPr>
          </a:lstStyle>
          <a:p>
            <a:pPr rtl="0"/>
            <a:r>
              <a:rPr lang="zh-CN" altLang="en-US"/>
              <a:t>单击图标添加图片</a:t>
            </a:r>
            <a:endParaRPr lang="zh-CN" dirty="0"/>
          </a:p>
        </p:txBody>
      </p:sp>
      <p:sp>
        <p:nvSpPr>
          <p:cNvPr id="20" name="文本占位符 19"/>
          <p:cNvSpPr>
            <a:spLocks noGrp="1"/>
          </p:cNvSpPr>
          <p:nvPr>
            <p:ph type="body" sz="quarter" idx="13"/>
          </p:nvPr>
        </p:nvSpPr>
        <p:spPr>
          <a:xfrm>
            <a:off x="1326173" y="3946525"/>
            <a:ext cx="2194560" cy="355600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zh-CN" sz="2000">
                <a:latin typeface="Microsoft YaHei UI" panose="020B0503020204020204" pitchFamily="18" charset="-122"/>
                <a:ea typeface="Microsoft YaHei UI" panose="020B0503020204020204" pitchFamily="18" charset="-122"/>
              </a:defRPr>
            </a:lvl1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21" name="文本占位符 19"/>
          <p:cNvSpPr>
            <a:spLocks noGrp="1"/>
          </p:cNvSpPr>
          <p:nvPr>
            <p:ph type="body" sz="quarter" idx="14"/>
          </p:nvPr>
        </p:nvSpPr>
        <p:spPr>
          <a:xfrm>
            <a:off x="1328309" y="4306415"/>
            <a:ext cx="2194560" cy="274320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zh-CN" sz="1600">
                <a:latin typeface="+mn-ea"/>
                <a:ea typeface="+mn-ea"/>
              </a:defRPr>
            </a:lvl1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31" name="图片占位符 17"/>
          <p:cNvSpPr>
            <a:spLocks noGrp="1" noChangeAspect="1"/>
          </p:cNvSpPr>
          <p:nvPr>
            <p:ph type="pic" sz="quarter" idx="17"/>
          </p:nvPr>
        </p:nvSpPr>
        <p:spPr>
          <a:xfrm>
            <a:off x="3828270" y="1797050"/>
            <a:ext cx="2057400" cy="20589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lang="zh-CN" sz="1800"/>
            </a:lvl1pPr>
          </a:lstStyle>
          <a:p>
            <a:pPr rtl="0"/>
            <a:r>
              <a:rPr lang="zh-CN" altLang="en-US"/>
              <a:t>单击图标添加图片</a:t>
            </a:r>
            <a:endParaRPr lang="zh-CN" dirty="0"/>
          </a:p>
        </p:txBody>
      </p:sp>
      <p:sp>
        <p:nvSpPr>
          <p:cNvPr id="33" name="文本占位符 19"/>
          <p:cNvSpPr>
            <a:spLocks noGrp="1"/>
          </p:cNvSpPr>
          <p:nvPr>
            <p:ph type="body" sz="quarter" idx="19"/>
          </p:nvPr>
        </p:nvSpPr>
        <p:spPr>
          <a:xfrm>
            <a:off x="3763663" y="3926721"/>
            <a:ext cx="2194560" cy="355600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zh-CN" sz="2000">
                <a:latin typeface="Microsoft YaHei UI" panose="020B0503020204020204" pitchFamily="18" charset="-122"/>
                <a:ea typeface="Microsoft YaHei UI" panose="020B0503020204020204" pitchFamily="18" charset="-122"/>
              </a:defRPr>
            </a:lvl1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32" name="文本占位符 19"/>
          <p:cNvSpPr>
            <a:spLocks noGrp="1"/>
          </p:cNvSpPr>
          <p:nvPr>
            <p:ph type="body" sz="quarter" idx="18"/>
          </p:nvPr>
        </p:nvSpPr>
        <p:spPr>
          <a:xfrm>
            <a:off x="3765799" y="4286611"/>
            <a:ext cx="2194560" cy="274320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zh-CN" sz="1600">
                <a:latin typeface="+mn-ea"/>
                <a:ea typeface="+mn-ea"/>
              </a:defRPr>
            </a:lvl1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30" name="图片占位符 17"/>
          <p:cNvSpPr>
            <a:spLocks noGrp="1" noChangeAspect="1"/>
          </p:cNvSpPr>
          <p:nvPr>
            <p:ph type="pic" sz="quarter" idx="16"/>
          </p:nvPr>
        </p:nvSpPr>
        <p:spPr>
          <a:xfrm>
            <a:off x="6280672" y="1797050"/>
            <a:ext cx="2057400" cy="20589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lang="zh-CN" sz="1800"/>
            </a:lvl1pPr>
          </a:lstStyle>
          <a:p>
            <a:pPr rtl="0"/>
            <a:r>
              <a:rPr lang="zh-CN" altLang="en-US"/>
              <a:t>单击图标添加图片</a:t>
            </a:r>
            <a:endParaRPr lang="zh-CN" dirty="0"/>
          </a:p>
        </p:txBody>
      </p:sp>
      <p:sp>
        <p:nvSpPr>
          <p:cNvPr id="35" name="文本占位符 19"/>
          <p:cNvSpPr>
            <a:spLocks noGrp="1"/>
          </p:cNvSpPr>
          <p:nvPr>
            <p:ph type="body" sz="quarter" idx="21"/>
          </p:nvPr>
        </p:nvSpPr>
        <p:spPr>
          <a:xfrm>
            <a:off x="6216065" y="3946525"/>
            <a:ext cx="2194560" cy="355600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zh-CN" sz="2000">
                <a:latin typeface="Microsoft YaHei UI" panose="020B0503020204020204" pitchFamily="18" charset="-122"/>
                <a:ea typeface="Microsoft YaHei UI" panose="020B0503020204020204" pitchFamily="18" charset="-122"/>
              </a:defRPr>
            </a:lvl1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34" name="文本占位符 19"/>
          <p:cNvSpPr>
            <a:spLocks noGrp="1"/>
          </p:cNvSpPr>
          <p:nvPr>
            <p:ph type="body" sz="quarter" idx="20"/>
          </p:nvPr>
        </p:nvSpPr>
        <p:spPr>
          <a:xfrm>
            <a:off x="6218201" y="4306415"/>
            <a:ext cx="2194560" cy="274320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zh-CN" sz="1600">
                <a:latin typeface="+mn-ea"/>
                <a:ea typeface="+mn-ea"/>
              </a:defRPr>
            </a:lvl1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29" name="图片占位符 17"/>
          <p:cNvSpPr>
            <a:spLocks noGrp="1" noChangeAspect="1"/>
          </p:cNvSpPr>
          <p:nvPr>
            <p:ph type="pic" sz="quarter" idx="15"/>
          </p:nvPr>
        </p:nvSpPr>
        <p:spPr>
          <a:xfrm>
            <a:off x="8733074" y="1797050"/>
            <a:ext cx="2057400" cy="20589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lang="zh-CN" sz="1800"/>
            </a:lvl1pPr>
          </a:lstStyle>
          <a:p>
            <a:pPr rtl="0"/>
            <a:r>
              <a:rPr lang="zh-CN" altLang="en-US"/>
              <a:t>单击图标添加图片</a:t>
            </a:r>
            <a:endParaRPr lang="zh-CN" dirty="0"/>
          </a:p>
        </p:txBody>
      </p:sp>
      <p:sp>
        <p:nvSpPr>
          <p:cNvPr id="37" name="文本占位符 19"/>
          <p:cNvSpPr>
            <a:spLocks noGrp="1"/>
          </p:cNvSpPr>
          <p:nvPr>
            <p:ph type="body" sz="quarter" idx="23"/>
          </p:nvPr>
        </p:nvSpPr>
        <p:spPr>
          <a:xfrm>
            <a:off x="8666331" y="3946525"/>
            <a:ext cx="2194560" cy="355600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zh-CN" sz="2000">
                <a:latin typeface="Microsoft YaHei UI" panose="020B0503020204020204" pitchFamily="18" charset="-122"/>
                <a:ea typeface="Microsoft YaHei UI" panose="020B0503020204020204" pitchFamily="18" charset="-122"/>
              </a:defRPr>
            </a:lvl1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36" name="文本占位符 19"/>
          <p:cNvSpPr>
            <a:spLocks noGrp="1"/>
          </p:cNvSpPr>
          <p:nvPr>
            <p:ph type="body" sz="quarter" idx="22"/>
          </p:nvPr>
        </p:nvSpPr>
        <p:spPr>
          <a:xfrm>
            <a:off x="8668467" y="4306415"/>
            <a:ext cx="2194560" cy="274320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zh-CN" sz="1600">
                <a:latin typeface="+mn-ea"/>
                <a:ea typeface="+mn-ea"/>
              </a:defRPr>
            </a:lvl1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/>
              <a:t>演示文稿标题</a:t>
            </a:r>
            <a:endParaRPr 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294A09A9-5501-47C1-A89A-A340965A2BE2}" type="slidenum">
              <a:rPr lang="en-US" altLang="zh-CN" smtClean="0"/>
              <a:t>‹#›</a:t>
            </a:fld>
            <a:endParaRPr lang="zh-CN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长方形 5"/>
          <p:cNvSpPr/>
          <p:nvPr userDrawn="1"/>
        </p:nvSpPr>
        <p:spPr>
          <a:xfrm>
            <a:off x="553443" y="0"/>
            <a:ext cx="11105522" cy="62446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</a:lstStyle>
          <a:p>
            <a:pPr algn="ctr" rtl="0"/>
            <a:endParaRPr lang="zh-CN" dirty="0"/>
          </a:p>
        </p:txBody>
      </p:sp>
      <p:sp>
        <p:nvSpPr>
          <p:cNvPr id="8" name="长方形 7"/>
          <p:cNvSpPr/>
          <p:nvPr userDrawn="1"/>
        </p:nvSpPr>
        <p:spPr>
          <a:xfrm>
            <a:off x="877579" y="0"/>
            <a:ext cx="10460969" cy="58727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</a:lstStyle>
          <a:p>
            <a:pPr algn="ctr" rtl="0"/>
            <a:endParaRPr lang="zh-CN" dirty="0"/>
          </a:p>
        </p:txBody>
      </p:sp>
      <p:pic>
        <p:nvPicPr>
          <p:cNvPr id="10" name="图片 9" descr="包含软体动物、昆虫的图片&#10;&#10;说明已自动生成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1275" y="5738220"/>
            <a:ext cx="1207554" cy="35451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ctr">
              <a:defRPr lang="zh-CN"/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22" name="图片占位符 17"/>
          <p:cNvSpPr>
            <a:spLocks noGrp="1" noChangeAspect="1"/>
          </p:cNvSpPr>
          <p:nvPr>
            <p:ph type="pic" sz="quarter" idx="12"/>
          </p:nvPr>
        </p:nvSpPr>
        <p:spPr>
          <a:xfrm>
            <a:off x="1681364" y="1658061"/>
            <a:ext cx="1160392" cy="11612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lang="zh-CN" sz="1800"/>
            </a:lvl1pPr>
          </a:lstStyle>
          <a:p>
            <a:pPr rtl="0"/>
            <a:r>
              <a:rPr lang="zh-CN" altLang="en-US"/>
              <a:t>单击图标添加图片</a:t>
            </a:r>
            <a:endParaRPr lang="zh-CN" dirty="0"/>
          </a:p>
        </p:txBody>
      </p:sp>
      <p:sp>
        <p:nvSpPr>
          <p:cNvPr id="20" name="文本占位符 19"/>
          <p:cNvSpPr>
            <a:spLocks noGrp="1"/>
          </p:cNvSpPr>
          <p:nvPr>
            <p:ph type="body" sz="quarter" idx="13"/>
          </p:nvPr>
        </p:nvSpPr>
        <p:spPr>
          <a:xfrm>
            <a:off x="1106424" y="2926080"/>
            <a:ext cx="2322576" cy="182880"/>
          </a:xfr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zh-CN" sz="1600" spc="20" baseline="0">
                <a:latin typeface="Microsoft YaHei UI" panose="020B0503020204020204" pitchFamily="18" charset="-122"/>
                <a:ea typeface="Microsoft YaHei UI" panose="020B0503020204020204" pitchFamily="18" charset="-122"/>
              </a:defRPr>
            </a:lvl1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21" name="文本占位符 19"/>
          <p:cNvSpPr>
            <a:spLocks noGrp="1"/>
          </p:cNvSpPr>
          <p:nvPr>
            <p:ph type="body" sz="quarter" idx="14"/>
          </p:nvPr>
        </p:nvSpPr>
        <p:spPr>
          <a:xfrm>
            <a:off x="1106424" y="3145536"/>
            <a:ext cx="2322576" cy="265176"/>
          </a:xfr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zh-CN" sz="1400" spc="20" baseline="0">
                <a:latin typeface="+mn-ea"/>
                <a:ea typeface="+mn-ea"/>
              </a:defRPr>
            </a:lvl1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46" name="图片占位符 17"/>
          <p:cNvSpPr>
            <a:spLocks noGrp="1" noChangeAspect="1"/>
          </p:cNvSpPr>
          <p:nvPr>
            <p:ph type="pic" sz="quarter" idx="26"/>
          </p:nvPr>
        </p:nvSpPr>
        <p:spPr>
          <a:xfrm>
            <a:off x="1681364" y="3818492"/>
            <a:ext cx="1160392" cy="11612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lang="zh-CN" sz="1800"/>
            </a:lvl1pPr>
          </a:lstStyle>
          <a:p>
            <a:pPr rtl="0"/>
            <a:r>
              <a:rPr lang="zh-CN" altLang="en-US"/>
              <a:t>单击图标添加图片</a:t>
            </a:r>
            <a:endParaRPr lang="zh-CN" dirty="0"/>
          </a:p>
        </p:txBody>
      </p:sp>
      <p:sp>
        <p:nvSpPr>
          <p:cNvPr id="45" name="文本占位符 19"/>
          <p:cNvSpPr>
            <a:spLocks noGrp="1"/>
          </p:cNvSpPr>
          <p:nvPr>
            <p:ph type="body" sz="quarter" idx="25"/>
          </p:nvPr>
        </p:nvSpPr>
        <p:spPr>
          <a:xfrm>
            <a:off x="1106424" y="5086511"/>
            <a:ext cx="2322576" cy="182880"/>
          </a:xfr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zh-CN" sz="1600" spc="20" baseline="0">
                <a:latin typeface="Microsoft YaHei UI" panose="020B0503020204020204" pitchFamily="18" charset="-122"/>
                <a:ea typeface="Microsoft YaHei UI" panose="020B0503020204020204" pitchFamily="18" charset="-122"/>
              </a:defRPr>
            </a:lvl1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44" name="文本占位符 19"/>
          <p:cNvSpPr>
            <a:spLocks noGrp="1"/>
          </p:cNvSpPr>
          <p:nvPr>
            <p:ph type="body" sz="quarter" idx="24"/>
          </p:nvPr>
        </p:nvSpPr>
        <p:spPr>
          <a:xfrm>
            <a:off x="1106424" y="5305967"/>
            <a:ext cx="2322576" cy="265176"/>
          </a:xfr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zh-CN" sz="1400" spc="20" baseline="0">
                <a:latin typeface="+mn-ea"/>
                <a:ea typeface="+mn-ea"/>
              </a:defRPr>
            </a:lvl1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31" name="图片占位符 17"/>
          <p:cNvSpPr>
            <a:spLocks noGrp="1" noChangeAspect="1"/>
          </p:cNvSpPr>
          <p:nvPr>
            <p:ph type="pic" sz="quarter" idx="17"/>
          </p:nvPr>
        </p:nvSpPr>
        <p:spPr>
          <a:xfrm>
            <a:off x="4226754" y="1658061"/>
            <a:ext cx="1160392" cy="11612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lang="zh-CN" sz="1800"/>
            </a:lvl1pPr>
          </a:lstStyle>
          <a:p>
            <a:pPr rtl="0"/>
            <a:r>
              <a:rPr lang="zh-CN" altLang="en-US"/>
              <a:t>单击图标添加图片</a:t>
            </a:r>
            <a:endParaRPr lang="zh-CN" dirty="0"/>
          </a:p>
        </p:txBody>
      </p:sp>
      <p:sp>
        <p:nvSpPr>
          <p:cNvPr id="33" name="文本占位符 19"/>
          <p:cNvSpPr>
            <a:spLocks noGrp="1"/>
          </p:cNvSpPr>
          <p:nvPr>
            <p:ph type="body" sz="quarter" idx="19"/>
          </p:nvPr>
        </p:nvSpPr>
        <p:spPr>
          <a:xfrm>
            <a:off x="3639312" y="2926080"/>
            <a:ext cx="2322576" cy="182880"/>
          </a:xfr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zh-CN" sz="1600" spc="20" baseline="0">
                <a:latin typeface="Microsoft YaHei UI" panose="020B0503020204020204" pitchFamily="18" charset="-122"/>
                <a:ea typeface="Microsoft YaHei UI" panose="020B0503020204020204" pitchFamily="18" charset="-122"/>
              </a:defRPr>
            </a:lvl1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32" name="文本占位符 19"/>
          <p:cNvSpPr>
            <a:spLocks noGrp="1"/>
          </p:cNvSpPr>
          <p:nvPr>
            <p:ph type="body" sz="quarter" idx="18"/>
          </p:nvPr>
        </p:nvSpPr>
        <p:spPr>
          <a:xfrm>
            <a:off x="3639312" y="3145536"/>
            <a:ext cx="2322576" cy="265176"/>
          </a:xfr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zh-CN" sz="1400" spc="20" baseline="0">
                <a:latin typeface="+mn-ea"/>
                <a:ea typeface="+mn-ea"/>
              </a:defRPr>
            </a:lvl1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16" name="图片占位符 17"/>
          <p:cNvSpPr>
            <a:spLocks noGrp="1" noChangeAspect="1"/>
          </p:cNvSpPr>
          <p:nvPr>
            <p:ph type="pic" sz="quarter" idx="29"/>
          </p:nvPr>
        </p:nvSpPr>
        <p:spPr>
          <a:xfrm>
            <a:off x="4226754" y="3818492"/>
            <a:ext cx="1160392" cy="11612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lang="zh-CN" sz="1800"/>
            </a:lvl1pPr>
          </a:lstStyle>
          <a:p>
            <a:pPr rtl="0"/>
            <a:r>
              <a:rPr lang="zh-CN" altLang="en-US"/>
              <a:t>单击图标添加图片</a:t>
            </a:r>
            <a:endParaRPr lang="zh-CN" dirty="0"/>
          </a:p>
        </p:txBody>
      </p:sp>
      <p:sp>
        <p:nvSpPr>
          <p:cNvPr id="23" name="文本占位符 19"/>
          <p:cNvSpPr>
            <a:spLocks noGrp="1"/>
          </p:cNvSpPr>
          <p:nvPr>
            <p:ph type="body" sz="quarter" idx="31"/>
          </p:nvPr>
        </p:nvSpPr>
        <p:spPr>
          <a:xfrm>
            <a:off x="3639312" y="5086511"/>
            <a:ext cx="2322576" cy="182880"/>
          </a:xfr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zh-CN" sz="1600" spc="20" baseline="0">
                <a:latin typeface="Microsoft YaHei UI" panose="020B0503020204020204" pitchFamily="18" charset="-122"/>
                <a:ea typeface="Microsoft YaHei UI" panose="020B0503020204020204" pitchFamily="18" charset="-122"/>
              </a:defRPr>
            </a:lvl1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18" name="文本占位符 19"/>
          <p:cNvSpPr>
            <a:spLocks noGrp="1"/>
          </p:cNvSpPr>
          <p:nvPr>
            <p:ph type="body" sz="quarter" idx="30"/>
          </p:nvPr>
        </p:nvSpPr>
        <p:spPr>
          <a:xfrm>
            <a:off x="3639312" y="5305967"/>
            <a:ext cx="2322576" cy="265176"/>
          </a:xfr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zh-CN" sz="1400" spc="20" baseline="0">
                <a:latin typeface="+mn-ea"/>
                <a:ea typeface="+mn-ea"/>
              </a:defRPr>
            </a:lvl1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30" name="图片占位符 17"/>
          <p:cNvSpPr>
            <a:spLocks noGrp="1" noChangeAspect="1"/>
          </p:cNvSpPr>
          <p:nvPr>
            <p:ph type="pic" sz="quarter" idx="16"/>
          </p:nvPr>
        </p:nvSpPr>
        <p:spPr>
          <a:xfrm>
            <a:off x="6772144" y="1658061"/>
            <a:ext cx="1160392" cy="11612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lang="zh-CN" sz="1800"/>
            </a:lvl1pPr>
          </a:lstStyle>
          <a:p>
            <a:pPr rtl="0"/>
            <a:r>
              <a:rPr lang="zh-CN" altLang="en-US"/>
              <a:t>单击图标添加图片</a:t>
            </a:r>
            <a:endParaRPr lang="zh-CN" dirty="0"/>
          </a:p>
        </p:txBody>
      </p:sp>
      <p:sp>
        <p:nvSpPr>
          <p:cNvPr id="35" name="文本占位符 19"/>
          <p:cNvSpPr>
            <a:spLocks noGrp="1"/>
          </p:cNvSpPr>
          <p:nvPr>
            <p:ph type="body" sz="quarter" idx="21"/>
          </p:nvPr>
        </p:nvSpPr>
        <p:spPr>
          <a:xfrm>
            <a:off x="6172200" y="2926080"/>
            <a:ext cx="2322576" cy="182880"/>
          </a:xfr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zh-CN" sz="1600" spc="20" baseline="0">
                <a:latin typeface="Microsoft YaHei UI" panose="020B0503020204020204" pitchFamily="18" charset="-122"/>
                <a:ea typeface="Microsoft YaHei UI" panose="020B0503020204020204" pitchFamily="18" charset="-122"/>
              </a:defRPr>
            </a:lvl1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34" name="文本占位符 19"/>
          <p:cNvSpPr>
            <a:spLocks noGrp="1"/>
          </p:cNvSpPr>
          <p:nvPr>
            <p:ph type="body" sz="quarter" idx="20"/>
          </p:nvPr>
        </p:nvSpPr>
        <p:spPr>
          <a:xfrm>
            <a:off x="6172200" y="3145536"/>
            <a:ext cx="2322576" cy="265176"/>
          </a:xfr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zh-CN" sz="1400" spc="20" baseline="0">
                <a:latin typeface="+mn-ea"/>
                <a:ea typeface="+mn-ea"/>
              </a:defRPr>
            </a:lvl1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14" name="图片占位符 17"/>
          <p:cNvSpPr>
            <a:spLocks noGrp="1" noChangeAspect="1"/>
          </p:cNvSpPr>
          <p:nvPr>
            <p:ph type="pic" sz="quarter" idx="28"/>
          </p:nvPr>
        </p:nvSpPr>
        <p:spPr>
          <a:xfrm>
            <a:off x="6772144" y="3818492"/>
            <a:ext cx="1160392" cy="11612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lang="zh-CN" sz="1800"/>
            </a:lvl1pPr>
          </a:lstStyle>
          <a:p>
            <a:pPr rtl="0"/>
            <a:r>
              <a:rPr lang="zh-CN" altLang="en-US"/>
              <a:t>单击图标添加图片</a:t>
            </a:r>
            <a:endParaRPr lang="zh-CN" dirty="0"/>
          </a:p>
        </p:txBody>
      </p:sp>
      <p:sp>
        <p:nvSpPr>
          <p:cNvPr id="27" name="文本占位符 19"/>
          <p:cNvSpPr>
            <a:spLocks noGrp="1"/>
          </p:cNvSpPr>
          <p:nvPr>
            <p:ph type="body" sz="quarter" idx="33"/>
          </p:nvPr>
        </p:nvSpPr>
        <p:spPr>
          <a:xfrm>
            <a:off x="6172200" y="5086511"/>
            <a:ext cx="2322576" cy="182880"/>
          </a:xfr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zh-CN" sz="1600" spc="20" baseline="0">
                <a:latin typeface="Microsoft YaHei UI" panose="020B0503020204020204" pitchFamily="18" charset="-122"/>
                <a:ea typeface="Microsoft YaHei UI" panose="020B0503020204020204" pitchFamily="18" charset="-122"/>
              </a:defRPr>
            </a:lvl1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25" name="文本占位符 19"/>
          <p:cNvSpPr>
            <a:spLocks noGrp="1"/>
          </p:cNvSpPr>
          <p:nvPr>
            <p:ph type="body" sz="quarter" idx="32"/>
          </p:nvPr>
        </p:nvSpPr>
        <p:spPr>
          <a:xfrm>
            <a:off x="6172200" y="5305967"/>
            <a:ext cx="2322576" cy="265176"/>
          </a:xfr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zh-CN" sz="1400" spc="20" baseline="0">
                <a:latin typeface="+mn-ea"/>
                <a:ea typeface="+mn-ea"/>
              </a:defRPr>
            </a:lvl1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29" name="图片占位符 17"/>
          <p:cNvSpPr>
            <a:spLocks noGrp="1" noChangeAspect="1"/>
          </p:cNvSpPr>
          <p:nvPr>
            <p:ph type="pic" sz="quarter" idx="15"/>
          </p:nvPr>
        </p:nvSpPr>
        <p:spPr>
          <a:xfrm>
            <a:off x="9317533" y="1658061"/>
            <a:ext cx="1160392" cy="11612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lang="zh-CN" sz="1800"/>
            </a:lvl1pPr>
          </a:lstStyle>
          <a:p>
            <a:pPr rtl="0"/>
            <a:r>
              <a:rPr lang="zh-CN" altLang="en-US"/>
              <a:t>单击图标添加图片</a:t>
            </a:r>
            <a:endParaRPr lang="zh-CN" dirty="0"/>
          </a:p>
        </p:txBody>
      </p:sp>
      <p:sp>
        <p:nvSpPr>
          <p:cNvPr id="37" name="文本占位符 19"/>
          <p:cNvSpPr>
            <a:spLocks noGrp="1"/>
          </p:cNvSpPr>
          <p:nvPr>
            <p:ph type="body" sz="quarter" idx="23"/>
          </p:nvPr>
        </p:nvSpPr>
        <p:spPr>
          <a:xfrm>
            <a:off x="8705088" y="2926080"/>
            <a:ext cx="2322576" cy="182880"/>
          </a:xfr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zh-CN" sz="1600" spc="20" baseline="0">
                <a:latin typeface="Microsoft YaHei UI" panose="020B0503020204020204" pitchFamily="18" charset="-122"/>
                <a:ea typeface="Microsoft YaHei UI" panose="020B0503020204020204" pitchFamily="18" charset="-122"/>
              </a:defRPr>
            </a:lvl1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36" name="文本占位符 19"/>
          <p:cNvSpPr>
            <a:spLocks noGrp="1"/>
          </p:cNvSpPr>
          <p:nvPr>
            <p:ph type="body" sz="quarter" idx="22"/>
          </p:nvPr>
        </p:nvSpPr>
        <p:spPr>
          <a:xfrm>
            <a:off x="8705088" y="3145536"/>
            <a:ext cx="2322576" cy="265176"/>
          </a:xfr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zh-CN" sz="1400" spc="20" baseline="0">
                <a:latin typeface="+mn-ea"/>
                <a:ea typeface="+mn-ea"/>
              </a:defRPr>
            </a:lvl1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47" name="图片占位符 17"/>
          <p:cNvSpPr>
            <a:spLocks noGrp="1" noChangeAspect="1"/>
          </p:cNvSpPr>
          <p:nvPr>
            <p:ph type="pic" sz="quarter" idx="27"/>
          </p:nvPr>
        </p:nvSpPr>
        <p:spPr>
          <a:xfrm>
            <a:off x="9317533" y="3818492"/>
            <a:ext cx="1160392" cy="11612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lang="zh-CN" sz="1800"/>
            </a:lvl1pPr>
          </a:lstStyle>
          <a:p>
            <a:pPr rtl="0"/>
            <a:r>
              <a:rPr lang="zh-CN" altLang="en-US"/>
              <a:t>单击图标添加图片</a:t>
            </a:r>
            <a:endParaRPr lang="zh-CN" dirty="0"/>
          </a:p>
        </p:txBody>
      </p:sp>
      <p:sp>
        <p:nvSpPr>
          <p:cNvPr id="42" name="文本占位符 19"/>
          <p:cNvSpPr>
            <a:spLocks noGrp="1"/>
          </p:cNvSpPr>
          <p:nvPr>
            <p:ph type="body" sz="quarter" idx="35"/>
          </p:nvPr>
        </p:nvSpPr>
        <p:spPr>
          <a:xfrm>
            <a:off x="8705088" y="5086511"/>
            <a:ext cx="2322576" cy="182880"/>
          </a:xfr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zh-CN" sz="1600" spc="20" baseline="0">
                <a:latin typeface="Microsoft YaHei UI" panose="020B0503020204020204" pitchFamily="18" charset="-122"/>
                <a:ea typeface="Microsoft YaHei UI" panose="020B0503020204020204" pitchFamily="18" charset="-122"/>
              </a:defRPr>
            </a:lvl1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41" name="文本占位符 19"/>
          <p:cNvSpPr>
            <a:spLocks noGrp="1"/>
          </p:cNvSpPr>
          <p:nvPr>
            <p:ph type="body" sz="quarter" idx="34"/>
          </p:nvPr>
        </p:nvSpPr>
        <p:spPr>
          <a:xfrm>
            <a:off x="8705088" y="5305967"/>
            <a:ext cx="2322576" cy="265176"/>
          </a:xfr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zh-CN" sz="1400" spc="20" baseline="0">
                <a:latin typeface="+mn-ea"/>
                <a:ea typeface="+mn-ea"/>
              </a:defRPr>
            </a:lvl1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/>
              <a:t>演示文稿标题</a:t>
            </a:r>
            <a:endParaRPr 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294A09A9-5501-47C1-A89A-A340965A2BE2}" type="slidenum">
              <a:rPr lang="en-US" altLang="zh-CN" smtClean="0"/>
              <a:t>‹#›</a:t>
            </a:fld>
            <a:endParaRPr lang="zh-CN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zh-CN"/>
            </a:defPPr>
          </a:lstStyle>
          <a:p>
            <a:pPr rtl="0"/>
            <a:r>
              <a:rPr lang="zh-CN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zh-CN"/>
            </a:defPPr>
          </a:lstStyle>
          <a:p>
            <a:pPr lvl="0" rtl="0"/>
            <a:r>
              <a:rPr lang="zh-CN"/>
              <a:t>单击此处编辑母版文本样式</a:t>
            </a:r>
          </a:p>
          <a:p>
            <a:pPr lvl="1" rtl="0"/>
            <a:r>
              <a:rPr lang="zh-CN"/>
              <a:t>第二级</a:t>
            </a:r>
          </a:p>
          <a:p>
            <a:pPr lvl="2" rtl="0"/>
            <a:r>
              <a:rPr lang="zh-CN"/>
              <a:t>第三级</a:t>
            </a:r>
          </a:p>
          <a:p>
            <a:pPr lvl="3" rtl="0"/>
            <a:r>
              <a:rPr lang="zh-CN"/>
              <a:t>第四级</a:t>
            </a:r>
          </a:p>
          <a:p>
            <a:pPr lvl="4" rtl="0"/>
            <a:r>
              <a:rPr lang="zh-CN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22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zh-CN" sz="1200">
                <a:solidFill>
                  <a:schemeClr val="tx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Gill Sans Nova Light" panose="020F0302020204030204" pitchFamily="34" charset="0"/>
              </a:defRPr>
            </a:lvl1pPr>
          </a:lstStyle>
          <a:p>
            <a:pPr rtl="0"/>
            <a:r>
              <a:rPr lang="zh-CN"/>
              <a:t>演示文稿标题</a:t>
            </a:r>
            <a:endParaRPr lang="zh-CN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20800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zh-CN" sz="1200">
                <a:solidFill>
                  <a:schemeClr val="tx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Gill Sans Nova Light" panose="020F0302020204030204" pitchFamily="34" charset="0"/>
              </a:defRPr>
            </a:lvl1pPr>
          </a:lstStyle>
          <a:p>
            <a:pPr rtl="0"/>
            <a:fld id="{294A09A9-5501-47C1-A89A-A340965A2BE2}" type="slidenum">
              <a:rPr lang="en-US" altLang="zh-CN" smtClean="0"/>
              <a:t>‹#›</a:t>
            </a:fld>
            <a:endParaRPr 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zh-CN" sz="4400" kern="1200">
          <a:solidFill>
            <a:schemeClr val="accent3"/>
          </a:solidFill>
          <a:latin typeface="+mj-ea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73292A"/>
        </a:buClr>
        <a:buFont typeface="Arial" panose="020B0604020202020204" pitchFamily="34" charset="0"/>
        <a:buChar char="•"/>
        <a:defRPr lang="zh-CN" sz="2800" kern="1200">
          <a:solidFill>
            <a:schemeClr val="accent3"/>
          </a:solidFill>
          <a:latin typeface="+mn-ea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73292A"/>
        </a:buClr>
        <a:buFont typeface="Arial" panose="020B0604020202020204" pitchFamily="34" charset="0"/>
        <a:buChar char="•"/>
        <a:defRPr lang="zh-CN" sz="2400" kern="1200">
          <a:solidFill>
            <a:schemeClr val="accent3"/>
          </a:solidFill>
          <a:latin typeface="+mn-ea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73292A"/>
        </a:buClr>
        <a:buFont typeface="Arial" panose="020B0604020202020204" pitchFamily="34" charset="0"/>
        <a:buChar char="•"/>
        <a:defRPr lang="zh-CN" sz="2000" kern="1200">
          <a:solidFill>
            <a:schemeClr val="accent3"/>
          </a:solidFill>
          <a:latin typeface="+mn-ea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73292A"/>
        </a:buClr>
        <a:buFont typeface="Arial" panose="020B0604020202020204" pitchFamily="34" charset="0"/>
        <a:buChar char="•"/>
        <a:defRPr lang="zh-CN" sz="1800" kern="1200">
          <a:solidFill>
            <a:schemeClr val="accent3"/>
          </a:solidFill>
          <a:latin typeface="+mn-ea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73292A"/>
        </a:buClr>
        <a:buFont typeface="Arial" panose="020B0604020202020204" pitchFamily="34" charset="0"/>
        <a:buChar char="•"/>
        <a:defRPr lang="zh-CN" sz="1800" kern="1200">
          <a:solidFill>
            <a:schemeClr val="accent3"/>
          </a:solidFill>
          <a:latin typeface="+mn-ea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ea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ea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ea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ea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lang="zh-CN" sz="1800" kern="1200">
          <a:solidFill>
            <a:schemeClr val="tx1"/>
          </a:solidFill>
          <a:latin typeface="+mn-ea"/>
          <a:ea typeface="+mn-ea"/>
          <a:cs typeface="+mn-cs"/>
        </a:defRPr>
      </a:lvl1pPr>
      <a:lvl2pPr marL="457200" algn="l" defTabSz="914400" rtl="0" eaLnBrk="1" latinLnBrk="0" hangingPunct="1">
        <a:defRPr lang="zh-CN" sz="1800" kern="1200">
          <a:solidFill>
            <a:schemeClr val="tx1"/>
          </a:solidFill>
          <a:latin typeface="+mn-ea"/>
          <a:ea typeface="+mn-ea"/>
          <a:cs typeface="+mn-cs"/>
        </a:defRPr>
      </a:lvl2pPr>
      <a:lvl3pPr marL="914400" algn="l" defTabSz="914400" rtl="0" eaLnBrk="1" latinLnBrk="0" hangingPunct="1">
        <a:defRPr lang="zh-CN" sz="1800" kern="1200">
          <a:solidFill>
            <a:schemeClr val="tx1"/>
          </a:solidFill>
          <a:latin typeface="+mn-ea"/>
          <a:ea typeface="+mn-ea"/>
          <a:cs typeface="+mn-cs"/>
        </a:defRPr>
      </a:lvl3pPr>
      <a:lvl4pPr marL="1371600" algn="l" defTabSz="914400" rtl="0" eaLnBrk="1" latinLnBrk="0" hangingPunct="1">
        <a:defRPr lang="zh-CN" sz="1800" kern="1200">
          <a:solidFill>
            <a:schemeClr val="tx1"/>
          </a:solidFill>
          <a:latin typeface="+mn-ea"/>
          <a:ea typeface="+mn-ea"/>
          <a:cs typeface="+mn-cs"/>
        </a:defRPr>
      </a:lvl4pPr>
      <a:lvl5pPr marL="1828800" algn="l" defTabSz="914400" rtl="0" eaLnBrk="1" latinLnBrk="0" hangingPunct="1">
        <a:defRPr lang="zh-CN" sz="1800" kern="1200">
          <a:solidFill>
            <a:schemeClr val="tx1"/>
          </a:solidFill>
          <a:latin typeface="+mn-ea"/>
          <a:ea typeface="+mn-ea"/>
          <a:cs typeface="+mn-cs"/>
        </a:defRPr>
      </a:lvl5pPr>
      <a:lvl6pPr marL="2286000" algn="l" defTabSz="914400" rtl="0" eaLnBrk="1" latinLnBrk="0" hangingPunct="1">
        <a:defRPr lang="zh-CN" sz="1800" kern="1200">
          <a:solidFill>
            <a:schemeClr val="tx1"/>
          </a:solidFill>
          <a:latin typeface="+mn-ea"/>
          <a:ea typeface="+mn-ea"/>
          <a:cs typeface="+mn-cs"/>
        </a:defRPr>
      </a:lvl6pPr>
      <a:lvl7pPr marL="2743200" algn="l" defTabSz="914400" rtl="0" eaLnBrk="1" latinLnBrk="0" hangingPunct="1">
        <a:defRPr lang="zh-CN" sz="1800" kern="1200">
          <a:solidFill>
            <a:schemeClr val="tx1"/>
          </a:solidFill>
          <a:latin typeface="+mn-ea"/>
          <a:ea typeface="+mn-ea"/>
          <a:cs typeface="+mn-cs"/>
        </a:defRPr>
      </a:lvl7pPr>
      <a:lvl8pPr marL="3200400" algn="l" defTabSz="914400" rtl="0" eaLnBrk="1" latinLnBrk="0" hangingPunct="1">
        <a:defRPr lang="zh-CN" sz="1800" kern="1200">
          <a:solidFill>
            <a:schemeClr val="tx1"/>
          </a:solidFill>
          <a:latin typeface="+mn-ea"/>
          <a:ea typeface="+mn-ea"/>
          <a:cs typeface="+mn-cs"/>
        </a:defRPr>
      </a:lvl8pPr>
      <a:lvl9pPr marL="3657600" algn="l" defTabSz="914400" rtl="0" eaLnBrk="1" latinLnBrk="0" hangingPunct="1">
        <a:defRPr lang="zh-CN" sz="1800" kern="1200">
          <a:solidFill>
            <a:schemeClr val="tx1"/>
          </a:solidFill>
          <a:latin typeface="+mn-ea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749296" y="2884932"/>
            <a:ext cx="6693408" cy="1088136"/>
          </a:xfrm>
        </p:spPr>
        <p:txBody>
          <a:bodyPr rtlCol="0"/>
          <a:lstStyle>
            <a:defPPr>
              <a:defRPr lang="zh-CN"/>
            </a:defPPr>
          </a:lstStyle>
          <a:p>
            <a:pPr rtl="0"/>
            <a:r>
              <a:rPr lang="en-US" altLang="zh-CN" sz="4000" dirty="0">
                <a:latin typeface="Arial" panose="020B0604020202020204" pitchFamily="34" charset="0"/>
                <a:cs typeface="Arial" panose="020B0604020202020204" pitchFamily="34" charset="0"/>
              </a:rPr>
              <a:t>Student Alcohol Consumption</a:t>
            </a:r>
            <a:endParaRPr lang="zh-CN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596384" y="2303338"/>
            <a:ext cx="2999232" cy="438912"/>
          </a:xfrm>
        </p:spPr>
        <p:txBody>
          <a:bodyPr rtlCol="0"/>
          <a:lstStyle>
            <a:defPPr>
              <a:defRPr lang="zh-CN"/>
            </a:defPPr>
          </a:lstStyle>
          <a:p>
            <a:pPr rtl="0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Group 8: AA</a:t>
            </a:r>
            <a:endParaRPr lang="zh-C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r>
              <a:rPr lang="en-US" altLang="zh-CN" dirty="0"/>
              <a:t>Group 8</a:t>
            </a:r>
            <a:endParaRPr 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294A09A9-5501-47C1-A89A-A340965A2BE2}" type="slidenum">
              <a:rPr lang="en-US" altLang="zh-CN" smtClean="0"/>
              <a:t>10</a:t>
            </a:fld>
            <a:endParaRPr lang="zh-CN" dirty="0"/>
          </a:p>
        </p:txBody>
      </p:sp>
      <p:sp>
        <p:nvSpPr>
          <p:cNvPr id="10" name="Title 16">
            <a:extLst>
              <a:ext uri="{FF2B5EF4-FFF2-40B4-BE49-F238E27FC236}">
                <a16:creationId xmlns:a16="http://schemas.microsoft.com/office/drawing/2014/main" id="{D98E501E-1146-5A94-52B5-6B1E0F37C19D}"/>
              </a:ext>
            </a:extLst>
          </p:cNvPr>
          <p:cNvSpPr txBox="1">
            <a:spLocks/>
          </p:cNvSpPr>
          <p:nvPr/>
        </p:nvSpPr>
        <p:spPr>
          <a:xfrm>
            <a:off x="473303" y="253139"/>
            <a:ext cx="5622696" cy="7109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sz="4400" kern="1200">
                <a:solidFill>
                  <a:schemeClr val="accent3"/>
                </a:solidFill>
                <a:latin typeface="+mj-ea"/>
                <a:ea typeface="+mj-ea"/>
                <a:cs typeface="+mj-cs"/>
              </a:defRPr>
            </a:lvl1pPr>
          </a:lstStyle>
          <a:p>
            <a:r>
              <a:rPr lang="en-ES" sz="4000" b="1">
                <a:latin typeface="Arial" panose="020B0604020202020204" pitchFamily="34" charset="0"/>
                <a:cs typeface="Arial" panose="020B0604020202020204" pitchFamily="34" charset="0"/>
              </a:rPr>
              <a:t>Experimental results</a:t>
            </a:r>
            <a:endParaRPr lang="en-E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E8E31F-2FC1-522F-1D19-707D8ACD63BA}"/>
              </a:ext>
            </a:extLst>
          </p:cNvPr>
          <p:cNvSpPr txBox="1"/>
          <p:nvPr/>
        </p:nvSpPr>
        <p:spPr>
          <a:xfrm>
            <a:off x="473304" y="964070"/>
            <a:ext cx="2306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Feature Importance</a:t>
            </a:r>
          </a:p>
        </p:txBody>
      </p:sp>
      <p:pic>
        <p:nvPicPr>
          <p:cNvPr id="17" name="Picture 16" descr="A graph with orange and blue bars&#10;&#10;Description automatically generated">
            <a:extLst>
              <a:ext uri="{FF2B5EF4-FFF2-40B4-BE49-F238E27FC236}">
                <a16:creationId xmlns:a16="http://schemas.microsoft.com/office/drawing/2014/main" id="{49590161-BEC8-1F34-97C5-05071189FD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192" y="1571497"/>
            <a:ext cx="5814712" cy="4138856"/>
          </a:xfrm>
          <a:prstGeom prst="rect">
            <a:avLst/>
          </a:prstGeom>
        </p:spPr>
      </p:pic>
      <p:pic>
        <p:nvPicPr>
          <p:cNvPr id="19" name="Picture 18" descr="A graph with orange and blue bars&#10;&#10;Description automatically generated">
            <a:extLst>
              <a:ext uri="{FF2B5EF4-FFF2-40B4-BE49-F238E27FC236}">
                <a16:creationId xmlns:a16="http://schemas.microsoft.com/office/drawing/2014/main" id="{2933B582-F100-0FB0-8046-8D963434A9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8095" y="1571497"/>
            <a:ext cx="5814713" cy="4138857"/>
          </a:xfrm>
          <a:prstGeom prst="rect">
            <a:avLst/>
          </a:prstGeom>
        </p:spPr>
      </p:pic>
      <p:sp>
        <p:nvSpPr>
          <p:cNvPr id="20" name="TextBox 16">
            <a:extLst>
              <a:ext uri="{FF2B5EF4-FFF2-40B4-BE49-F238E27FC236}">
                <a16:creationId xmlns:a16="http://schemas.microsoft.com/office/drawing/2014/main" id="{02B40494-425A-EBCA-C367-C1EB98E2C8AF}"/>
              </a:ext>
            </a:extLst>
          </p:cNvPr>
          <p:cNvSpPr txBox="1"/>
          <p:nvPr/>
        </p:nvSpPr>
        <p:spPr>
          <a:xfrm>
            <a:off x="793172" y="5971973"/>
            <a:ext cx="10605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>
                <a:latin typeface="Arial" panose="020B0604020202020204" pitchFamily="34" charset="0"/>
                <a:cs typeface="Arial" panose="020B0604020202020204" pitchFamily="34" charset="0"/>
              </a:rPr>
              <a:t>Fig 2</a:t>
            </a:r>
            <a:r>
              <a:rPr lang="en-GB" altLang="zh-CN">
                <a:latin typeface="Arial" panose="020B0604020202020204" pitchFamily="34" charset="0"/>
                <a:cs typeface="Arial" panose="020B0604020202020204" pitchFamily="34" charset="0"/>
              </a:rPr>
              <a:t>. Analysis of the feature importance obtained by classifiers based on trees </a:t>
            </a:r>
            <a:endParaRPr lang="en-GB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48224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Group 8</a:t>
            </a:r>
            <a:endParaRPr 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294A09A9-5501-47C1-A89A-A340965A2BE2}" type="slidenum">
              <a:rPr lang="en-US" altLang="zh-CN" smtClean="0"/>
              <a:t>11</a:t>
            </a:fld>
            <a:endParaRPr lang="zh-CN" dirty="0"/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5223435" y="100017"/>
            <a:ext cx="4974336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zh-CN"/>
            </a:defPPr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sz="4400" kern="1200">
                <a:solidFill>
                  <a:schemeClr val="accent3"/>
                </a:solidFill>
                <a:latin typeface="Microsoft YaHei UI" panose="020B0503020204020204" pitchFamily="18" charset="-122"/>
                <a:ea typeface="Microsoft YaHei UI" panose="020B0503020204020204" pitchFamily="18" charset="-122"/>
                <a:cs typeface="+mj-cs"/>
              </a:defRPr>
            </a:lvl1pPr>
          </a:lstStyle>
          <a:p>
            <a:pPr algn="just"/>
            <a:endParaRPr lang="en-US" altLang="en-US" sz="4000" dirty="0"/>
          </a:p>
        </p:txBody>
      </p:sp>
      <p:sp>
        <p:nvSpPr>
          <p:cNvPr id="9" name="Process 4">
            <a:extLst>
              <a:ext uri="{FF2B5EF4-FFF2-40B4-BE49-F238E27FC236}">
                <a16:creationId xmlns:a16="http://schemas.microsoft.com/office/drawing/2014/main" id="{5D3F4177-A47B-6AF6-824A-C2F7768392F2}"/>
              </a:ext>
            </a:extLst>
          </p:cNvPr>
          <p:cNvSpPr/>
          <p:nvPr/>
        </p:nvSpPr>
        <p:spPr>
          <a:xfrm>
            <a:off x="7730298" y="3214967"/>
            <a:ext cx="2160594" cy="47288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Age</a:t>
            </a:r>
            <a:endParaRPr lang="en-ES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Process 4">
            <a:extLst>
              <a:ext uri="{FF2B5EF4-FFF2-40B4-BE49-F238E27FC236}">
                <a16:creationId xmlns:a16="http://schemas.microsoft.com/office/drawing/2014/main" id="{82948A2B-EDB5-1A7C-878F-8716CED7FAF9}"/>
              </a:ext>
            </a:extLst>
          </p:cNvPr>
          <p:cNvSpPr/>
          <p:nvPr/>
        </p:nvSpPr>
        <p:spPr>
          <a:xfrm>
            <a:off x="4986202" y="2001644"/>
            <a:ext cx="2219596" cy="48736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Famrel</a:t>
            </a:r>
            <a:endParaRPr lang="en-ES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Process 4">
            <a:extLst>
              <a:ext uri="{FF2B5EF4-FFF2-40B4-BE49-F238E27FC236}">
                <a16:creationId xmlns:a16="http://schemas.microsoft.com/office/drawing/2014/main" id="{78FFFE91-9697-918E-6F2A-CADC5F334916}"/>
              </a:ext>
            </a:extLst>
          </p:cNvPr>
          <p:cNvSpPr/>
          <p:nvPr/>
        </p:nvSpPr>
        <p:spPr>
          <a:xfrm>
            <a:off x="2339170" y="3026542"/>
            <a:ext cx="2064418" cy="46237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Pstatus</a:t>
            </a:r>
            <a:endParaRPr lang="en-E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Process 4">
            <a:extLst>
              <a:ext uri="{FF2B5EF4-FFF2-40B4-BE49-F238E27FC236}">
                <a16:creationId xmlns:a16="http://schemas.microsoft.com/office/drawing/2014/main" id="{082612EA-4DA3-6E46-4387-3ECC3E0DAB19}"/>
              </a:ext>
            </a:extLst>
          </p:cNvPr>
          <p:cNvSpPr/>
          <p:nvPr/>
        </p:nvSpPr>
        <p:spPr>
          <a:xfrm>
            <a:off x="2338189" y="3918524"/>
            <a:ext cx="2064418" cy="45058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Medu</a:t>
            </a:r>
            <a:endParaRPr lang="en-ES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Process 4">
            <a:extLst>
              <a:ext uri="{FF2B5EF4-FFF2-40B4-BE49-F238E27FC236}">
                <a16:creationId xmlns:a16="http://schemas.microsoft.com/office/drawing/2014/main" id="{F722AFA6-E413-6337-E223-70DB93A68387}"/>
              </a:ext>
            </a:extLst>
          </p:cNvPr>
          <p:cNvSpPr/>
          <p:nvPr/>
        </p:nvSpPr>
        <p:spPr>
          <a:xfrm>
            <a:off x="7744914" y="2473922"/>
            <a:ext cx="2132390" cy="46510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Sex</a:t>
            </a:r>
            <a:endParaRPr lang="en-ES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Process 4">
            <a:extLst>
              <a:ext uri="{FF2B5EF4-FFF2-40B4-BE49-F238E27FC236}">
                <a16:creationId xmlns:a16="http://schemas.microsoft.com/office/drawing/2014/main" id="{C06DBB9E-E448-9DD2-C7D1-6763F94E2F77}"/>
              </a:ext>
            </a:extLst>
          </p:cNvPr>
          <p:cNvSpPr/>
          <p:nvPr/>
        </p:nvSpPr>
        <p:spPr>
          <a:xfrm>
            <a:off x="4986202" y="3918524"/>
            <a:ext cx="2219596" cy="45058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Dalc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Walc</a:t>
            </a:r>
            <a:endParaRPr lang="en-E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Process 4">
            <a:extLst>
              <a:ext uri="{FF2B5EF4-FFF2-40B4-BE49-F238E27FC236}">
                <a16:creationId xmlns:a16="http://schemas.microsoft.com/office/drawing/2014/main" id="{A569EE21-0A43-7FEB-07B9-553AE72C8CE1}"/>
              </a:ext>
            </a:extLst>
          </p:cNvPr>
          <p:cNvSpPr/>
          <p:nvPr/>
        </p:nvSpPr>
        <p:spPr>
          <a:xfrm>
            <a:off x="2338190" y="4961742"/>
            <a:ext cx="2064418" cy="45058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Mjob</a:t>
            </a:r>
            <a:endParaRPr lang="en-ES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Process 4">
            <a:extLst>
              <a:ext uri="{FF2B5EF4-FFF2-40B4-BE49-F238E27FC236}">
                <a16:creationId xmlns:a16="http://schemas.microsoft.com/office/drawing/2014/main" id="{DF1921AB-BDBA-5888-4EDF-D3FD786CD8BF}"/>
              </a:ext>
            </a:extLst>
          </p:cNvPr>
          <p:cNvSpPr/>
          <p:nvPr/>
        </p:nvSpPr>
        <p:spPr>
          <a:xfrm>
            <a:off x="7735381" y="3917595"/>
            <a:ext cx="2154271" cy="450585"/>
          </a:xfrm>
          <a:prstGeom prst="roundRect">
            <a:avLst>
              <a:gd name="adj" fmla="val 15032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Fedu</a:t>
            </a:r>
            <a:endParaRPr lang="en-ES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Process 4">
            <a:extLst>
              <a:ext uri="{FF2B5EF4-FFF2-40B4-BE49-F238E27FC236}">
                <a16:creationId xmlns:a16="http://schemas.microsoft.com/office/drawing/2014/main" id="{CF43D8BA-0C32-122B-C51E-F6954F6CFD41}"/>
              </a:ext>
            </a:extLst>
          </p:cNvPr>
          <p:cNvSpPr/>
          <p:nvPr/>
        </p:nvSpPr>
        <p:spPr>
          <a:xfrm>
            <a:off x="7730298" y="4976847"/>
            <a:ext cx="2147006" cy="45143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Fjob</a:t>
            </a:r>
            <a:endParaRPr lang="en-ES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0" name="连接符: 肘形 79">
            <a:extLst>
              <a:ext uri="{FF2B5EF4-FFF2-40B4-BE49-F238E27FC236}">
                <a16:creationId xmlns:a16="http://schemas.microsoft.com/office/drawing/2014/main" id="{26110825-A001-9E17-39BF-049423965EAC}"/>
              </a:ext>
            </a:extLst>
          </p:cNvPr>
          <p:cNvCxnSpPr>
            <a:cxnSpLocks/>
            <a:stCxn id="10" idx="2"/>
            <a:endCxn id="36" idx="0"/>
          </p:cNvCxnSpPr>
          <p:nvPr/>
        </p:nvCxnSpPr>
        <p:spPr>
          <a:xfrm>
            <a:off x="6096000" y="2489010"/>
            <a:ext cx="0" cy="1429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893114AE-3DF7-C7C9-DCE4-02567258208D}"/>
              </a:ext>
            </a:extLst>
          </p:cNvPr>
          <p:cNvCxnSpPr>
            <a:cxnSpLocks/>
            <a:stCxn id="12" idx="3"/>
            <a:endCxn id="36" idx="1"/>
          </p:cNvCxnSpPr>
          <p:nvPr/>
        </p:nvCxnSpPr>
        <p:spPr>
          <a:xfrm>
            <a:off x="4402607" y="4143817"/>
            <a:ext cx="5835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A53793D4-4379-6431-E1EE-F615B78ADC6A}"/>
              </a:ext>
            </a:extLst>
          </p:cNvPr>
          <p:cNvCxnSpPr>
            <a:cxnSpLocks/>
            <a:endCxn id="36" idx="0"/>
          </p:cNvCxnSpPr>
          <p:nvPr/>
        </p:nvCxnSpPr>
        <p:spPr>
          <a:xfrm>
            <a:off x="4409762" y="3267345"/>
            <a:ext cx="1686238" cy="6511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1C195B3D-5180-D48F-4CE1-24DE5282044A}"/>
              </a:ext>
            </a:extLst>
          </p:cNvPr>
          <p:cNvCxnSpPr>
            <a:cxnSpLocks/>
            <a:stCxn id="37" idx="3"/>
            <a:endCxn id="36" idx="2"/>
          </p:cNvCxnSpPr>
          <p:nvPr/>
        </p:nvCxnSpPr>
        <p:spPr>
          <a:xfrm flipV="1">
            <a:off x="4402608" y="4369110"/>
            <a:ext cx="1693392" cy="8179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FF04506E-CBA3-13F1-F2EA-B21FFAEE5C01}"/>
              </a:ext>
            </a:extLst>
          </p:cNvPr>
          <p:cNvCxnSpPr>
            <a:cxnSpLocks/>
            <a:stCxn id="9" idx="1"/>
            <a:endCxn id="36" idx="3"/>
          </p:cNvCxnSpPr>
          <p:nvPr/>
        </p:nvCxnSpPr>
        <p:spPr>
          <a:xfrm flipH="1">
            <a:off x="7205798" y="3451410"/>
            <a:ext cx="524500" cy="6924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3EBF6D5E-B2B2-4042-75D4-0906FAF88FCA}"/>
              </a:ext>
            </a:extLst>
          </p:cNvPr>
          <p:cNvCxnSpPr>
            <a:cxnSpLocks/>
            <a:stCxn id="38" idx="1"/>
            <a:endCxn id="36" idx="3"/>
          </p:cNvCxnSpPr>
          <p:nvPr/>
        </p:nvCxnSpPr>
        <p:spPr>
          <a:xfrm flipH="1">
            <a:off x="7205798" y="4142888"/>
            <a:ext cx="529583" cy="9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6856B029-BA86-0DBC-A9A7-921550029580}"/>
              </a:ext>
            </a:extLst>
          </p:cNvPr>
          <p:cNvCxnSpPr>
            <a:cxnSpLocks/>
            <a:stCxn id="39" idx="1"/>
            <a:endCxn id="36" idx="2"/>
          </p:cNvCxnSpPr>
          <p:nvPr/>
        </p:nvCxnSpPr>
        <p:spPr>
          <a:xfrm flipH="1" flipV="1">
            <a:off x="6096000" y="4369110"/>
            <a:ext cx="1634298" cy="8334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连接符: 肘形 46">
            <a:extLst>
              <a:ext uri="{FF2B5EF4-FFF2-40B4-BE49-F238E27FC236}">
                <a16:creationId xmlns:a16="http://schemas.microsoft.com/office/drawing/2014/main" id="{3D6DA62B-2BC0-D2A0-1CE1-D6EAA413E20B}"/>
              </a:ext>
            </a:extLst>
          </p:cNvPr>
          <p:cNvCxnSpPr>
            <a:cxnSpLocks/>
            <a:stCxn id="37" idx="1"/>
            <a:endCxn id="10" idx="0"/>
          </p:cNvCxnSpPr>
          <p:nvPr/>
        </p:nvCxnSpPr>
        <p:spPr>
          <a:xfrm rot="10800000" flipH="1">
            <a:off x="2338190" y="2001644"/>
            <a:ext cx="3757810" cy="3185392"/>
          </a:xfrm>
          <a:prstGeom prst="bentConnector4">
            <a:avLst>
              <a:gd name="adj1" fmla="val -13068"/>
              <a:gd name="adj2" fmla="val 10717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015A73FF-0D55-CAA6-466D-B0D4F4B01EEE}"/>
              </a:ext>
            </a:extLst>
          </p:cNvPr>
          <p:cNvCxnSpPr>
            <a:cxnSpLocks/>
            <a:stCxn id="11" idx="0"/>
            <a:endCxn id="10" idx="1"/>
          </p:cNvCxnSpPr>
          <p:nvPr/>
        </p:nvCxnSpPr>
        <p:spPr>
          <a:xfrm flipV="1">
            <a:off x="3371379" y="2245327"/>
            <a:ext cx="1614823" cy="781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D837410B-856E-D4FE-9A05-8630E24F14E5}"/>
              </a:ext>
            </a:extLst>
          </p:cNvPr>
          <p:cNvCxnSpPr>
            <a:cxnSpLocks/>
            <a:stCxn id="12" idx="2"/>
            <a:endCxn id="37" idx="0"/>
          </p:cNvCxnSpPr>
          <p:nvPr/>
        </p:nvCxnSpPr>
        <p:spPr>
          <a:xfrm>
            <a:off x="3370398" y="4369110"/>
            <a:ext cx="1" cy="592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BC0DD24C-A6CD-D9E5-501C-130FB9793319}"/>
              </a:ext>
            </a:extLst>
          </p:cNvPr>
          <p:cNvCxnSpPr>
            <a:cxnSpLocks/>
            <a:stCxn id="38" idx="2"/>
            <a:endCxn id="39" idx="0"/>
          </p:cNvCxnSpPr>
          <p:nvPr/>
        </p:nvCxnSpPr>
        <p:spPr>
          <a:xfrm flipH="1">
            <a:off x="8803801" y="4368180"/>
            <a:ext cx="8716" cy="6086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连接符: 肘形 50">
            <a:extLst>
              <a:ext uri="{FF2B5EF4-FFF2-40B4-BE49-F238E27FC236}">
                <a16:creationId xmlns:a16="http://schemas.microsoft.com/office/drawing/2014/main" id="{ABB06C83-8BBD-F68F-646C-2B0FD651A523}"/>
              </a:ext>
            </a:extLst>
          </p:cNvPr>
          <p:cNvCxnSpPr>
            <a:cxnSpLocks/>
            <a:stCxn id="12" idx="1"/>
            <a:endCxn id="10" idx="1"/>
          </p:cNvCxnSpPr>
          <p:nvPr/>
        </p:nvCxnSpPr>
        <p:spPr>
          <a:xfrm rot="10800000" flipH="1">
            <a:off x="2338188" y="2245327"/>
            <a:ext cx="2648013" cy="1898490"/>
          </a:xfrm>
          <a:prstGeom prst="bentConnector3">
            <a:avLst>
              <a:gd name="adj1" fmla="val -863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连接符: 肘形 51">
            <a:extLst>
              <a:ext uri="{FF2B5EF4-FFF2-40B4-BE49-F238E27FC236}">
                <a16:creationId xmlns:a16="http://schemas.microsoft.com/office/drawing/2014/main" id="{D3B0E076-8A74-2539-88B4-1DA2D26B4F30}"/>
              </a:ext>
            </a:extLst>
          </p:cNvPr>
          <p:cNvCxnSpPr>
            <a:cxnSpLocks/>
            <a:stCxn id="9" idx="3"/>
            <a:endCxn id="10" idx="3"/>
          </p:cNvCxnSpPr>
          <p:nvPr/>
        </p:nvCxnSpPr>
        <p:spPr>
          <a:xfrm flipH="1" flipV="1">
            <a:off x="7205798" y="2245327"/>
            <a:ext cx="2685094" cy="1206083"/>
          </a:xfrm>
          <a:prstGeom prst="bentConnector3">
            <a:avLst>
              <a:gd name="adj1" fmla="val -851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连接符: 肘形 52">
            <a:extLst>
              <a:ext uri="{FF2B5EF4-FFF2-40B4-BE49-F238E27FC236}">
                <a16:creationId xmlns:a16="http://schemas.microsoft.com/office/drawing/2014/main" id="{BC3364BE-5E07-5686-26A1-8883DADCA57C}"/>
              </a:ext>
            </a:extLst>
          </p:cNvPr>
          <p:cNvCxnSpPr>
            <a:cxnSpLocks/>
            <a:stCxn id="38" idx="3"/>
            <a:endCxn id="10" idx="0"/>
          </p:cNvCxnSpPr>
          <p:nvPr/>
        </p:nvCxnSpPr>
        <p:spPr>
          <a:xfrm flipH="1" flipV="1">
            <a:off x="6096000" y="2001644"/>
            <a:ext cx="3793652" cy="2141244"/>
          </a:xfrm>
          <a:prstGeom prst="bentConnector4">
            <a:avLst>
              <a:gd name="adj1" fmla="val -9150"/>
              <a:gd name="adj2" fmla="val 10474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2FEF2CAA-BE41-C21A-A005-A182FFC533E5}"/>
              </a:ext>
            </a:extLst>
          </p:cNvPr>
          <p:cNvCxnSpPr>
            <a:cxnSpLocks/>
            <a:stCxn id="13" idx="1"/>
            <a:endCxn id="10" idx="3"/>
          </p:cNvCxnSpPr>
          <p:nvPr/>
        </p:nvCxnSpPr>
        <p:spPr>
          <a:xfrm flipH="1" flipV="1">
            <a:off x="7205798" y="2245327"/>
            <a:ext cx="539116" cy="461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DAAF3597-2AB3-1BD2-5065-8B60A836FBD8}"/>
              </a:ext>
            </a:extLst>
          </p:cNvPr>
          <p:cNvCxnSpPr>
            <a:cxnSpLocks/>
            <a:stCxn id="13" idx="1"/>
            <a:endCxn id="36" idx="0"/>
          </p:cNvCxnSpPr>
          <p:nvPr/>
        </p:nvCxnSpPr>
        <p:spPr>
          <a:xfrm flipH="1">
            <a:off x="6096000" y="2706473"/>
            <a:ext cx="1648914" cy="12120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连接符: 肘形 55">
            <a:extLst>
              <a:ext uri="{FF2B5EF4-FFF2-40B4-BE49-F238E27FC236}">
                <a16:creationId xmlns:a16="http://schemas.microsoft.com/office/drawing/2014/main" id="{07681A7F-399E-2D6F-DF24-847350C9F794}"/>
              </a:ext>
            </a:extLst>
          </p:cNvPr>
          <p:cNvCxnSpPr>
            <a:cxnSpLocks/>
            <a:stCxn id="39" idx="3"/>
            <a:endCxn id="10" idx="0"/>
          </p:cNvCxnSpPr>
          <p:nvPr/>
        </p:nvCxnSpPr>
        <p:spPr>
          <a:xfrm flipH="1" flipV="1">
            <a:off x="6096000" y="2001644"/>
            <a:ext cx="3781304" cy="3200919"/>
          </a:xfrm>
          <a:prstGeom prst="bentConnector4">
            <a:avLst>
              <a:gd name="adj1" fmla="val -14611"/>
              <a:gd name="adj2" fmla="val 10714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14">
            <a:extLst>
              <a:ext uri="{FF2B5EF4-FFF2-40B4-BE49-F238E27FC236}">
                <a16:creationId xmlns:a16="http://schemas.microsoft.com/office/drawing/2014/main" id="{3399A4D7-2B7B-2B96-DEDC-281F522CC5F3}"/>
              </a:ext>
            </a:extLst>
          </p:cNvPr>
          <p:cNvSpPr txBox="1"/>
          <p:nvPr/>
        </p:nvSpPr>
        <p:spPr>
          <a:xfrm>
            <a:off x="2036715" y="5869668"/>
            <a:ext cx="8118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dirty="0">
                <a:latin typeface="Arial" panose="020B0604020202020204" pitchFamily="34" charset="0"/>
                <a:cs typeface="Arial" panose="020B0604020202020204" pitchFamily="34" charset="0"/>
              </a:rPr>
              <a:t>Fig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ES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Causal</a:t>
            </a:r>
            <a:r>
              <a:rPr lang="en-ES" dirty="0">
                <a:latin typeface="Arial" panose="020B0604020202020204" pitchFamily="34" charset="0"/>
                <a:cs typeface="Arial" panose="020B0604020202020204" pitchFamily="34" charset="0"/>
              </a:rPr>
              <a:t> effect graph created to apply the causal bootstrapping algorithm</a:t>
            </a:r>
          </a:p>
        </p:txBody>
      </p:sp>
      <p:sp>
        <p:nvSpPr>
          <p:cNvPr id="3" name="Title 16">
            <a:extLst>
              <a:ext uri="{FF2B5EF4-FFF2-40B4-BE49-F238E27FC236}">
                <a16:creationId xmlns:a16="http://schemas.microsoft.com/office/drawing/2014/main" id="{26BAD435-6191-2870-89C3-63B67933B782}"/>
              </a:ext>
            </a:extLst>
          </p:cNvPr>
          <p:cNvSpPr txBox="1">
            <a:spLocks/>
          </p:cNvSpPr>
          <p:nvPr/>
        </p:nvSpPr>
        <p:spPr>
          <a:xfrm>
            <a:off x="473303" y="253139"/>
            <a:ext cx="5622696" cy="7109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zh-CN"/>
            </a:defPPr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sz="4400" kern="1200">
                <a:solidFill>
                  <a:schemeClr val="accent3"/>
                </a:solidFill>
                <a:latin typeface="Microsoft YaHei UI" panose="020B0503020204020204" pitchFamily="18" charset="-122"/>
                <a:ea typeface="Microsoft YaHei UI" panose="020B0503020204020204" pitchFamily="18" charset="-122"/>
                <a:cs typeface="+mj-cs"/>
              </a:defRPr>
            </a:lvl1pPr>
          </a:lstStyle>
          <a:p>
            <a:pPr algn="l"/>
            <a:r>
              <a:rPr lang="en-ES" sz="4000" b="1">
                <a:latin typeface="Arial" panose="020B0604020202020204" pitchFamily="34" charset="0"/>
                <a:cs typeface="Arial" panose="020B0604020202020204" pitchFamily="34" charset="0"/>
              </a:rPr>
              <a:t>Experimental results</a:t>
            </a:r>
            <a:endParaRPr lang="en-E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21A978-103B-8B90-5AC4-5AF45B8AC77C}"/>
              </a:ext>
            </a:extLst>
          </p:cNvPr>
          <p:cNvSpPr txBox="1"/>
          <p:nvPr/>
        </p:nvSpPr>
        <p:spPr>
          <a:xfrm>
            <a:off x="473304" y="964070"/>
            <a:ext cx="1604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Causal graph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r>
              <a:rPr lang="en-US" altLang="zh-CN" dirty="0"/>
              <a:t>Group 8</a:t>
            </a:r>
            <a:endParaRPr 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294A09A9-5501-47C1-A89A-A340965A2BE2}" type="slidenum">
              <a:rPr lang="en-US" altLang="zh-CN" smtClean="0"/>
              <a:t>12</a:t>
            </a:fld>
            <a:endParaRPr lang="zh-CN" dirty="0"/>
          </a:p>
        </p:txBody>
      </p:sp>
      <p:graphicFrame>
        <p:nvGraphicFramePr>
          <p:cNvPr id="96" name="表格 95">
            <a:extLst>
              <a:ext uri="{FF2B5EF4-FFF2-40B4-BE49-F238E27FC236}">
                <a16:creationId xmlns:a16="http://schemas.microsoft.com/office/drawing/2014/main" id="{ED056489-198B-CA2E-92B5-C8D57F3CDCE8}"/>
              </a:ext>
            </a:extLst>
          </p:cNvPr>
          <p:cNvGraphicFramePr>
            <a:graphicFrameLocks noGrp="1"/>
          </p:cNvGraphicFramePr>
          <p:nvPr/>
        </p:nvGraphicFramePr>
        <p:xfrm>
          <a:off x="793172" y="2224540"/>
          <a:ext cx="10605655" cy="2408920"/>
        </p:xfrm>
        <a:graphic>
          <a:graphicData uri="http://schemas.openxmlformats.org/drawingml/2006/table">
            <a:tbl>
              <a:tblPr/>
              <a:tblGrid>
                <a:gridCol w="2121131">
                  <a:extLst>
                    <a:ext uri="{9D8B030D-6E8A-4147-A177-3AD203B41FA5}">
                      <a16:colId xmlns:a16="http://schemas.microsoft.com/office/drawing/2014/main" val="237335708"/>
                    </a:ext>
                  </a:extLst>
                </a:gridCol>
                <a:gridCol w="2121131">
                  <a:extLst>
                    <a:ext uri="{9D8B030D-6E8A-4147-A177-3AD203B41FA5}">
                      <a16:colId xmlns:a16="http://schemas.microsoft.com/office/drawing/2014/main" val="3655971390"/>
                    </a:ext>
                  </a:extLst>
                </a:gridCol>
                <a:gridCol w="2121131">
                  <a:extLst>
                    <a:ext uri="{9D8B030D-6E8A-4147-A177-3AD203B41FA5}">
                      <a16:colId xmlns:a16="http://schemas.microsoft.com/office/drawing/2014/main" val="842810768"/>
                    </a:ext>
                  </a:extLst>
                </a:gridCol>
                <a:gridCol w="2121131">
                  <a:extLst>
                    <a:ext uri="{9D8B030D-6E8A-4147-A177-3AD203B41FA5}">
                      <a16:colId xmlns:a16="http://schemas.microsoft.com/office/drawing/2014/main" val="2505057850"/>
                    </a:ext>
                  </a:extLst>
                </a:gridCol>
                <a:gridCol w="2121131">
                  <a:extLst>
                    <a:ext uri="{9D8B030D-6E8A-4147-A177-3AD203B41FA5}">
                      <a16:colId xmlns:a16="http://schemas.microsoft.com/office/drawing/2014/main" val="883731287"/>
                    </a:ext>
                  </a:extLst>
                </a:gridCol>
              </a:tblGrid>
              <a:tr h="48178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5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Target</a:t>
                      </a:r>
                    </a:p>
                  </a:txBody>
                  <a:tcPr marL="4782" marR="4782" marT="478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E867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5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Model</a:t>
                      </a:r>
                    </a:p>
                  </a:txBody>
                  <a:tcPr marL="4782" marR="4782" marT="478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E867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5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Accuracy</a:t>
                      </a:r>
                    </a:p>
                  </a:txBody>
                  <a:tcPr marL="4782" marR="4782" marT="478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E867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5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Recall</a:t>
                      </a:r>
                    </a:p>
                  </a:txBody>
                  <a:tcPr marL="4782" marR="4782" marT="478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E867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5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f1-score</a:t>
                      </a:r>
                    </a:p>
                  </a:txBody>
                  <a:tcPr marL="4782" marR="4782" marT="478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E86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1421203"/>
                  </a:ext>
                </a:extLst>
              </a:tr>
              <a:tr h="481784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GB" sz="15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Weekday</a:t>
                      </a:r>
                    </a:p>
                  </a:txBody>
                  <a:tcPr marL="4782" marR="4782" marT="478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E867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Confounded</a:t>
                      </a:r>
                    </a:p>
                  </a:txBody>
                  <a:tcPr marL="4782" marR="4782" marT="478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9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0.61</a:t>
                      </a:r>
                    </a:p>
                  </a:txBody>
                  <a:tcPr marL="4782" marR="4782" marT="478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DE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0.61</a:t>
                      </a:r>
                    </a:p>
                  </a:txBody>
                  <a:tcPr marL="4782" marR="4782" marT="478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9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0.459</a:t>
                      </a:r>
                    </a:p>
                  </a:txBody>
                  <a:tcPr marL="4782" marR="4782" marT="478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D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0443295"/>
                  </a:ext>
                </a:extLst>
              </a:tr>
              <a:tr h="48178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De-confounded</a:t>
                      </a:r>
                    </a:p>
                  </a:txBody>
                  <a:tcPr marL="4782" marR="4782" marT="478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9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0.67</a:t>
                      </a:r>
                    </a:p>
                  </a:txBody>
                  <a:tcPr marL="4782" marR="4782" marT="478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DE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0.67</a:t>
                      </a:r>
                    </a:p>
                  </a:txBody>
                  <a:tcPr marL="4782" marR="4782" marT="478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9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0.657</a:t>
                      </a:r>
                    </a:p>
                  </a:txBody>
                  <a:tcPr marL="4782" marR="4782" marT="478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D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7702537"/>
                  </a:ext>
                </a:extLst>
              </a:tr>
              <a:tr h="481784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GB" sz="15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Weekend</a:t>
                      </a:r>
                    </a:p>
                  </a:txBody>
                  <a:tcPr marL="4782" marR="4782" marT="478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E867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Confounded</a:t>
                      </a:r>
                    </a:p>
                  </a:txBody>
                  <a:tcPr marL="4782" marR="4782" marT="478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9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0.61</a:t>
                      </a:r>
                    </a:p>
                  </a:txBody>
                  <a:tcPr marL="4782" marR="4782" marT="478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DE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0.61</a:t>
                      </a:r>
                    </a:p>
                  </a:txBody>
                  <a:tcPr marL="4782" marR="4782" marT="478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9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0.459</a:t>
                      </a:r>
                    </a:p>
                  </a:txBody>
                  <a:tcPr marL="4782" marR="4782" marT="478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D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2782595"/>
                  </a:ext>
                </a:extLst>
              </a:tr>
              <a:tr h="48178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De-confounded</a:t>
                      </a:r>
                    </a:p>
                  </a:txBody>
                  <a:tcPr marL="4782" marR="4782" marT="478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9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0.64</a:t>
                      </a:r>
                    </a:p>
                  </a:txBody>
                  <a:tcPr marL="4782" marR="4782" marT="478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DE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0.64</a:t>
                      </a:r>
                    </a:p>
                  </a:txBody>
                  <a:tcPr marL="4782" marR="4782" marT="478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9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0.638</a:t>
                      </a:r>
                    </a:p>
                  </a:txBody>
                  <a:tcPr marL="4782" marR="4782" marT="478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D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4203922"/>
                  </a:ext>
                </a:extLst>
              </a:tr>
            </a:tbl>
          </a:graphicData>
        </a:graphic>
      </p:graphicFrame>
      <p:sp>
        <p:nvSpPr>
          <p:cNvPr id="8" name="TextBox 16">
            <a:extLst>
              <a:ext uri="{FF2B5EF4-FFF2-40B4-BE49-F238E27FC236}">
                <a16:creationId xmlns:a16="http://schemas.microsoft.com/office/drawing/2014/main" id="{2E516850-8904-8E8D-0BAB-72F8489414AD}"/>
              </a:ext>
            </a:extLst>
          </p:cNvPr>
          <p:cNvSpPr txBox="1"/>
          <p:nvPr/>
        </p:nvSpPr>
        <p:spPr>
          <a:xfrm>
            <a:off x="793172" y="5171893"/>
            <a:ext cx="106056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ES" dirty="0">
                <a:latin typeface="Arial" panose="020B0604020202020204" pitchFamily="34" charset="0"/>
                <a:cs typeface="Arial" panose="020B0604020202020204" pitchFamily="34" charset="0"/>
              </a:rPr>
              <a:t>Fig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ES" dirty="0">
                <a:latin typeface="Arial" panose="020B0604020202020204" pitchFamily="34" charset="0"/>
                <a:cs typeface="Arial" panose="020B0604020202020204" pitchFamily="34" charset="0"/>
              </a:rPr>
              <a:t> Comparison of the causal bootstrapping results by training XGBoost classifiers using confounded and de-confounded datasets</a:t>
            </a:r>
          </a:p>
        </p:txBody>
      </p:sp>
      <p:sp>
        <p:nvSpPr>
          <p:cNvPr id="10" name="Title 16">
            <a:extLst>
              <a:ext uri="{FF2B5EF4-FFF2-40B4-BE49-F238E27FC236}">
                <a16:creationId xmlns:a16="http://schemas.microsoft.com/office/drawing/2014/main" id="{32603360-CC41-6983-AAAF-5DF47BD003C8}"/>
              </a:ext>
            </a:extLst>
          </p:cNvPr>
          <p:cNvSpPr txBox="1">
            <a:spLocks/>
          </p:cNvSpPr>
          <p:nvPr/>
        </p:nvSpPr>
        <p:spPr>
          <a:xfrm>
            <a:off x="473303" y="253139"/>
            <a:ext cx="5622696" cy="7109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sz="4400" kern="1200">
                <a:solidFill>
                  <a:schemeClr val="accent3"/>
                </a:solidFill>
                <a:latin typeface="+mj-ea"/>
                <a:ea typeface="+mj-ea"/>
                <a:cs typeface="+mj-cs"/>
              </a:defRPr>
            </a:lvl1pPr>
          </a:lstStyle>
          <a:p>
            <a:r>
              <a:rPr lang="en-ES" sz="4000" b="1">
                <a:latin typeface="Arial" panose="020B0604020202020204" pitchFamily="34" charset="0"/>
                <a:cs typeface="Arial" panose="020B0604020202020204" pitchFamily="34" charset="0"/>
              </a:rPr>
              <a:t>Experimental results</a:t>
            </a:r>
            <a:endParaRPr lang="en-E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2B9E6F-3BF3-1A31-71F7-B29176F411F3}"/>
              </a:ext>
            </a:extLst>
          </p:cNvPr>
          <p:cNvSpPr txBox="1"/>
          <p:nvPr/>
        </p:nvSpPr>
        <p:spPr>
          <a:xfrm>
            <a:off x="473304" y="964070"/>
            <a:ext cx="4235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Causal Bootstrapping Analysis Results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defPPr>
              <a:defRPr lang="zh-CN"/>
            </a:defPPr>
          </a:lstStyle>
          <a:p>
            <a:pPr rtl="0"/>
            <a:r>
              <a:rPr lang="es-ES" altLang="zh-CN" b="1" dirty="0">
                <a:latin typeface="Arial" panose="020B0604020202020204" pitchFamily="34" charset="0"/>
                <a:ea typeface="Microsoft YaHei UI" panose="020B0503020204020204" pitchFamily="18" charset="-122"/>
                <a:cs typeface="Arial" panose="020B0604020202020204" pitchFamily="34" charset="0"/>
              </a:rPr>
              <a:t>Future Works</a:t>
            </a:r>
            <a:r>
              <a:rPr lang="zh-CN" b="1" dirty="0">
                <a:solidFill>
                  <a:schemeClr val="accent3"/>
                </a:solidFill>
                <a:latin typeface="Arial" panose="020B0604020202020204" pitchFamily="34" charset="0"/>
                <a:ea typeface="Microsoft YaHei UI" panose="020B0503020204020204" pitchFamily="18" charset="-122"/>
                <a:cs typeface="Arial" panose="020B0604020202020204" pitchFamily="34" charset="0"/>
              </a:rPr>
              <a:t> </a:t>
            </a:r>
            <a:endParaRPr lang="zh-CN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294A09A9-5501-47C1-A89A-A340965A2BE2}" type="slidenum">
              <a:rPr lang="en-US" altLang="zh-CN" smtClean="0"/>
              <a:t>13</a:t>
            </a:fld>
            <a:endParaRPr lang="zh-CN" dirty="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8E2421E-AB41-F88C-DECD-1FC2A0509C00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GB" dirty="0"/>
              <a:t>Permutation feature importance for SVM</a:t>
            </a:r>
          </a:p>
          <a:p>
            <a:pPr>
              <a:lnSpc>
                <a:spcPct val="200000"/>
              </a:lnSpc>
            </a:pPr>
            <a:r>
              <a:rPr lang="en-GB" dirty="0"/>
              <a:t>Update the causal effect graph</a:t>
            </a:r>
          </a:p>
          <a:p>
            <a:pPr>
              <a:lnSpc>
                <a:spcPct val="200000"/>
              </a:lnSpc>
            </a:pPr>
            <a:r>
              <a:rPr lang="en-GB" dirty="0"/>
              <a:t>Report writing and submission</a:t>
            </a:r>
          </a:p>
        </p:txBody>
      </p:sp>
      <p:sp>
        <p:nvSpPr>
          <p:cNvPr id="5" name="页脚占位符 3">
            <a:extLst>
              <a:ext uri="{FF2B5EF4-FFF2-40B4-BE49-F238E27FC236}">
                <a16:creationId xmlns:a16="http://schemas.microsoft.com/office/drawing/2014/main" id="{CAA7515B-03BD-028B-D0A5-10AB564D2839}"/>
              </a:ext>
            </a:extLst>
          </p:cNvPr>
          <p:cNvSpPr txBox="1">
            <a:spLocks/>
          </p:cNvSpPr>
          <p:nvPr/>
        </p:nvSpPr>
        <p:spPr>
          <a:xfrm>
            <a:off x="22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CN"/>
            </a:defPPr>
            <a:lvl1pPr marL="0" algn="r" defTabSz="914400" rtl="0" eaLnBrk="1" latinLnBrk="0" hangingPunct="1">
              <a:defRPr lang="zh-CN" sz="1200" kern="1200">
                <a:solidFill>
                  <a:schemeClr val="tx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Gill Sans Nova Light" panose="020F0302020204030204" pitchFamily="34" charset="0"/>
              </a:defRPr>
            </a:lvl1pPr>
            <a:lvl2pPr marL="457200" algn="l" defTabSz="914400" rtl="0" eaLnBrk="1" latinLnBrk="0" hangingPunct="1"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/>
              <a:t>Group 8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defPPr>
              <a:defRPr lang="zh-CN"/>
            </a:defPPr>
          </a:lstStyle>
          <a:p>
            <a:pPr rtl="0"/>
            <a:r>
              <a:rPr lang="en-US" altLang="zh-CN" sz="4800" dirty="0">
                <a:latin typeface="Arial" panose="020B0604020202020204" pitchFamily="34" charset="0"/>
                <a:cs typeface="Arial" panose="020B0604020202020204" pitchFamily="34" charset="0"/>
              </a:rPr>
              <a:t>Thanks for Listening</a:t>
            </a:r>
            <a:endParaRPr lang="zh-CN" sz="4800" dirty="0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0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/>
              <a:t>“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Group 8: AA</a:t>
            </a:r>
            <a:endParaRPr lang="zh-CN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/>
              <a:t>”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defPPr>
              <a:defRPr lang="zh-CN"/>
            </a:defPPr>
          </a:lstStyle>
          <a:p>
            <a:pPr rtl="0"/>
            <a:r>
              <a:rPr lang="en-US" altLang="zh-CN" b="1" dirty="0">
                <a:latin typeface="Arial" panose="020B0604020202020204" pitchFamily="34" charset="0"/>
              </a:rPr>
              <a:t>A</a:t>
            </a:r>
            <a:r>
              <a:rPr lang="en-US" altLang="zh-CN" b="1" i="0" dirty="0">
                <a:effectLst/>
                <a:latin typeface="Arial" panose="020B0604020202020204" pitchFamily="34" charset="0"/>
              </a:rPr>
              <a:t>genda</a:t>
            </a:r>
            <a:endParaRPr lang="zh-CN" b="1" dirty="0">
              <a:latin typeface="Microsoft YaHei UI" panose="020B0503020204020204" pitchFamily="18" charset="77"/>
              <a:ea typeface="Microsoft YaHei UI" panose="020B0503020204020204" pitchFamily="18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 dirty="0"/>
              <a:t>A</a:t>
            </a:r>
          </a:p>
        </p:txBody>
      </p:sp>
      <p:pic>
        <p:nvPicPr>
          <p:cNvPr id="10" name="图片 9" descr="花叶主题色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41633" flipH="1">
            <a:off x="1654192" y="3058939"/>
            <a:ext cx="1243661" cy="790090"/>
          </a:xfrm>
          <a:prstGeom prst="rect">
            <a:avLst/>
          </a:prstGeom>
        </p:spPr>
      </p:pic>
      <p:pic>
        <p:nvPicPr>
          <p:cNvPr id="1929" name="图片 1928" descr="花叶主题色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7260" y="2342954"/>
            <a:ext cx="1791038" cy="2033695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sz="quarter" idx="4"/>
          </p:nvPr>
        </p:nvSpPr>
        <p:spPr>
          <a:xfrm>
            <a:off x="7506986" y="2223237"/>
            <a:ext cx="3749040" cy="4306824"/>
          </a:xfrm>
        </p:spPr>
        <p:txBody>
          <a:bodyPr vert="horz" lIns="91440" tIns="45720" rIns="91440" bIns="45720" rtlCol="0" anchor="t">
            <a:normAutofit/>
          </a:bodyPr>
          <a:lstStyle>
            <a:defPPr>
              <a:defRPr lang="zh-CN"/>
            </a:defPPr>
          </a:lstStyle>
          <a:p>
            <a:pPr marL="342900" indent="-342900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b="1" dirty="0">
                <a:latin typeface="Arial" panose="020B0604020202020204" pitchFamily="34" charset="0"/>
                <a:ea typeface="Microsoft YaHei UI Light" panose="020B0502040204020203" pitchFamily="34" charset="-122"/>
                <a:cs typeface="Arial" panose="020B0604020202020204" pitchFamily="34" charset="0"/>
              </a:rPr>
              <a:t>Proposed Problem</a:t>
            </a:r>
            <a:endParaRPr lang="zh-CN" sz="2000" b="1" dirty="0">
              <a:latin typeface="Arial" panose="020B0604020202020204" pitchFamily="34" charset="0"/>
              <a:ea typeface="Microsoft YaHei UI Light" panose="020B0502040204020203" pitchFamily="34" charset="-122"/>
              <a:cs typeface="Arial" panose="020B0604020202020204" pitchFamily="34" charset="0"/>
            </a:endParaRPr>
          </a:p>
          <a:p>
            <a:pPr marL="342900" indent="-342900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Motivation </a:t>
            </a:r>
          </a:p>
          <a:p>
            <a:pPr marL="342900" indent="-342900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Solution </a:t>
            </a:r>
          </a:p>
          <a:p>
            <a:pPr marL="342900" indent="-342900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b="1" dirty="0">
                <a:latin typeface="Arial" panose="020B0604020202020204" pitchFamily="34" charset="0"/>
                <a:ea typeface="Microsoft YaHei UI Light" panose="020B0502040204020203" pitchFamily="34" charset="-122"/>
                <a:cs typeface="Arial" panose="020B0604020202020204" pitchFamily="34" charset="0"/>
              </a:rPr>
              <a:t>Current Results Display</a:t>
            </a:r>
            <a:endParaRPr lang="zh-CN" sz="2000" b="1" dirty="0">
              <a:latin typeface="Arial" panose="020B0604020202020204" pitchFamily="34" charset="0"/>
              <a:ea typeface="Microsoft YaHei UI Light" panose="020B0502040204020203" pitchFamily="34" charset="-122"/>
              <a:cs typeface="Arial" panose="020B0604020202020204" pitchFamily="34" charset="0"/>
            </a:endParaRPr>
          </a:p>
          <a:p>
            <a:pPr marL="342900" indent="-342900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b="1" dirty="0">
                <a:latin typeface="Arial" panose="020B0604020202020204" pitchFamily="34" charset="0"/>
                <a:ea typeface="Microsoft YaHei UI Light" panose="020B0502040204020203" pitchFamily="34" charset="-122"/>
                <a:cs typeface="Arial" panose="020B0604020202020204" pitchFamily="34" charset="0"/>
              </a:rPr>
              <a:t>Next </a:t>
            </a:r>
            <a:r>
              <a:rPr lang="en-US" altLang="zh-CN" sz="2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Plan </a:t>
            </a:r>
            <a:endParaRPr lang="zh-CN" sz="2000" b="1" dirty="0">
              <a:latin typeface="Arial" panose="020B0604020202020204" pitchFamily="34" charset="0"/>
              <a:ea typeface="Microsoft YaHei UI Light" panose="020B0502040204020203" pitchFamily="34" charset="-122"/>
              <a:cs typeface="Arial" panose="020B0604020202020204" pitchFamily="34" charset="0"/>
            </a:endParaRPr>
          </a:p>
          <a:p>
            <a:pPr rtl="0"/>
            <a:endParaRPr lang="zh-CN" dirty="0">
              <a:latin typeface="Microsoft YaHei UI Light" panose="020B0502040204020203" pitchFamily="34" charset="-122"/>
              <a:ea typeface="Microsoft YaHei UI Light" panose="020B0502040204020203" pitchFamily="34" charset="-122"/>
              <a:cs typeface="Calibri" panose="020F0502020204030204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Group 8</a:t>
            </a:r>
            <a:endParaRPr lang="zh-CN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294A09A9-5501-47C1-A89A-A340965A2BE2}" type="slidenum">
              <a:rPr lang="en-US" altLang="zh-CN" smtClean="0"/>
              <a:t>2</a:t>
            </a:fld>
            <a:endParaRPr lang="zh-C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48028" y="1760003"/>
            <a:ext cx="8695944" cy="1032678"/>
          </a:xfrm>
        </p:spPr>
        <p:txBody>
          <a:bodyPr rtlCol="0">
            <a:normAutofit/>
          </a:bodyPr>
          <a:lstStyle>
            <a:defPPr>
              <a:defRPr lang="zh-CN"/>
            </a:defPPr>
          </a:lstStyle>
          <a:p>
            <a:pPr rtl="0"/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Proposed Problem</a:t>
            </a:r>
            <a:endParaRPr lang="zh-CN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23516" y="3065417"/>
            <a:ext cx="7744968" cy="988027"/>
          </a:xfrm>
        </p:spPr>
        <p:txBody>
          <a:bodyPr rtlCol="0"/>
          <a:lstStyle>
            <a:defPPr>
              <a:defRPr lang="zh-CN"/>
            </a:defPPr>
          </a:lstStyle>
          <a:p>
            <a:pPr rtl="0">
              <a:lnSpc>
                <a:spcPct val="150000"/>
              </a:lnSpc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How and in what level does personal and family condition affect students’ alcohol consumption?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Group 8</a:t>
            </a:r>
            <a:endParaRPr 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294A09A9-5501-47C1-A89A-A340965A2BE2}" type="slidenum">
              <a:rPr lang="en-US" altLang="zh-CN" smtClean="0"/>
              <a:t>3</a:t>
            </a:fld>
            <a:endParaRPr lang="zh-C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46854" y="978408"/>
            <a:ext cx="3749040" cy="1325880"/>
          </a:xfrm>
        </p:spPr>
        <p:txBody>
          <a:bodyPr>
            <a:normAutofit/>
          </a:bodyPr>
          <a:lstStyle/>
          <a:p>
            <a:pPr algn="just"/>
            <a:r>
              <a:rPr lang="en-US" altLang="zh-CN" sz="4000" dirty="0">
                <a:latin typeface="Arial" panose="020B0604020202020204" pitchFamily="34" charset="0"/>
                <a:cs typeface="Arial" panose="020B0604020202020204" pitchFamily="34" charset="0"/>
              </a:rPr>
              <a:t>Family Factors: </a:t>
            </a:r>
            <a:endParaRPr lang="zh-CN" altLang="en-US" sz="4000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Group 8</a:t>
            </a:r>
            <a:endParaRPr lang="zh-CN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94A09A9-5501-47C1-A89A-A340965A2BE2}" type="slidenum">
              <a:rPr lang="en-US" altLang="zh-CN" smtClean="0"/>
              <a:t>4</a:t>
            </a:fld>
            <a:endParaRPr lang="zh-CN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4"/>
          </p:nvPr>
        </p:nvSpPr>
        <p:spPr>
          <a:xfrm>
            <a:off x="7646854" y="2202736"/>
            <a:ext cx="4316547" cy="3575304"/>
          </a:xfrm>
        </p:spPr>
        <p:txBody>
          <a:bodyPr>
            <a:normAutofit lnSpcReduction="10000"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Family relationship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Parents job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Parents education level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Whether parents are separated</a:t>
            </a:r>
          </a:p>
          <a:p>
            <a:endParaRPr lang="zh-CN" altLang="en-US" dirty="0"/>
          </a:p>
        </p:txBody>
      </p:sp>
      <p:sp>
        <p:nvSpPr>
          <p:cNvPr id="8" name="标题 1"/>
          <p:cNvSpPr txBox="1"/>
          <p:nvPr/>
        </p:nvSpPr>
        <p:spPr>
          <a:xfrm>
            <a:off x="796106" y="892629"/>
            <a:ext cx="4114799" cy="14116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defPPr>
              <a:defRPr lang="zh-CN"/>
            </a:defPPr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sz="4400" kern="1200">
                <a:solidFill>
                  <a:schemeClr val="accent3"/>
                </a:solidFill>
                <a:latin typeface="+mj-ea"/>
                <a:ea typeface="+mj-ea"/>
                <a:cs typeface="+mj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n-US" altLang="zh-CN" sz="4000" dirty="0">
                <a:latin typeface="Arial" panose="020B0604020202020204" pitchFamily="34" charset="0"/>
                <a:cs typeface="Arial" panose="020B0604020202020204" pitchFamily="34" charset="0"/>
              </a:rPr>
              <a:t>Personal Factors: </a:t>
            </a:r>
          </a:p>
        </p:txBody>
      </p:sp>
      <p:sp>
        <p:nvSpPr>
          <p:cNvPr id="12" name="内容占位符 4"/>
          <p:cNvSpPr txBox="1"/>
          <p:nvPr/>
        </p:nvSpPr>
        <p:spPr>
          <a:xfrm>
            <a:off x="796106" y="2202736"/>
            <a:ext cx="4316547" cy="3575304"/>
          </a:xfrm>
          <a:prstGeom prst="rect">
            <a:avLst/>
          </a:prstGeom>
          <a:solidFill>
            <a:schemeClr val="tx2"/>
          </a:solidFill>
        </p:spPr>
        <p:txBody>
          <a:bodyPr vert="horz" lIns="91440" tIns="45720" rIns="91440" bIns="45720" rtlCol="0">
            <a:normAutofit lnSpcReduction="10000"/>
          </a:bodyPr>
          <a:lstStyle>
            <a:defPPr>
              <a:defRPr lang="zh-CN"/>
            </a:defPPr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rgbClr val="73292A"/>
              </a:buClr>
              <a:buFont typeface="Arial" panose="020B0604020202020204" pitchFamily="34" charset="0"/>
              <a:buNone/>
              <a:defRPr lang="zh-CN" sz="2400" kern="1200">
                <a:solidFill>
                  <a:schemeClr val="accent3"/>
                </a:solidFill>
                <a:latin typeface="+mn-ea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73292A"/>
              </a:buClr>
              <a:buFont typeface="Arial" panose="020B0604020202020204" pitchFamily="34" charset="0"/>
              <a:buChar char="•"/>
              <a:defRPr lang="zh-CN" sz="2000" kern="1200">
                <a:solidFill>
                  <a:schemeClr val="accent3"/>
                </a:solidFill>
                <a:latin typeface="+mn-ea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73292A"/>
              </a:buClr>
              <a:buFont typeface="Arial" panose="020B0604020202020204" pitchFamily="34" charset="0"/>
              <a:buChar char="•"/>
              <a:defRPr lang="zh-CN" sz="1800" kern="1200">
                <a:solidFill>
                  <a:schemeClr val="accent3"/>
                </a:solidFill>
                <a:latin typeface="+mn-ea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73292A"/>
              </a:buClr>
              <a:buFont typeface="Arial" panose="020B0604020202020204" pitchFamily="34" charset="0"/>
              <a:buChar char="•"/>
              <a:defRPr lang="zh-CN" sz="1600" kern="1200">
                <a:solidFill>
                  <a:schemeClr val="accent3"/>
                </a:solidFill>
                <a:latin typeface="+mn-ea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73292A"/>
              </a:buClr>
              <a:buFont typeface="Arial" panose="020B0604020202020204" pitchFamily="34" charset="0"/>
              <a:buChar char="•"/>
              <a:defRPr lang="zh-CN" sz="1600" kern="1200">
                <a:solidFill>
                  <a:schemeClr val="accent3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9pPr>
          </a:lstStyle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Gender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Age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Health condition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Frequency of going out with friends </a:t>
            </a:r>
          </a:p>
          <a:p>
            <a:endParaRPr lang="en-US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1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3668" y="4188097"/>
            <a:ext cx="9884664" cy="731520"/>
          </a:xfrm>
        </p:spPr>
        <p:txBody>
          <a:bodyPr rtlCol="0"/>
          <a:lstStyle>
            <a:defPPr>
              <a:defRPr lang="zh-CN"/>
            </a:defPPr>
          </a:lstStyle>
          <a:p>
            <a:pPr rtl="0"/>
            <a:r>
              <a:rPr lang="en-US" altLang="zh-CN" sz="4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Motivation</a:t>
            </a:r>
            <a:endParaRPr lang="zh-C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87829" y="2148114"/>
            <a:ext cx="11016341" cy="2612572"/>
          </a:xfrm>
        </p:spPr>
        <p:txBody>
          <a:bodyPr/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We hope to analyze and identify which factors/reasons are more likely to cause students to drink alcohol or even alcoholism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In order to provide more fundamentally important suggestions for students to quit drinking in future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48028" y="1233956"/>
            <a:ext cx="8695944" cy="1032678"/>
          </a:xfrm>
        </p:spPr>
        <p:txBody>
          <a:bodyPr rtlCol="0">
            <a:normAutofit/>
          </a:bodyPr>
          <a:lstStyle>
            <a:defPPr>
              <a:defRPr lang="zh-CN"/>
            </a:defPPr>
          </a:lstStyle>
          <a:p>
            <a:pPr rtl="0"/>
            <a:r>
              <a:rPr lang="en-US" altLang="zh-CN" sz="4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Approach</a:t>
            </a:r>
            <a:endParaRPr lang="zh-CN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23516" y="2085855"/>
            <a:ext cx="7744968" cy="3026229"/>
          </a:xfrm>
        </p:spPr>
        <p:txBody>
          <a:bodyPr rtlCol="0">
            <a:normAutofit fontScale="92500" lnSpcReduction="10000"/>
          </a:bodyPr>
          <a:lstStyle>
            <a:defPPr>
              <a:defRPr lang="zh-CN"/>
            </a:defPPr>
          </a:lstStyle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Using machine learning models to identify the interrelationships between factors, establishing classification models, and simulating portraits of people who tend to drink excessively (such as decision trees/branches in the forest that lead to "very high")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By conducting causal analysis (common sense, literature, models, etc.) to obtain one-way links, concretize the vague "impact" into causality.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Group 8</a:t>
            </a:r>
            <a:endParaRPr 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294A09A9-5501-47C1-A89A-A340965A2BE2}" type="slidenum">
              <a:rPr lang="en-US" altLang="zh-CN" smtClean="0"/>
              <a:t>7</a:t>
            </a:fld>
            <a:endParaRPr lang="zh-C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22655" y="0"/>
            <a:ext cx="10431145" cy="981075"/>
          </a:xfrm>
        </p:spPr>
        <p:txBody>
          <a:bodyPr rtlCol="0"/>
          <a:lstStyle>
            <a:defPPr>
              <a:defRPr lang="zh-CN"/>
            </a:defPPr>
          </a:lstStyle>
          <a:p>
            <a:pPr algn="ctr" rtl="0">
              <a:buClrTx/>
              <a:buSzTx/>
              <a:buFontTx/>
            </a:pPr>
            <a:r>
              <a:rPr lang="en-US" altLang="zh-CN" sz="40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Reasons for model selection</a:t>
            </a:r>
          </a:p>
        </p:txBody>
      </p:sp>
      <p:graphicFrame>
        <p:nvGraphicFramePr>
          <p:cNvPr id="6" name="表 4"/>
          <p:cNvGraphicFramePr>
            <a:graphicFrameLocks noGrp="1"/>
          </p:cNvGraphicFramePr>
          <p:nvPr>
            <p:ph idx="1"/>
          </p:nvPr>
        </p:nvGraphicFramePr>
        <p:xfrm>
          <a:off x="255270" y="864870"/>
          <a:ext cx="11695750" cy="52279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4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77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22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485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022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10870">
                <a:tc>
                  <a:txBody>
                    <a:bodyPr/>
                    <a:lstStyle>
                      <a:defPPr>
                        <a:defRPr lang="zh-CN"/>
                      </a:defPPr>
                    </a:lstStyle>
                    <a:p>
                      <a:pPr algn="ctr" rtl="0"/>
                      <a:endParaRPr lang="en-US" altLang="zh-CN" sz="1600" b="0" dirty="0">
                        <a:solidFill>
                          <a:schemeClr val="accent3"/>
                        </a:solidFill>
                        <a:latin typeface="Arial" panose="020B0604020202020204" pitchFamily="34" charset="0"/>
                        <a:ea typeface="Microsoft YaHei UI Light" panose="020B0502040204020203" pitchFamily="34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zh-CN"/>
                      </a:defPPr>
                    </a:lstStyle>
                    <a:p>
                      <a:pPr algn="ctr" rtl="0"/>
                      <a:r>
                        <a:rPr lang="en-US" altLang="zh-CN" sz="2000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XGBoost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zh-CN"/>
                      </a:defPPr>
                    </a:lstStyle>
                    <a:p>
                      <a:pPr algn="ctr" rtl="0"/>
                      <a:r>
                        <a:rPr lang="en-US" altLang="zh-CN" sz="2000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SVM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zh-CN"/>
                      </a:defPPr>
                    </a:lstStyle>
                    <a:p>
                      <a:pPr algn="ctr" rtl="0"/>
                      <a:r>
                        <a:rPr lang="en-US" altLang="zh-CN" sz="2000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Random Forest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buNone/>
                      </a:pPr>
                      <a:r>
                        <a:rPr lang="en-US" altLang="zh-CN" sz="2000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Causal Analysis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24735">
                <a:tc>
                  <a:txBody>
                    <a:bodyPr/>
                    <a:lstStyle>
                      <a:defPPr>
                        <a:defRPr lang="zh-CN"/>
                      </a:defPPr>
                    </a:lstStyle>
                    <a:p>
                      <a:pPr indent="0" algn="l" rtl="0"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lang="en-US" altLang="zh-CN" sz="1600" b="0" i="0" dirty="0">
                          <a:solidFill>
                            <a:schemeClr val="accent3"/>
                          </a:solidFill>
                          <a:latin typeface="Arial" panose="020B0604020202020204" pitchFamily="34" charset="0"/>
                          <a:ea typeface="Microsoft YaHei UI Light" panose="020B0502040204020203" pitchFamily="34" charset="-122"/>
                          <a:cs typeface="Arial" panose="020B0604020202020204" pitchFamily="34" charset="0"/>
                        </a:rPr>
                        <a:t>Suitability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zh-CN"/>
                      </a:defPPr>
                    </a:lstStyle>
                    <a:p>
                      <a:pPr marL="285750" indent="-285750" algn="just" rtl="0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600" b="0" i="0" dirty="0">
                          <a:solidFill>
                            <a:schemeClr val="accent3"/>
                          </a:solidFill>
                          <a:latin typeface="Arial" panose="020B0604020202020204" pitchFamily="34" charset="0"/>
                          <a:ea typeface="Microsoft YaHei UI Light" panose="020B0502040204020203" pitchFamily="34" charset="-122"/>
                          <a:cs typeface="Arial" panose="020B0604020202020204" pitchFamily="34" charset="0"/>
                        </a:rPr>
                        <a:t>Applicable to handling categorical variables</a:t>
                      </a:r>
                    </a:p>
                    <a:p>
                      <a:pPr marL="285750" indent="-285750" algn="l" rtl="0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600" b="0" i="0" dirty="0">
                          <a:solidFill>
                            <a:schemeClr val="accent3"/>
                          </a:solidFill>
                          <a:latin typeface="Arial" panose="020B0604020202020204" pitchFamily="34" charset="0"/>
                          <a:ea typeface="Microsoft YaHei UI Light" panose="020B0502040204020203" pitchFamily="34" charset="-122"/>
                          <a:cs typeface="Arial" panose="020B0604020202020204" pitchFamily="34" charset="0"/>
                        </a:rPr>
                        <a:t>Efficient for handling large datasets </a:t>
                      </a:r>
                    </a:p>
                    <a:p>
                      <a:pPr marL="285750" indent="-285750" algn="l" rtl="0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600" dirty="0">
                          <a:solidFill>
                            <a:schemeClr val="accent3"/>
                          </a:solidFill>
                          <a:latin typeface="Arial" panose="020B0604020202020204" pitchFamily="34" charset="0"/>
                          <a:ea typeface="Microsoft YaHei UI Light" panose="020B0502040204020203" pitchFamily="34" charset="-122"/>
                          <a:cs typeface="Arial" panose="020B0604020202020204" pitchFamily="34" charset="0"/>
                          <a:sym typeface="+mn-ea"/>
                        </a:rPr>
                        <a:t>Efficient for handling </a:t>
                      </a:r>
                      <a:r>
                        <a:rPr lang="en-US" altLang="zh-CN" sz="1600" b="0" i="0" dirty="0">
                          <a:solidFill>
                            <a:schemeClr val="accent3"/>
                          </a:solidFill>
                          <a:latin typeface="Arial" panose="020B0604020202020204" pitchFamily="34" charset="0"/>
                          <a:ea typeface="Microsoft YaHei UI Light" panose="020B0502040204020203" pitchFamily="34" charset="-122"/>
                          <a:cs typeface="Arial" panose="020B0604020202020204" pitchFamily="34" charset="0"/>
                        </a:rPr>
                        <a:t>nonlinear relationships</a:t>
                      </a:r>
                    </a:p>
                    <a:p>
                      <a:pPr marL="285750" indent="-285750" algn="just" rtl="0">
                        <a:buFont typeface="Arial" panose="020B0604020202020204" pitchFamily="34" charset="0"/>
                        <a:buChar char="•"/>
                      </a:pPr>
                      <a:endParaRPr lang="en-US" altLang="zh-CN" sz="1600" b="0" i="0" dirty="0">
                        <a:solidFill>
                          <a:schemeClr val="accent3"/>
                        </a:solidFill>
                        <a:latin typeface="Arial" panose="020B0604020202020204" pitchFamily="34" charset="0"/>
                        <a:ea typeface="Microsoft YaHei UI Light" panose="020B0502040204020203" pitchFamily="34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zh-CN"/>
                      </a:defPPr>
                    </a:lstStyle>
                    <a:p>
                      <a:pPr marL="285750" indent="-285750" algn="l" rtl="0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600" b="0" i="0" dirty="0">
                          <a:solidFill>
                            <a:schemeClr val="accent3"/>
                          </a:solidFill>
                          <a:latin typeface="Arial" panose="020B0604020202020204" pitchFamily="34" charset="0"/>
                          <a:ea typeface="Microsoft YaHei UI Light" panose="020B0502040204020203" pitchFamily="34" charset="-122"/>
                          <a:cs typeface="Arial" panose="020B0604020202020204" pitchFamily="34" charset="0"/>
                        </a:rPr>
                        <a:t>Applicable to handling categorical variables</a:t>
                      </a:r>
                    </a:p>
                    <a:p>
                      <a:pPr marL="285750" indent="-285750" algn="l" rtl="0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600" b="0" i="0" dirty="0">
                          <a:solidFill>
                            <a:schemeClr val="accent3"/>
                          </a:solidFill>
                          <a:latin typeface="Arial" panose="020B0604020202020204" pitchFamily="34" charset="0"/>
                          <a:ea typeface="Microsoft YaHei UI Light" panose="020B0502040204020203" pitchFamily="34" charset="-122"/>
                          <a:cs typeface="Arial" panose="020B0604020202020204" pitchFamily="34" charset="0"/>
                        </a:rPr>
                        <a:t>Effective for high-dimensional data </a:t>
                      </a:r>
                    </a:p>
                    <a:p>
                      <a:pPr marL="285750" indent="-285750" algn="l" rtl="0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600" dirty="0">
                          <a:solidFill>
                            <a:schemeClr val="accent3"/>
                          </a:solidFill>
                          <a:latin typeface="Arial" panose="020B0604020202020204" pitchFamily="34" charset="0"/>
                          <a:ea typeface="Microsoft YaHei UI Light" panose="020B0502040204020203" pitchFamily="34" charset="-122"/>
                          <a:cs typeface="Arial" panose="020B0604020202020204" pitchFamily="34" charset="0"/>
                          <a:sym typeface="+mn-ea"/>
                        </a:rPr>
                        <a:t>Efficient for handling</a:t>
                      </a:r>
                      <a:r>
                        <a:rPr lang="en-US" altLang="zh-CN" sz="1600" b="0" i="0" dirty="0">
                          <a:solidFill>
                            <a:schemeClr val="accent3"/>
                          </a:solidFill>
                          <a:latin typeface="Arial" panose="020B0604020202020204" pitchFamily="34" charset="0"/>
                          <a:ea typeface="Microsoft YaHei UI Light" panose="020B0502040204020203" pitchFamily="34" charset="-122"/>
                          <a:cs typeface="Arial" panose="020B0604020202020204" pitchFamily="34" charset="0"/>
                        </a:rPr>
                        <a:t> complex classification problems</a:t>
                      </a:r>
                    </a:p>
                    <a:p>
                      <a:pPr marL="285750" indent="-285750" algn="l" rtl="0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600" b="0" i="0" dirty="0">
                          <a:solidFill>
                            <a:schemeClr val="accent3"/>
                          </a:solidFill>
                          <a:latin typeface="Arial" panose="020B0604020202020204" pitchFamily="34" charset="0"/>
                          <a:ea typeface="Microsoft YaHei UI Light" panose="020B0502040204020203" pitchFamily="34" charset="-122"/>
                          <a:cs typeface="Arial" panose="020B0604020202020204" pitchFamily="34" charset="0"/>
                        </a:rPr>
                        <a:t>capable of handling nonlinear relationships through kernel functions.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zh-CN"/>
                      </a:defPPr>
                    </a:lstStyle>
                    <a:p>
                      <a:pPr marL="285750" indent="-285750" algn="l" rtl="0">
                        <a:buClrTx/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600" b="0" i="0" dirty="0">
                          <a:solidFill>
                            <a:schemeClr val="accent3"/>
                          </a:solidFill>
                          <a:latin typeface="Arial" panose="020B0604020202020204" pitchFamily="34" charset="0"/>
                          <a:ea typeface="Microsoft YaHei UI Light" panose="020B0502040204020203" pitchFamily="34" charset="-122"/>
                          <a:cs typeface="Arial" panose="020B0604020202020204" pitchFamily="34" charset="0"/>
                        </a:rPr>
                        <a:t>Applicable to handling categorical variables</a:t>
                      </a:r>
                    </a:p>
                    <a:p>
                      <a:pPr marL="285750" indent="-285750" algn="l" rtl="0">
                        <a:buClrTx/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600" b="0" i="0" dirty="0">
                          <a:solidFill>
                            <a:schemeClr val="accent3"/>
                          </a:solidFill>
                          <a:latin typeface="Arial" panose="020B0604020202020204" pitchFamily="34" charset="0"/>
                          <a:ea typeface="Microsoft YaHei UI Light" panose="020B0502040204020203" pitchFamily="34" charset="-122"/>
                          <a:cs typeface="Arial" panose="020B0604020202020204" pitchFamily="34" charset="0"/>
                        </a:rPr>
                        <a:t>Suitable for high-dimensional datasets and feature selection.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 rtl="0">
                        <a:buClrTx/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600" b="0" i="0" dirty="0">
                          <a:solidFill>
                            <a:schemeClr val="accent3"/>
                          </a:solidFill>
                          <a:latin typeface="Arial" panose="020B0604020202020204" pitchFamily="34" charset="0"/>
                          <a:ea typeface="Microsoft YaHei UI Light" panose="020B0502040204020203" pitchFamily="34" charset="-122"/>
                          <a:cs typeface="Arial" panose="020B0604020202020204" pitchFamily="34" charset="0"/>
                        </a:rPr>
                        <a:t>Useful for understanding causal relationships.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62075">
                <a:tc>
                  <a:txBody>
                    <a:bodyPr/>
                    <a:lstStyle/>
                    <a:p>
                      <a:pPr indent="0" algn="l" rtl="0"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lang="en-US" altLang="zh-CN" sz="1600" b="0" i="0" dirty="0">
                          <a:solidFill>
                            <a:schemeClr val="accent3"/>
                          </a:solidFill>
                          <a:latin typeface="Arial" panose="020B0604020202020204" pitchFamily="34" charset="0"/>
                          <a:ea typeface="Microsoft YaHei UI Light" panose="020B0502040204020203" pitchFamily="34" charset="-122"/>
                          <a:cs typeface="Arial" panose="020B0604020202020204" pitchFamily="34" charset="0"/>
                        </a:rPr>
                        <a:t>Advantage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 rtl="0">
                        <a:buClrTx/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600" b="0" i="0" dirty="0">
                          <a:solidFill>
                            <a:schemeClr val="accent3"/>
                          </a:solidFill>
                          <a:latin typeface="Arial" panose="020B0604020202020204" pitchFamily="34" charset="0"/>
                          <a:ea typeface="Microsoft YaHei UI Light" panose="020B0502040204020203" pitchFamily="34" charset="-122"/>
                          <a:cs typeface="Arial" panose="020B0604020202020204" pitchFamily="34" charset="0"/>
                        </a:rPr>
                        <a:t>Effective for datasets with numerous features and complex relationships.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 rtl="0">
                        <a:buClrTx/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600" b="0" i="0" dirty="0">
                          <a:solidFill>
                            <a:schemeClr val="accent3"/>
                          </a:solidFill>
                          <a:latin typeface="Arial" panose="020B0604020202020204" pitchFamily="34" charset="0"/>
                          <a:ea typeface="Microsoft YaHei UI Light" panose="020B0502040204020203" pitchFamily="34" charset="-122"/>
                          <a:cs typeface="Arial" panose="020B0604020202020204" pitchFamily="34" charset="0"/>
                        </a:rPr>
                        <a:t>Capable of finding optimal hyperplanes to separate different levels of alcohol consumption.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 rtl="0">
                        <a:buClrTx/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600" b="0" i="0" dirty="0">
                          <a:solidFill>
                            <a:schemeClr val="accent3"/>
                          </a:solidFill>
                          <a:latin typeface="Arial" panose="020B0604020202020204" pitchFamily="34" charset="0"/>
                          <a:ea typeface="Microsoft YaHei UI Light" panose="020B0502040204020203" pitchFamily="34" charset="-122"/>
                          <a:cs typeface="Arial" panose="020B0604020202020204" pitchFamily="34" charset="0"/>
                        </a:rPr>
                        <a:t>Can handle large feature sets effectively and has good generalization ability.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 rtl="0">
                        <a:buClrTx/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600" b="0" i="0" dirty="0">
                          <a:solidFill>
                            <a:schemeClr val="accent3"/>
                          </a:solidFill>
                          <a:latin typeface="Arial" panose="020B0604020202020204" pitchFamily="34" charset="0"/>
                          <a:ea typeface="Microsoft YaHei UI Light" panose="020B0502040204020203" pitchFamily="34" charset="-122"/>
                          <a:cs typeface="Arial" panose="020B0604020202020204" pitchFamily="34" charset="0"/>
                        </a:rPr>
                        <a:t>Helps in determining causal effects among personal and family factors influencing alcohol consumption. 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5170">
                <a:tc>
                  <a:txBody>
                    <a:bodyPr/>
                    <a:lstStyle>
                      <a:defPPr>
                        <a:defRPr lang="zh-CN"/>
                      </a:defPPr>
                    </a:lstStyle>
                    <a:p>
                      <a:pPr algn="ctr" rtl="0"/>
                      <a:r>
                        <a:rPr lang="en-US" altLang="zh-CN" sz="1600" dirty="0">
                          <a:solidFill>
                            <a:schemeClr val="accent3"/>
                          </a:solidFill>
                          <a:latin typeface="Arial" panose="020B0604020202020204" pitchFamily="34" charset="0"/>
                          <a:ea typeface="Microsoft YaHei UI Light" panose="020B0502040204020203" pitchFamily="34" charset="-122"/>
                          <a:cs typeface="Arial" panose="020B0604020202020204" pitchFamily="34" charset="0"/>
                          <a:sym typeface="+mn-ea"/>
                        </a:rPr>
                        <a:t>Summary</a:t>
                      </a:r>
                      <a:endParaRPr lang="en-US" altLang="zh-CN" sz="1600" b="0" i="0" dirty="0">
                        <a:solidFill>
                          <a:schemeClr val="accent3"/>
                        </a:solidFill>
                        <a:latin typeface="Arial" panose="020B0604020202020204" pitchFamily="34" charset="0"/>
                        <a:ea typeface="Microsoft YaHei UI Light" panose="020B0502040204020203" pitchFamily="34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 gridSpan="4">
                  <a:txBody>
                    <a:bodyPr/>
                    <a:lstStyle>
                      <a:defPPr>
                        <a:defRPr lang="zh-CN"/>
                      </a:defPPr>
                    </a:lstStyle>
                    <a:p>
                      <a:pPr algn="just" rtl="0"/>
                      <a:r>
                        <a:rPr lang="en-US" altLang="zh-CN" sz="1600" b="0" i="0" dirty="0">
                          <a:solidFill>
                            <a:schemeClr val="accent3"/>
                          </a:solidFill>
                          <a:latin typeface="Arial" panose="020B0604020202020204" pitchFamily="34" charset="0"/>
                          <a:ea typeface="Microsoft YaHei UI Light" panose="020B0502040204020203" pitchFamily="34" charset="-122"/>
                          <a:cs typeface="Arial" panose="020B0604020202020204" pitchFamily="34" charset="0"/>
                        </a:rPr>
                        <a:t>These models offer complementary strengths for understanding and predicting the impact of personal and family factors on drinking behavior among college students.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ES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ES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ES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Group 8</a:t>
            </a:r>
            <a:endParaRPr 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294A09A9-5501-47C1-A89A-A340965A2BE2}" type="slidenum">
              <a:rPr lang="en-US" altLang="zh-CN" smtClean="0"/>
              <a:t>8</a:t>
            </a:fld>
            <a:endParaRPr lang="zh-C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Group 8</a:t>
            </a:r>
            <a:endParaRPr 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294A09A9-5501-47C1-A89A-A340965A2BE2}" type="slidenum">
              <a:rPr lang="en-US" altLang="zh-CN" smtClean="0"/>
              <a:t>9</a:t>
            </a:fld>
            <a:endParaRPr lang="zh-CN" dirty="0"/>
          </a:p>
        </p:txBody>
      </p:sp>
      <p:sp>
        <p:nvSpPr>
          <p:cNvPr id="17" name="Title 16">
            <a:extLst>
              <a:ext uri="{FF2B5EF4-FFF2-40B4-BE49-F238E27FC236}">
                <a16:creationId xmlns:a16="http://schemas.microsoft.com/office/drawing/2014/main" id="{0C200CBE-BC0A-30E5-18E5-12DF3EC71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303" y="253139"/>
            <a:ext cx="5622696" cy="71093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ES" sz="4000" b="1" dirty="0">
                <a:latin typeface="Arial" panose="020B0604020202020204" pitchFamily="34" charset="0"/>
                <a:cs typeface="Arial" panose="020B0604020202020204" pitchFamily="34" charset="0"/>
              </a:rPr>
              <a:t>Experimental results</a:t>
            </a:r>
          </a:p>
        </p:txBody>
      </p:sp>
      <p:pic>
        <p:nvPicPr>
          <p:cNvPr id="21" name="Content Placeholder 20" descr="A graph of different sizes and colors&#10;&#10;Description automatically generated">
            <a:extLst>
              <a:ext uri="{FF2B5EF4-FFF2-40B4-BE49-F238E27FC236}">
                <a16:creationId xmlns:a16="http://schemas.microsoft.com/office/drawing/2014/main" id="{4D4D95AB-A6B7-A202-E20F-D79AAC66F2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7809" y="1586541"/>
            <a:ext cx="5827184" cy="4370388"/>
          </a:xfrm>
        </p:spPr>
      </p:pic>
      <p:pic>
        <p:nvPicPr>
          <p:cNvPr id="23" name="Picture 22" descr="A graph of different sizes and colors&#10;&#10;Description automatically generated">
            <a:extLst>
              <a:ext uri="{FF2B5EF4-FFF2-40B4-BE49-F238E27FC236}">
                <a16:creationId xmlns:a16="http://schemas.microsoft.com/office/drawing/2014/main" id="{1A6F446F-49D0-56EC-B7CA-A22041C8A3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7008" y="1575429"/>
            <a:ext cx="5842000" cy="4381500"/>
          </a:xfrm>
          <a:prstGeom prst="rect">
            <a:avLst/>
          </a:prstGeom>
        </p:spPr>
      </p:pic>
      <p:sp>
        <p:nvSpPr>
          <p:cNvPr id="8" name="TextBox 16">
            <a:extLst>
              <a:ext uri="{FF2B5EF4-FFF2-40B4-BE49-F238E27FC236}">
                <a16:creationId xmlns:a16="http://schemas.microsoft.com/office/drawing/2014/main" id="{15E9BCDF-98ED-77CF-A658-0202A5FAE9F3}"/>
              </a:ext>
            </a:extLst>
          </p:cNvPr>
          <p:cNvSpPr txBox="1"/>
          <p:nvPr/>
        </p:nvSpPr>
        <p:spPr>
          <a:xfrm>
            <a:off x="793172" y="5971973"/>
            <a:ext cx="10605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ES" dirty="0">
                <a:latin typeface="Arial" panose="020B0604020202020204" pitchFamily="34" charset="0"/>
                <a:cs typeface="Arial" panose="020B0604020202020204" pitchFamily="34" charset="0"/>
              </a:rPr>
              <a:t>Fig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E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Evaluation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models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by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using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cross-validation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comparing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them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by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accuracy</a:t>
            </a:r>
            <a:endParaRPr lang="en-E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AC66366-6465-246E-B3CC-34021A27B3E0}"/>
              </a:ext>
            </a:extLst>
          </p:cNvPr>
          <p:cNvSpPr txBox="1"/>
          <p:nvPr/>
        </p:nvSpPr>
        <p:spPr>
          <a:xfrm>
            <a:off x="473304" y="964070"/>
            <a:ext cx="2597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Algorithm comparison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MzdlMDQ5NzgxZmU5NjczNzcyZjU1MTY4NzBiZDg3NzYifQ=="/>
</p:tagLst>
</file>

<file path=ppt/theme/theme1.xml><?xml version="1.0" encoding="utf-8"?>
<a:theme xmlns:a="http://schemas.openxmlformats.org/drawingml/2006/main" name="Office 主题">
  <a:themeElements>
    <a:clrScheme name="Custom 20">
      <a:dk1>
        <a:srgbClr val="000000"/>
      </a:dk1>
      <a:lt1>
        <a:srgbClr val="FFFFFF"/>
      </a:lt1>
      <a:dk2>
        <a:srgbClr val="CAD8D6"/>
      </a:dk2>
      <a:lt2>
        <a:srgbClr val="E7E6E6"/>
      </a:lt2>
      <a:accent1>
        <a:srgbClr val="7E8679"/>
      </a:accent1>
      <a:accent2>
        <a:srgbClr val="72292A"/>
      </a:accent2>
      <a:accent3>
        <a:srgbClr val="4A3A1C"/>
      </a:accent3>
      <a:accent4>
        <a:srgbClr val="E47D60"/>
      </a:accent4>
      <a:accent5>
        <a:srgbClr val="CEBBAF"/>
      </a:accent5>
      <a:accent6>
        <a:srgbClr val="E8DAC4"/>
      </a:accent6>
      <a:hlink>
        <a:srgbClr val="3968F6"/>
      </a:hlink>
      <a:folHlink>
        <a:srgbClr val="954F72"/>
      </a:folHlink>
    </a:clrScheme>
    <a:fontScheme name="Custom 23">
      <a:majorFont>
        <a:latin typeface="Microsoft YaHei UI"/>
        <a:ea typeface="Microsoft YaHei UI"/>
        <a:cs typeface=""/>
      </a:majorFont>
      <a:minorFont>
        <a:latin typeface="Microsoft YaHei UI Light"/>
        <a:ea typeface="Microsoft YaHei UI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Microsoft YaHei UI Light"/>
        <a:ea typeface=""/>
        <a:cs typeface=""/>
        <a:font script="Jpan" typeface="游ゴシック Light"/>
        <a:font script="Hang" typeface="맑은 고딕"/>
        <a:font script="Hans" typeface="Microsoft YaHei UI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Microsoft YaHei UI"/>
        <a:ea typeface=""/>
        <a:cs typeface=""/>
        <a:font script="Jpan" typeface="游ゴシック"/>
        <a:font script="Hang" typeface="맑은 고딕"/>
        <a:font script="Hans" typeface="Microsoft YaHei UI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Microsoft YaHei UI Light"/>
        <a:ea typeface=""/>
        <a:cs typeface=""/>
        <a:font script="Jpan" typeface="游ゴシック Light"/>
        <a:font script="Hang" typeface="맑은 고딕"/>
        <a:font script="Hans" typeface="Microsoft YaHei UI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Microsoft YaHei UI"/>
        <a:ea typeface=""/>
        <a:cs typeface=""/>
        <a:font script="Jpan" typeface="游ゴシック"/>
        <a:font script="Hang" typeface="맑은 고딕"/>
        <a:font script="Hans" typeface="Microsoft YaHei UI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60E547925855240AEA055542D145A7C" ma:contentTypeVersion="12" ma:contentTypeDescription="Create a new document." ma:contentTypeScope="" ma:versionID="3b1b21179745681c1bf90d32120353e3">
  <xsd:schema xmlns:xsd="http://www.w3.org/2001/XMLSchema" xmlns:xs="http://www.w3.org/2001/XMLSchema" xmlns:p="http://schemas.microsoft.com/office/2006/metadata/properties" xmlns:ns3="74752822-dae2-416e-b2c5-9d0a6695fd46" xmlns:ns4="864c4d92-9daf-4c90-83b0-7b1092e2783f" targetNamespace="http://schemas.microsoft.com/office/2006/metadata/properties" ma:root="true" ma:fieldsID="9f8c1df214ec258ef9ab75edc9fd80b9" ns3:_="" ns4:_="">
    <xsd:import namespace="74752822-dae2-416e-b2c5-9d0a6695fd46"/>
    <xsd:import namespace="864c4d92-9daf-4c90-83b0-7b1092e2783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_activity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4752822-dae2-416e-b2c5-9d0a6695fd4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1" nillable="true" ma:displayName="_activity" ma:hidden="true" ma:internalName="_activity">
      <xsd:simpleType>
        <xsd:restriction base="dms:Note"/>
      </xsd:simpleType>
    </xsd:element>
    <xsd:element name="MediaServiceSystemTags" ma:index="12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SearchProperties" ma:index="19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4c4d92-9daf-4c90-83b0-7b1092e2783f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74752822-dae2-416e-b2c5-9d0a6695fd46" xsi:nil="true"/>
  </documentManagement>
</p:properties>
</file>

<file path=customXml/itemProps1.xml><?xml version="1.0" encoding="utf-8"?>
<ds:datastoreItem xmlns:ds="http://schemas.openxmlformats.org/officeDocument/2006/customXml" ds:itemID="{9ACE2AAA-C718-435C-B4E6-95A08ACAC441}">
  <ds:schemaRefs/>
</ds:datastoreItem>
</file>

<file path=customXml/itemProps2.xml><?xml version="1.0" encoding="utf-8"?>
<ds:datastoreItem xmlns:ds="http://schemas.openxmlformats.org/officeDocument/2006/customXml" ds:itemID="{6AEF778C-424E-4617-AC17-A21CF0B8DEA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4752822-dae2-416e-b2c5-9d0a6695fd46"/>
    <ds:schemaRef ds:uri="864c4d92-9daf-4c90-83b0-7b1092e2783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FBB2F3B-6257-41BB-8B64-5AC7494F274B}">
  <ds:schemaRefs>
    <ds:schemaRef ds:uri="http://purl.org/dc/elements/1.1/"/>
    <ds:schemaRef ds:uri="http://schemas.microsoft.com/office/infopath/2007/PartnerControls"/>
    <ds:schemaRef ds:uri="864c4d92-9daf-4c90-83b0-7b1092e2783f"/>
    <ds:schemaRef ds:uri="74752822-dae2-416e-b2c5-9d0a6695fd46"/>
    <ds:schemaRef ds:uri="http://purl.org/dc/terms/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{8FB6DD3C-1F8C-4BF1-BE80-58BF4B383685}tf56410444_win32</Template>
  <TotalTime>4419</TotalTime>
  <Words>494</Words>
  <Application>Microsoft Macintosh PowerPoint</Application>
  <PresentationFormat>Widescreen</PresentationFormat>
  <Paragraphs>134</Paragraphs>
  <Slides>14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Microsoft YaHei UI</vt:lpstr>
      <vt:lpstr>Microsoft YaHei UI Light</vt:lpstr>
      <vt:lpstr>Arial</vt:lpstr>
      <vt:lpstr>Office 主题</vt:lpstr>
      <vt:lpstr>Student Alcohol Consumption</vt:lpstr>
      <vt:lpstr>Agenda</vt:lpstr>
      <vt:lpstr>Proposed Problem</vt:lpstr>
      <vt:lpstr>Family Factors: </vt:lpstr>
      <vt:lpstr>Motivation</vt:lpstr>
      <vt:lpstr>PowerPoint Presentation</vt:lpstr>
      <vt:lpstr>Approach</vt:lpstr>
      <vt:lpstr>Reasons for model selection</vt:lpstr>
      <vt:lpstr>Experimental results</vt:lpstr>
      <vt:lpstr>PowerPoint Presentation</vt:lpstr>
      <vt:lpstr>PowerPoint Presentation</vt:lpstr>
      <vt:lpstr>PowerPoint Presentation</vt:lpstr>
      <vt:lpstr>Future Works </vt:lpstr>
      <vt:lpstr>Thanks for Listening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Alcohol Consumption</dc:title>
  <dc:creator>Naomi '</dc:creator>
  <cp:lastModifiedBy>Monica Zhangwang (MSc Interdiscip Data Scienc FT)</cp:lastModifiedBy>
  <cp:revision>9</cp:revision>
  <dcterms:created xsi:type="dcterms:W3CDTF">2024-02-28T15:36:00Z</dcterms:created>
  <dcterms:modified xsi:type="dcterms:W3CDTF">2024-03-11T12:45:38Z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FC44592A6D6B4B05B060DB8FEB574466_12</vt:lpwstr>
  </property>
  <property fmtid="{D5CDD505-2E9C-101B-9397-08002B2CF9AE}" pid="3" name="KSOProductBuildVer">
    <vt:lpwstr>2052-12.1.0.16399</vt:lpwstr>
  </property>
  <property fmtid="{D5CDD505-2E9C-101B-9397-08002B2CF9AE}" pid="4" name="ContentTypeId">
    <vt:lpwstr>0x010100060E547925855240AEA055542D145A7C</vt:lpwstr>
  </property>
</Properties>
</file>