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sldIdLst>
    <p:sldId id="789" r:id="rId2"/>
    <p:sldId id="711" r:id="rId3"/>
    <p:sldId id="1297" r:id="rId4"/>
    <p:sldId id="1322" r:id="rId5"/>
    <p:sldId id="1314" r:id="rId6"/>
    <p:sldId id="1325" r:id="rId7"/>
    <p:sldId id="1315" r:id="rId8"/>
    <p:sldId id="1323" r:id="rId9"/>
    <p:sldId id="1305" r:id="rId10"/>
    <p:sldId id="1324" r:id="rId1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sain,Kamal" initials="H" lastIdx="2" clrIdx="0">
    <p:extLst>
      <p:ext uri="{19B8F6BF-5375-455C-9EA6-DF929625EA0E}">
        <p15:presenceInfo xmlns:p15="http://schemas.microsoft.com/office/powerpoint/2012/main" userId="S-1-5-21-3414645126-2122891329-3303210024-1048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214"/>
    <a:srgbClr val="C89800"/>
    <a:srgbClr val="CC00CC"/>
    <a:srgbClr val="16C880"/>
    <a:srgbClr val="DEB400"/>
    <a:srgbClr val="E4F731"/>
    <a:srgbClr val="FFCC29"/>
    <a:srgbClr val="FFD653"/>
    <a:srgbClr val="EAE16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1358" autoAdjust="0"/>
  </p:normalViewPr>
  <p:slideViewPr>
    <p:cSldViewPr>
      <p:cViewPr varScale="1">
        <p:scale>
          <a:sx n="76" d="100"/>
          <a:sy n="76" d="100"/>
        </p:scale>
        <p:origin x="11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E9FD2-793A-4EE4-B9BF-E17DFA49520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A5EF95-439E-4AC6-BC5A-8021313EF5A0}">
      <dgm:prSet custT="1"/>
      <dgm:spPr/>
      <dgm:t>
        <a:bodyPr/>
        <a:lstStyle/>
        <a:p>
          <a:r>
            <a:rPr lang="en-US" sz="2000" dirty="0" smtClean="0"/>
            <a:t>The</a:t>
          </a:r>
          <a:r>
            <a:rPr lang="en-US" sz="2000" baseline="0" dirty="0" smtClean="0"/>
            <a:t> city tax assessor of Midwestern city </a:t>
          </a:r>
          <a:endParaRPr lang="en-US" sz="2000" dirty="0"/>
        </a:p>
      </dgm:t>
    </dgm:pt>
    <dgm:pt modelId="{40679F03-092D-4DBD-BB79-36F07E1D8237}" type="parTrans" cxnId="{2955F98C-E5DC-432E-9D80-12B73885ABDF}">
      <dgm:prSet/>
      <dgm:spPr/>
      <dgm:t>
        <a:bodyPr/>
        <a:lstStyle/>
        <a:p>
          <a:endParaRPr lang="en-US" sz="2000"/>
        </a:p>
      </dgm:t>
    </dgm:pt>
    <dgm:pt modelId="{37A60A22-1A7B-4163-9B5A-53CD05081481}" type="sibTrans" cxnId="{2955F98C-E5DC-432E-9D80-12B73885ABDF}">
      <dgm:prSet/>
      <dgm:spPr/>
      <dgm:t>
        <a:bodyPr/>
        <a:lstStyle/>
        <a:p>
          <a:endParaRPr lang="en-US" sz="2000"/>
        </a:p>
      </dgm:t>
    </dgm:pt>
    <dgm:pt modelId="{C7CA25F7-7C38-4EE5-983D-D29FC842CAA4}">
      <dgm:prSet custT="1"/>
      <dgm:spPr>
        <a:solidFill>
          <a:srgbClr val="FF0000"/>
        </a:solidFill>
      </dgm:spPr>
      <dgm:t>
        <a:bodyPr/>
        <a:lstStyle/>
        <a:p>
          <a:r>
            <a:rPr lang="en-US" sz="2000" dirty="0" smtClean="0"/>
            <a:t>To</a:t>
          </a:r>
          <a:r>
            <a:rPr lang="en-US" sz="2000" baseline="0" dirty="0" smtClean="0"/>
            <a:t> fulfill client’s demand</a:t>
          </a:r>
        </a:p>
        <a:p>
          <a:r>
            <a:rPr lang="en-US" sz="2000" baseline="0" dirty="0" smtClean="0"/>
            <a:t>Prediction residential home sales prices</a:t>
          </a:r>
          <a:endParaRPr lang="en-US" sz="2000" dirty="0"/>
        </a:p>
      </dgm:t>
    </dgm:pt>
    <dgm:pt modelId="{C2F8FBA8-ABC9-4C24-86FD-D7759C563B36}" type="parTrans" cxnId="{D9F8929C-A856-4353-BD9C-ECEB5212F5DF}">
      <dgm:prSet/>
      <dgm:spPr/>
      <dgm:t>
        <a:bodyPr/>
        <a:lstStyle/>
        <a:p>
          <a:endParaRPr lang="en-US" sz="2000"/>
        </a:p>
      </dgm:t>
    </dgm:pt>
    <dgm:pt modelId="{F7B11C57-6CF3-459C-8DF9-5FBB0AA49CB3}" type="sibTrans" cxnId="{D9F8929C-A856-4353-BD9C-ECEB5212F5DF}">
      <dgm:prSet/>
      <dgm:spPr/>
      <dgm:t>
        <a:bodyPr/>
        <a:lstStyle/>
        <a:p>
          <a:endParaRPr lang="en-US" sz="2000"/>
        </a:p>
      </dgm:t>
    </dgm:pt>
    <dgm:pt modelId="{B857FE1D-18B4-449B-86E8-C202F4F7D576}">
      <dgm:prSet custT="1"/>
      <dgm:spPr/>
      <dgm:t>
        <a:bodyPr/>
        <a:lstStyle/>
        <a:p>
          <a:r>
            <a:rPr lang="en-US" sz="2000" dirty="0" smtClean="0"/>
            <a:t>Survey data of 522 observations (.txt file)</a:t>
          </a:r>
        </a:p>
        <a:p>
          <a:r>
            <a:rPr lang="en-US" sz="2000" dirty="0" smtClean="0"/>
            <a:t>Include characteristic of home and surrounding property</a:t>
          </a:r>
        </a:p>
      </dgm:t>
    </dgm:pt>
    <dgm:pt modelId="{EF2F5AD2-675A-4B1E-BA67-16A4033529D5}" type="parTrans" cxnId="{62CC4FDD-9341-40C7-908B-ED84B9CD2F19}">
      <dgm:prSet/>
      <dgm:spPr/>
      <dgm:t>
        <a:bodyPr/>
        <a:lstStyle/>
        <a:p>
          <a:endParaRPr lang="en-US" sz="2000"/>
        </a:p>
      </dgm:t>
    </dgm:pt>
    <dgm:pt modelId="{6B4B92C3-F4E3-4897-916E-77D546C81A6D}" type="sibTrans" cxnId="{62CC4FDD-9341-40C7-908B-ED84B9CD2F19}">
      <dgm:prSet/>
      <dgm:spPr/>
      <dgm:t>
        <a:bodyPr/>
        <a:lstStyle/>
        <a:p>
          <a:endParaRPr lang="en-US" sz="2000"/>
        </a:p>
      </dgm:t>
    </dgm:pt>
    <dgm:pt modelId="{AFBEAC23-7944-4B19-88F7-B431CA3CF1E3}" type="pres">
      <dgm:prSet presAssocID="{29BE9FD2-793A-4EE4-B9BF-E17DFA4952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FAE054-3FDA-4E50-9730-92D759DF3949}" type="pres">
      <dgm:prSet presAssocID="{29BE9FD2-793A-4EE4-B9BF-E17DFA495201}" presName="Name1" presStyleCnt="0"/>
      <dgm:spPr/>
    </dgm:pt>
    <dgm:pt modelId="{00B2DA96-9FE3-4EB7-8277-B9DA70395161}" type="pres">
      <dgm:prSet presAssocID="{29BE9FD2-793A-4EE4-B9BF-E17DFA495201}" presName="cycle" presStyleCnt="0"/>
      <dgm:spPr/>
    </dgm:pt>
    <dgm:pt modelId="{733350A9-A769-4864-9A3B-5C7AAE74A971}" type="pres">
      <dgm:prSet presAssocID="{29BE9FD2-793A-4EE4-B9BF-E17DFA495201}" presName="srcNode" presStyleLbl="node1" presStyleIdx="0" presStyleCnt="3"/>
      <dgm:spPr/>
    </dgm:pt>
    <dgm:pt modelId="{AE4A5438-26D0-4DFA-A245-DD3B75299BE2}" type="pres">
      <dgm:prSet presAssocID="{29BE9FD2-793A-4EE4-B9BF-E17DFA495201}" presName="conn" presStyleLbl="parChTrans1D2" presStyleIdx="0" presStyleCnt="1"/>
      <dgm:spPr/>
      <dgm:t>
        <a:bodyPr/>
        <a:lstStyle/>
        <a:p>
          <a:endParaRPr lang="en-US"/>
        </a:p>
      </dgm:t>
    </dgm:pt>
    <dgm:pt modelId="{E035DE2C-0259-4BE3-9E11-17CDB88DD976}" type="pres">
      <dgm:prSet presAssocID="{29BE9FD2-793A-4EE4-B9BF-E17DFA495201}" presName="extraNode" presStyleLbl="node1" presStyleIdx="0" presStyleCnt="3"/>
      <dgm:spPr/>
    </dgm:pt>
    <dgm:pt modelId="{FF333694-B5AB-4DD2-A900-D7511518EA44}" type="pres">
      <dgm:prSet presAssocID="{29BE9FD2-793A-4EE4-B9BF-E17DFA495201}" presName="dstNode" presStyleLbl="node1" presStyleIdx="0" presStyleCnt="3"/>
      <dgm:spPr/>
    </dgm:pt>
    <dgm:pt modelId="{BEEBD373-87EE-40A0-8D73-D1F1C1B3C21C}" type="pres">
      <dgm:prSet presAssocID="{87A5EF95-439E-4AC6-BC5A-8021313EF5A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71546-2AD0-4789-99A0-52A2BDCC502B}" type="pres">
      <dgm:prSet presAssocID="{87A5EF95-439E-4AC6-BC5A-8021313EF5A0}" presName="accent_1" presStyleCnt="0"/>
      <dgm:spPr/>
    </dgm:pt>
    <dgm:pt modelId="{658F8C5E-9B8C-4F10-91AF-3ACF83FF83AB}" type="pres">
      <dgm:prSet presAssocID="{87A5EF95-439E-4AC6-BC5A-8021313EF5A0}" presName="accentRepeatNode" presStyleLbl="solidFgAcc1" presStyleIdx="0" presStyleCnt="3" custLinFactNeighborX="-1469" custLinFactNeighborY="7649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DCFC542C-DE88-4612-B785-05ABD39E7482}" type="pres">
      <dgm:prSet presAssocID="{C7CA25F7-7C38-4EE5-983D-D29FC842CAA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8C893-9F1E-4F3A-80BC-7BD206BA53B6}" type="pres">
      <dgm:prSet presAssocID="{C7CA25F7-7C38-4EE5-983D-D29FC842CAA4}" presName="accent_2" presStyleCnt="0"/>
      <dgm:spPr/>
    </dgm:pt>
    <dgm:pt modelId="{C583245F-8335-44E8-B152-256F1608A8E9}" type="pres">
      <dgm:prSet presAssocID="{C7CA25F7-7C38-4EE5-983D-D29FC842CAA4}" presName="accentRepeatNode" presStyleLbl="solidFgAcc1" presStyleIdx="1" presStyleCnt="3" custScaleX="111419" custScaleY="102170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5B3D8E3-2F54-4DC8-8B64-02D64344FD6B}" type="pres">
      <dgm:prSet presAssocID="{B857FE1D-18B4-449B-86E8-C202F4F7D57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05452-4946-434F-AE2E-371660DBEA76}" type="pres">
      <dgm:prSet presAssocID="{B857FE1D-18B4-449B-86E8-C202F4F7D576}" presName="accent_3" presStyleCnt="0"/>
      <dgm:spPr/>
    </dgm:pt>
    <dgm:pt modelId="{C2F1C7EF-275F-4B4F-A371-4AC30B0BAD14}" type="pres">
      <dgm:prSet presAssocID="{B857FE1D-18B4-449B-86E8-C202F4F7D576}" presName="accentRepeatNode" presStyleLbl="solidFgAcc1" presStyleIdx="2" presStyleCnt="3" custScaleX="109409" custScaleY="101922"/>
      <dgm:spPr>
        <a:solidFill>
          <a:srgbClr val="99CC00"/>
        </a:solidFill>
      </dgm:spPr>
      <dgm:t>
        <a:bodyPr/>
        <a:lstStyle/>
        <a:p>
          <a:endParaRPr lang="en-US"/>
        </a:p>
      </dgm:t>
    </dgm:pt>
  </dgm:ptLst>
  <dgm:cxnLst>
    <dgm:cxn modelId="{8BDCDF1F-48C6-4779-816A-50007246D19E}" type="presOf" srcId="{29BE9FD2-793A-4EE4-B9BF-E17DFA495201}" destId="{AFBEAC23-7944-4B19-88F7-B431CA3CF1E3}" srcOrd="0" destOrd="0" presId="urn:microsoft.com/office/officeart/2008/layout/VerticalCurvedList"/>
    <dgm:cxn modelId="{2955F98C-E5DC-432E-9D80-12B73885ABDF}" srcId="{29BE9FD2-793A-4EE4-B9BF-E17DFA495201}" destId="{87A5EF95-439E-4AC6-BC5A-8021313EF5A0}" srcOrd="0" destOrd="0" parTransId="{40679F03-092D-4DBD-BB79-36F07E1D8237}" sibTransId="{37A60A22-1A7B-4163-9B5A-53CD05081481}"/>
    <dgm:cxn modelId="{D9F8929C-A856-4353-BD9C-ECEB5212F5DF}" srcId="{29BE9FD2-793A-4EE4-B9BF-E17DFA495201}" destId="{C7CA25F7-7C38-4EE5-983D-D29FC842CAA4}" srcOrd="1" destOrd="0" parTransId="{C2F8FBA8-ABC9-4C24-86FD-D7759C563B36}" sibTransId="{F7B11C57-6CF3-459C-8DF9-5FBB0AA49CB3}"/>
    <dgm:cxn modelId="{189A96FD-9428-4758-8A51-4A1AD9C75B24}" type="presOf" srcId="{37A60A22-1A7B-4163-9B5A-53CD05081481}" destId="{AE4A5438-26D0-4DFA-A245-DD3B75299BE2}" srcOrd="0" destOrd="0" presId="urn:microsoft.com/office/officeart/2008/layout/VerticalCurvedList"/>
    <dgm:cxn modelId="{62CC4FDD-9341-40C7-908B-ED84B9CD2F19}" srcId="{29BE9FD2-793A-4EE4-B9BF-E17DFA495201}" destId="{B857FE1D-18B4-449B-86E8-C202F4F7D576}" srcOrd="2" destOrd="0" parTransId="{EF2F5AD2-675A-4B1E-BA67-16A4033529D5}" sibTransId="{6B4B92C3-F4E3-4897-916E-77D546C81A6D}"/>
    <dgm:cxn modelId="{26BAF44E-CAAE-4072-88C2-FC9C3FC78E07}" type="presOf" srcId="{B857FE1D-18B4-449B-86E8-C202F4F7D576}" destId="{85B3D8E3-2F54-4DC8-8B64-02D64344FD6B}" srcOrd="0" destOrd="0" presId="urn:microsoft.com/office/officeart/2008/layout/VerticalCurvedList"/>
    <dgm:cxn modelId="{0A33753F-F330-4EE9-97AB-2CD23CCB24CD}" type="presOf" srcId="{87A5EF95-439E-4AC6-BC5A-8021313EF5A0}" destId="{BEEBD373-87EE-40A0-8D73-D1F1C1B3C21C}" srcOrd="0" destOrd="0" presId="urn:microsoft.com/office/officeart/2008/layout/VerticalCurvedList"/>
    <dgm:cxn modelId="{E6738227-62A7-40A0-BD3B-E0FC151092BF}" type="presOf" srcId="{C7CA25F7-7C38-4EE5-983D-D29FC842CAA4}" destId="{DCFC542C-DE88-4612-B785-05ABD39E7482}" srcOrd="0" destOrd="0" presId="urn:microsoft.com/office/officeart/2008/layout/VerticalCurvedList"/>
    <dgm:cxn modelId="{62F7E226-F35B-4FC4-AA6E-E2767E17BD56}" type="presParOf" srcId="{AFBEAC23-7944-4B19-88F7-B431CA3CF1E3}" destId="{03FAE054-3FDA-4E50-9730-92D759DF3949}" srcOrd="0" destOrd="0" presId="urn:microsoft.com/office/officeart/2008/layout/VerticalCurvedList"/>
    <dgm:cxn modelId="{19BE8386-0A9F-4FBC-8A15-FDE2250AEA71}" type="presParOf" srcId="{03FAE054-3FDA-4E50-9730-92D759DF3949}" destId="{00B2DA96-9FE3-4EB7-8277-B9DA70395161}" srcOrd="0" destOrd="0" presId="urn:microsoft.com/office/officeart/2008/layout/VerticalCurvedList"/>
    <dgm:cxn modelId="{A021BCDA-9A92-4385-B32C-4DA66EFC11D7}" type="presParOf" srcId="{00B2DA96-9FE3-4EB7-8277-B9DA70395161}" destId="{733350A9-A769-4864-9A3B-5C7AAE74A971}" srcOrd="0" destOrd="0" presId="urn:microsoft.com/office/officeart/2008/layout/VerticalCurvedList"/>
    <dgm:cxn modelId="{D6E05A67-149B-4ED9-984F-F4AD0385C938}" type="presParOf" srcId="{00B2DA96-9FE3-4EB7-8277-B9DA70395161}" destId="{AE4A5438-26D0-4DFA-A245-DD3B75299BE2}" srcOrd="1" destOrd="0" presId="urn:microsoft.com/office/officeart/2008/layout/VerticalCurvedList"/>
    <dgm:cxn modelId="{F2EFFE1C-F26F-412B-8F6D-4A0B6BABBDA7}" type="presParOf" srcId="{00B2DA96-9FE3-4EB7-8277-B9DA70395161}" destId="{E035DE2C-0259-4BE3-9E11-17CDB88DD976}" srcOrd="2" destOrd="0" presId="urn:microsoft.com/office/officeart/2008/layout/VerticalCurvedList"/>
    <dgm:cxn modelId="{20F12C65-0723-4AEA-A0A3-87D8D2D668E7}" type="presParOf" srcId="{00B2DA96-9FE3-4EB7-8277-B9DA70395161}" destId="{FF333694-B5AB-4DD2-A900-D7511518EA44}" srcOrd="3" destOrd="0" presId="urn:microsoft.com/office/officeart/2008/layout/VerticalCurvedList"/>
    <dgm:cxn modelId="{1F43EB49-100E-4863-8BBA-D045498DB00D}" type="presParOf" srcId="{03FAE054-3FDA-4E50-9730-92D759DF3949}" destId="{BEEBD373-87EE-40A0-8D73-D1F1C1B3C21C}" srcOrd="1" destOrd="0" presId="urn:microsoft.com/office/officeart/2008/layout/VerticalCurvedList"/>
    <dgm:cxn modelId="{5ECAFB56-A609-4365-AD6C-6120DE962F13}" type="presParOf" srcId="{03FAE054-3FDA-4E50-9730-92D759DF3949}" destId="{95771546-2AD0-4789-99A0-52A2BDCC502B}" srcOrd="2" destOrd="0" presId="urn:microsoft.com/office/officeart/2008/layout/VerticalCurvedList"/>
    <dgm:cxn modelId="{F7B16036-E62E-496D-8929-F32BC701FF39}" type="presParOf" srcId="{95771546-2AD0-4789-99A0-52A2BDCC502B}" destId="{658F8C5E-9B8C-4F10-91AF-3ACF83FF83AB}" srcOrd="0" destOrd="0" presId="urn:microsoft.com/office/officeart/2008/layout/VerticalCurvedList"/>
    <dgm:cxn modelId="{EF3C377A-AD86-494E-AA31-2ABB807BADEA}" type="presParOf" srcId="{03FAE054-3FDA-4E50-9730-92D759DF3949}" destId="{DCFC542C-DE88-4612-B785-05ABD39E7482}" srcOrd="3" destOrd="0" presId="urn:microsoft.com/office/officeart/2008/layout/VerticalCurvedList"/>
    <dgm:cxn modelId="{EFE0CB28-CE5A-4642-875F-869AE037A8B4}" type="presParOf" srcId="{03FAE054-3FDA-4E50-9730-92D759DF3949}" destId="{3AB8C893-9F1E-4F3A-80BC-7BD206BA53B6}" srcOrd="4" destOrd="0" presId="urn:microsoft.com/office/officeart/2008/layout/VerticalCurvedList"/>
    <dgm:cxn modelId="{51C44491-5174-4F6E-8C28-DED05E557324}" type="presParOf" srcId="{3AB8C893-9F1E-4F3A-80BC-7BD206BA53B6}" destId="{C583245F-8335-44E8-B152-256F1608A8E9}" srcOrd="0" destOrd="0" presId="urn:microsoft.com/office/officeart/2008/layout/VerticalCurvedList"/>
    <dgm:cxn modelId="{47B2AAB7-1B9D-4598-853D-1AA66B669544}" type="presParOf" srcId="{03FAE054-3FDA-4E50-9730-92D759DF3949}" destId="{85B3D8E3-2F54-4DC8-8B64-02D64344FD6B}" srcOrd="5" destOrd="0" presId="urn:microsoft.com/office/officeart/2008/layout/VerticalCurvedList"/>
    <dgm:cxn modelId="{BF921FD2-7F32-4F33-BA3B-25C9C9A21DE1}" type="presParOf" srcId="{03FAE054-3FDA-4E50-9730-92D759DF3949}" destId="{ABC05452-4946-434F-AE2E-371660DBEA76}" srcOrd="6" destOrd="0" presId="urn:microsoft.com/office/officeart/2008/layout/VerticalCurvedList"/>
    <dgm:cxn modelId="{7E1175BD-D734-42FD-B52F-77716136A26A}" type="presParOf" srcId="{ABC05452-4946-434F-AE2E-371660DBEA76}" destId="{C2F1C7EF-275F-4B4F-A371-4AC30B0BAD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5EC9C-F137-4C16-94B2-1CF4D0D614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4FD73-7A5A-4F95-A92C-8F804717DA3C}">
      <dgm:prSet phldrT="[Text]" custT="1"/>
      <dgm:spPr/>
      <dgm:t>
        <a:bodyPr/>
        <a:lstStyle/>
        <a:p>
          <a:r>
            <a:rPr lang="en-US" sz="2000" dirty="0" smtClean="0"/>
            <a:t>How many missing values are there? Do any variables have mostly or all missing values?</a:t>
          </a:r>
          <a:endParaRPr lang="en-US" sz="2000" dirty="0"/>
        </a:p>
      </dgm:t>
    </dgm:pt>
    <dgm:pt modelId="{0918D401-B7BD-4D51-923A-0D93D00F4ABF}" type="parTrans" cxnId="{98341216-F1E5-4A44-8DB6-485A336A3127}">
      <dgm:prSet/>
      <dgm:spPr/>
      <dgm:t>
        <a:bodyPr/>
        <a:lstStyle/>
        <a:p>
          <a:endParaRPr lang="en-US"/>
        </a:p>
      </dgm:t>
    </dgm:pt>
    <dgm:pt modelId="{1C34E47C-8DA6-4E87-8651-C0D62135BE04}" type="sibTrans" cxnId="{98341216-F1E5-4A44-8DB6-485A336A3127}">
      <dgm:prSet/>
      <dgm:spPr/>
      <dgm:t>
        <a:bodyPr/>
        <a:lstStyle/>
        <a:p>
          <a:endParaRPr lang="en-US"/>
        </a:p>
      </dgm:t>
    </dgm:pt>
    <dgm:pt modelId="{59347B7B-C1E9-4EE8-AC43-1E9474E077FA}">
      <dgm:prSet phldrT="[Text]" custT="1"/>
      <dgm:spPr/>
      <dgm:t>
        <a:bodyPr/>
        <a:lstStyle/>
        <a:p>
          <a:r>
            <a:rPr lang="en-US" sz="2000" dirty="0" smtClean="0"/>
            <a:t>Are there any strange minimum and maximum values?</a:t>
          </a:r>
          <a:endParaRPr lang="en-US" sz="2000" dirty="0"/>
        </a:p>
      </dgm:t>
    </dgm:pt>
    <dgm:pt modelId="{7640C9D4-852E-459A-BD29-FB5D5B20C91B}" type="parTrans" cxnId="{B58986FD-DCEF-4479-8AB9-EA9C267298A4}">
      <dgm:prSet/>
      <dgm:spPr/>
      <dgm:t>
        <a:bodyPr/>
        <a:lstStyle/>
        <a:p>
          <a:endParaRPr lang="en-US"/>
        </a:p>
      </dgm:t>
    </dgm:pt>
    <dgm:pt modelId="{D17CA4C7-D63E-457C-BE5E-3CA8FE6E6949}" type="sibTrans" cxnId="{B58986FD-DCEF-4479-8AB9-EA9C267298A4}">
      <dgm:prSet/>
      <dgm:spPr/>
      <dgm:t>
        <a:bodyPr/>
        <a:lstStyle/>
        <a:p>
          <a:endParaRPr lang="en-US"/>
        </a:p>
      </dgm:t>
    </dgm:pt>
    <dgm:pt modelId="{9890FDA9-3544-4C88-8DDE-DF9E7C8C428E}">
      <dgm:prSet phldrT="[Text]" custT="1"/>
      <dgm:spPr/>
      <dgm:t>
        <a:bodyPr/>
        <a:lstStyle/>
        <a:p>
          <a:r>
            <a:rPr lang="en-US" sz="2000" dirty="0" smtClean="0"/>
            <a:t>Are there large differences between mean and median?</a:t>
          </a:r>
        </a:p>
      </dgm:t>
    </dgm:pt>
    <dgm:pt modelId="{0AAF2F4C-646A-427A-8D53-4A6B0BEEA409}" type="parTrans" cxnId="{02C1F34D-EA63-41E6-A87E-39072321643D}">
      <dgm:prSet/>
      <dgm:spPr/>
      <dgm:t>
        <a:bodyPr/>
        <a:lstStyle/>
        <a:p>
          <a:endParaRPr lang="en-US"/>
        </a:p>
      </dgm:t>
    </dgm:pt>
    <dgm:pt modelId="{F82D08D3-0811-451B-B53E-A777DDB2819C}" type="sibTrans" cxnId="{02C1F34D-EA63-41E6-A87E-39072321643D}">
      <dgm:prSet/>
      <dgm:spPr/>
      <dgm:t>
        <a:bodyPr/>
        <a:lstStyle/>
        <a:p>
          <a:endParaRPr lang="en-US"/>
        </a:p>
      </dgm:t>
    </dgm:pt>
    <dgm:pt modelId="{AB6686DF-5070-4836-A405-DCBD104BEA2D}">
      <dgm:prSet phldrT="[Text]" custT="1"/>
      <dgm:spPr/>
      <dgm:t>
        <a:bodyPr/>
        <a:lstStyle/>
        <a:p>
          <a:r>
            <a:rPr lang="en-US" sz="2000" dirty="0" smtClean="0"/>
            <a:t>Are there any categorical variables with large percentages of records having a single value?</a:t>
          </a:r>
        </a:p>
      </dgm:t>
    </dgm:pt>
    <dgm:pt modelId="{44A71CA6-3589-415E-B9A4-FB376DA265F3}" type="parTrans" cxnId="{61555178-FA86-4017-AD21-177740DD2568}">
      <dgm:prSet/>
      <dgm:spPr/>
      <dgm:t>
        <a:bodyPr/>
        <a:lstStyle/>
        <a:p>
          <a:endParaRPr lang="en-US"/>
        </a:p>
      </dgm:t>
    </dgm:pt>
    <dgm:pt modelId="{AB5355C5-C1E9-4867-84A9-965BC6C43AF8}" type="sibTrans" cxnId="{61555178-FA86-4017-AD21-177740DD2568}">
      <dgm:prSet/>
      <dgm:spPr/>
      <dgm:t>
        <a:bodyPr/>
        <a:lstStyle/>
        <a:p>
          <a:endParaRPr lang="en-US"/>
        </a:p>
      </dgm:t>
    </dgm:pt>
    <dgm:pt modelId="{C961DB02-0276-4B3D-9BB0-B3EEDDD480E5}" type="pres">
      <dgm:prSet presAssocID="{8945EC9C-F137-4C16-94B2-1CF4D0D614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E8363-E198-495B-9BB6-694C142ADACE}" type="pres">
      <dgm:prSet presAssocID="{D9A4FD73-7A5A-4F95-A92C-8F804717DA3C}" presName="parentLin" presStyleCnt="0"/>
      <dgm:spPr/>
    </dgm:pt>
    <dgm:pt modelId="{397D202E-FD9A-4356-B60E-FCA82B00BDD3}" type="pres">
      <dgm:prSet presAssocID="{D9A4FD73-7A5A-4F95-A92C-8F804717DA3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5A5B312-7E5C-4D0D-BA1E-3B8773E5E3A7}" type="pres">
      <dgm:prSet presAssocID="{D9A4FD73-7A5A-4F95-A92C-8F804717DA3C}" presName="parentText" presStyleLbl="node1" presStyleIdx="0" presStyleCnt="4" custScaleY="1306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72925-9960-49B6-8C51-10AD5717530D}" type="pres">
      <dgm:prSet presAssocID="{D9A4FD73-7A5A-4F95-A92C-8F804717DA3C}" presName="negativeSpace" presStyleCnt="0"/>
      <dgm:spPr/>
    </dgm:pt>
    <dgm:pt modelId="{709E0910-76D2-4807-9E8D-8187995FF96C}" type="pres">
      <dgm:prSet presAssocID="{D9A4FD73-7A5A-4F95-A92C-8F804717DA3C}" presName="childText" presStyleLbl="conFgAcc1" presStyleIdx="0" presStyleCnt="4">
        <dgm:presLayoutVars>
          <dgm:bulletEnabled val="1"/>
        </dgm:presLayoutVars>
      </dgm:prSet>
      <dgm:spPr/>
    </dgm:pt>
    <dgm:pt modelId="{B2E22287-D694-45CE-8CA0-06CDFF3690C8}" type="pres">
      <dgm:prSet presAssocID="{1C34E47C-8DA6-4E87-8651-C0D62135BE04}" presName="spaceBetweenRectangles" presStyleCnt="0"/>
      <dgm:spPr/>
    </dgm:pt>
    <dgm:pt modelId="{479CB4FF-CB97-481A-9525-90980E5BE9FA}" type="pres">
      <dgm:prSet presAssocID="{59347B7B-C1E9-4EE8-AC43-1E9474E077FA}" presName="parentLin" presStyleCnt="0"/>
      <dgm:spPr/>
    </dgm:pt>
    <dgm:pt modelId="{90577DAA-7028-4C99-ACEF-302B704512FE}" type="pres">
      <dgm:prSet presAssocID="{59347B7B-C1E9-4EE8-AC43-1E9474E077F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2802042-5F00-4D82-AB8C-DFBEB56B9B40}" type="pres">
      <dgm:prSet presAssocID="{59347B7B-C1E9-4EE8-AC43-1E9474E077FA}" presName="parentText" presStyleLbl="node1" presStyleIdx="1" presStyleCnt="4" custScaleY="135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DFB3-67AD-422E-B52D-43BE35D2871A}" type="pres">
      <dgm:prSet presAssocID="{59347B7B-C1E9-4EE8-AC43-1E9474E077FA}" presName="negativeSpace" presStyleCnt="0"/>
      <dgm:spPr/>
    </dgm:pt>
    <dgm:pt modelId="{7E0ACECF-85C0-4F13-9387-DDB9F9BBBB62}" type="pres">
      <dgm:prSet presAssocID="{59347B7B-C1E9-4EE8-AC43-1E9474E077FA}" presName="childText" presStyleLbl="conFgAcc1" presStyleIdx="1" presStyleCnt="4">
        <dgm:presLayoutVars>
          <dgm:bulletEnabled val="1"/>
        </dgm:presLayoutVars>
      </dgm:prSet>
      <dgm:spPr/>
    </dgm:pt>
    <dgm:pt modelId="{9B56DAA9-3377-4159-9778-368F86951C54}" type="pres">
      <dgm:prSet presAssocID="{D17CA4C7-D63E-457C-BE5E-3CA8FE6E6949}" presName="spaceBetweenRectangles" presStyleCnt="0"/>
      <dgm:spPr/>
    </dgm:pt>
    <dgm:pt modelId="{28C8EF95-B96F-43BD-AFCA-8A1B4CA808D5}" type="pres">
      <dgm:prSet presAssocID="{9890FDA9-3544-4C88-8DDE-DF9E7C8C428E}" presName="parentLin" presStyleCnt="0"/>
      <dgm:spPr/>
    </dgm:pt>
    <dgm:pt modelId="{9092D215-B761-4B69-9B53-AEF1193ED73C}" type="pres">
      <dgm:prSet presAssocID="{9890FDA9-3544-4C88-8DDE-DF9E7C8C428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5B948A5-7D0A-421C-BDD7-D31356C9B13B}" type="pres">
      <dgm:prSet presAssocID="{9890FDA9-3544-4C88-8DDE-DF9E7C8C428E}" presName="parentText" presStyleLbl="node1" presStyleIdx="2" presStyleCnt="4" custScaleY="1347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194CD-925B-4EF9-9EDB-F369EBCB25A0}" type="pres">
      <dgm:prSet presAssocID="{9890FDA9-3544-4C88-8DDE-DF9E7C8C428E}" presName="negativeSpace" presStyleCnt="0"/>
      <dgm:spPr/>
    </dgm:pt>
    <dgm:pt modelId="{8A0FF65F-D7F8-4A52-9254-1896856CB108}" type="pres">
      <dgm:prSet presAssocID="{9890FDA9-3544-4C88-8DDE-DF9E7C8C428E}" presName="childText" presStyleLbl="conFgAcc1" presStyleIdx="2" presStyleCnt="4">
        <dgm:presLayoutVars>
          <dgm:bulletEnabled val="1"/>
        </dgm:presLayoutVars>
      </dgm:prSet>
      <dgm:spPr/>
    </dgm:pt>
    <dgm:pt modelId="{C3CFC1D7-C8A4-4C2F-B0BD-C675D6FCB445}" type="pres">
      <dgm:prSet presAssocID="{F82D08D3-0811-451B-B53E-A777DDB2819C}" presName="spaceBetweenRectangles" presStyleCnt="0"/>
      <dgm:spPr/>
    </dgm:pt>
    <dgm:pt modelId="{02EFE62E-E094-4158-A139-0CC3C56393B6}" type="pres">
      <dgm:prSet presAssocID="{AB6686DF-5070-4836-A405-DCBD104BEA2D}" presName="parentLin" presStyleCnt="0"/>
      <dgm:spPr/>
    </dgm:pt>
    <dgm:pt modelId="{6F592439-DF08-46B4-A8B4-944171B569ED}" type="pres">
      <dgm:prSet presAssocID="{AB6686DF-5070-4836-A405-DCBD104BEA2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C8AAEAA-E40F-44F2-900E-FCEDF1108E7D}" type="pres">
      <dgm:prSet presAssocID="{AB6686DF-5070-4836-A405-DCBD104BEA2D}" presName="parentText" presStyleLbl="node1" presStyleIdx="3" presStyleCnt="4" custScaleY="1442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336E1-D8C3-4990-B3FB-FAB8A9B95416}" type="pres">
      <dgm:prSet presAssocID="{AB6686DF-5070-4836-A405-DCBD104BEA2D}" presName="negativeSpace" presStyleCnt="0"/>
      <dgm:spPr/>
    </dgm:pt>
    <dgm:pt modelId="{9E11155C-9275-4A79-8225-9F23B0BAD92E}" type="pres">
      <dgm:prSet presAssocID="{AB6686DF-5070-4836-A405-DCBD104BEA2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2C1F34D-EA63-41E6-A87E-39072321643D}" srcId="{8945EC9C-F137-4C16-94B2-1CF4D0D6144B}" destId="{9890FDA9-3544-4C88-8DDE-DF9E7C8C428E}" srcOrd="2" destOrd="0" parTransId="{0AAF2F4C-646A-427A-8D53-4A6B0BEEA409}" sibTransId="{F82D08D3-0811-451B-B53E-A777DDB2819C}"/>
    <dgm:cxn modelId="{CF4FF8D0-BB1F-4518-A06D-737E058076FE}" type="presOf" srcId="{9890FDA9-3544-4C88-8DDE-DF9E7C8C428E}" destId="{9092D215-B761-4B69-9B53-AEF1193ED73C}" srcOrd="0" destOrd="0" presId="urn:microsoft.com/office/officeart/2005/8/layout/list1"/>
    <dgm:cxn modelId="{858D3AEC-9F2B-4391-8752-31ADA54AA10D}" type="presOf" srcId="{D9A4FD73-7A5A-4F95-A92C-8F804717DA3C}" destId="{D5A5B312-7E5C-4D0D-BA1E-3B8773E5E3A7}" srcOrd="1" destOrd="0" presId="urn:microsoft.com/office/officeart/2005/8/layout/list1"/>
    <dgm:cxn modelId="{CD47DB53-AF1E-4A93-81ED-1C0D50ED9524}" type="presOf" srcId="{59347B7B-C1E9-4EE8-AC43-1E9474E077FA}" destId="{32802042-5F00-4D82-AB8C-DFBEB56B9B40}" srcOrd="1" destOrd="0" presId="urn:microsoft.com/office/officeart/2005/8/layout/list1"/>
    <dgm:cxn modelId="{98341216-F1E5-4A44-8DB6-485A336A3127}" srcId="{8945EC9C-F137-4C16-94B2-1CF4D0D6144B}" destId="{D9A4FD73-7A5A-4F95-A92C-8F804717DA3C}" srcOrd="0" destOrd="0" parTransId="{0918D401-B7BD-4D51-923A-0D93D00F4ABF}" sibTransId="{1C34E47C-8DA6-4E87-8651-C0D62135BE04}"/>
    <dgm:cxn modelId="{F74C37A3-C482-48A0-823F-DF78A3DF2801}" type="presOf" srcId="{AB6686DF-5070-4836-A405-DCBD104BEA2D}" destId="{9C8AAEAA-E40F-44F2-900E-FCEDF1108E7D}" srcOrd="1" destOrd="0" presId="urn:microsoft.com/office/officeart/2005/8/layout/list1"/>
    <dgm:cxn modelId="{857CF601-DB9F-4E56-A0CC-AB9FCE1C5BA2}" type="presOf" srcId="{9890FDA9-3544-4C88-8DDE-DF9E7C8C428E}" destId="{B5B948A5-7D0A-421C-BDD7-D31356C9B13B}" srcOrd="1" destOrd="0" presId="urn:microsoft.com/office/officeart/2005/8/layout/list1"/>
    <dgm:cxn modelId="{705D8E3E-DFF1-4FE2-A072-926E9044C85C}" type="presOf" srcId="{8945EC9C-F137-4C16-94B2-1CF4D0D6144B}" destId="{C961DB02-0276-4B3D-9BB0-B3EEDDD480E5}" srcOrd="0" destOrd="0" presId="urn:microsoft.com/office/officeart/2005/8/layout/list1"/>
    <dgm:cxn modelId="{A1486093-4EEE-486C-9F6D-7316C730BFD4}" type="presOf" srcId="{59347B7B-C1E9-4EE8-AC43-1E9474E077FA}" destId="{90577DAA-7028-4C99-ACEF-302B704512FE}" srcOrd="0" destOrd="0" presId="urn:microsoft.com/office/officeart/2005/8/layout/list1"/>
    <dgm:cxn modelId="{B58986FD-DCEF-4479-8AB9-EA9C267298A4}" srcId="{8945EC9C-F137-4C16-94B2-1CF4D0D6144B}" destId="{59347B7B-C1E9-4EE8-AC43-1E9474E077FA}" srcOrd="1" destOrd="0" parTransId="{7640C9D4-852E-459A-BD29-FB5D5B20C91B}" sibTransId="{D17CA4C7-D63E-457C-BE5E-3CA8FE6E6949}"/>
    <dgm:cxn modelId="{C4677E41-7EF7-4DA8-9E3D-B9ACEA7673A3}" type="presOf" srcId="{AB6686DF-5070-4836-A405-DCBD104BEA2D}" destId="{6F592439-DF08-46B4-A8B4-944171B569ED}" srcOrd="0" destOrd="0" presId="urn:microsoft.com/office/officeart/2005/8/layout/list1"/>
    <dgm:cxn modelId="{03EE2F3E-2929-4C6D-A758-0362A365FDA2}" type="presOf" srcId="{D9A4FD73-7A5A-4F95-A92C-8F804717DA3C}" destId="{397D202E-FD9A-4356-B60E-FCA82B00BDD3}" srcOrd="0" destOrd="0" presId="urn:microsoft.com/office/officeart/2005/8/layout/list1"/>
    <dgm:cxn modelId="{61555178-FA86-4017-AD21-177740DD2568}" srcId="{8945EC9C-F137-4C16-94B2-1CF4D0D6144B}" destId="{AB6686DF-5070-4836-A405-DCBD104BEA2D}" srcOrd="3" destOrd="0" parTransId="{44A71CA6-3589-415E-B9A4-FB376DA265F3}" sibTransId="{AB5355C5-C1E9-4867-84A9-965BC6C43AF8}"/>
    <dgm:cxn modelId="{1376BA79-DB95-419D-9E93-0D11B0CFBA09}" type="presParOf" srcId="{C961DB02-0276-4B3D-9BB0-B3EEDDD480E5}" destId="{719E8363-E198-495B-9BB6-694C142ADACE}" srcOrd="0" destOrd="0" presId="urn:microsoft.com/office/officeart/2005/8/layout/list1"/>
    <dgm:cxn modelId="{4B5EF0C5-F921-4CA8-A40B-9BCF5E678059}" type="presParOf" srcId="{719E8363-E198-495B-9BB6-694C142ADACE}" destId="{397D202E-FD9A-4356-B60E-FCA82B00BDD3}" srcOrd="0" destOrd="0" presId="urn:microsoft.com/office/officeart/2005/8/layout/list1"/>
    <dgm:cxn modelId="{F511124B-7F79-429E-B574-CF831660DE17}" type="presParOf" srcId="{719E8363-E198-495B-9BB6-694C142ADACE}" destId="{D5A5B312-7E5C-4D0D-BA1E-3B8773E5E3A7}" srcOrd="1" destOrd="0" presId="urn:microsoft.com/office/officeart/2005/8/layout/list1"/>
    <dgm:cxn modelId="{7D0677F5-D42B-47D0-B993-31232633B33F}" type="presParOf" srcId="{C961DB02-0276-4B3D-9BB0-B3EEDDD480E5}" destId="{F0272925-9960-49B6-8C51-10AD5717530D}" srcOrd="1" destOrd="0" presId="urn:microsoft.com/office/officeart/2005/8/layout/list1"/>
    <dgm:cxn modelId="{DE3DA48A-B6DB-47C1-BF77-66931D940435}" type="presParOf" srcId="{C961DB02-0276-4B3D-9BB0-B3EEDDD480E5}" destId="{709E0910-76D2-4807-9E8D-8187995FF96C}" srcOrd="2" destOrd="0" presId="urn:microsoft.com/office/officeart/2005/8/layout/list1"/>
    <dgm:cxn modelId="{DABB54FF-2966-4B1B-A519-6142E8F23B7C}" type="presParOf" srcId="{C961DB02-0276-4B3D-9BB0-B3EEDDD480E5}" destId="{B2E22287-D694-45CE-8CA0-06CDFF3690C8}" srcOrd="3" destOrd="0" presId="urn:microsoft.com/office/officeart/2005/8/layout/list1"/>
    <dgm:cxn modelId="{F7375EC1-6AEF-4A9C-98D7-AFF631200A8E}" type="presParOf" srcId="{C961DB02-0276-4B3D-9BB0-B3EEDDD480E5}" destId="{479CB4FF-CB97-481A-9525-90980E5BE9FA}" srcOrd="4" destOrd="0" presId="urn:microsoft.com/office/officeart/2005/8/layout/list1"/>
    <dgm:cxn modelId="{9F78FA13-C2A6-46B4-8A2B-A0404ABF1384}" type="presParOf" srcId="{479CB4FF-CB97-481A-9525-90980E5BE9FA}" destId="{90577DAA-7028-4C99-ACEF-302B704512FE}" srcOrd="0" destOrd="0" presId="urn:microsoft.com/office/officeart/2005/8/layout/list1"/>
    <dgm:cxn modelId="{2A3F5573-CA04-41E8-9D1F-BC1207B194D6}" type="presParOf" srcId="{479CB4FF-CB97-481A-9525-90980E5BE9FA}" destId="{32802042-5F00-4D82-AB8C-DFBEB56B9B40}" srcOrd="1" destOrd="0" presId="urn:microsoft.com/office/officeart/2005/8/layout/list1"/>
    <dgm:cxn modelId="{6E3738A5-5A18-4783-97BA-CED96710E844}" type="presParOf" srcId="{C961DB02-0276-4B3D-9BB0-B3EEDDD480E5}" destId="{1535DFB3-67AD-422E-B52D-43BE35D2871A}" srcOrd="5" destOrd="0" presId="urn:microsoft.com/office/officeart/2005/8/layout/list1"/>
    <dgm:cxn modelId="{B86F75B4-9EEB-4D2F-A2F0-629D122BDA33}" type="presParOf" srcId="{C961DB02-0276-4B3D-9BB0-B3EEDDD480E5}" destId="{7E0ACECF-85C0-4F13-9387-DDB9F9BBBB62}" srcOrd="6" destOrd="0" presId="urn:microsoft.com/office/officeart/2005/8/layout/list1"/>
    <dgm:cxn modelId="{0E1A09A6-2FC8-4CA8-97AC-FA1161B951D4}" type="presParOf" srcId="{C961DB02-0276-4B3D-9BB0-B3EEDDD480E5}" destId="{9B56DAA9-3377-4159-9778-368F86951C54}" srcOrd="7" destOrd="0" presId="urn:microsoft.com/office/officeart/2005/8/layout/list1"/>
    <dgm:cxn modelId="{75951AAE-C16D-4C53-B843-032DE413FD38}" type="presParOf" srcId="{C961DB02-0276-4B3D-9BB0-B3EEDDD480E5}" destId="{28C8EF95-B96F-43BD-AFCA-8A1B4CA808D5}" srcOrd="8" destOrd="0" presId="urn:microsoft.com/office/officeart/2005/8/layout/list1"/>
    <dgm:cxn modelId="{B1E570FC-499F-4008-B0AE-27A1F03BF38E}" type="presParOf" srcId="{28C8EF95-B96F-43BD-AFCA-8A1B4CA808D5}" destId="{9092D215-B761-4B69-9B53-AEF1193ED73C}" srcOrd="0" destOrd="0" presId="urn:microsoft.com/office/officeart/2005/8/layout/list1"/>
    <dgm:cxn modelId="{C3561015-DFD5-4113-BA4E-034487387F4B}" type="presParOf" srcId="{28C8EF95-B96F-43BD-AFCA-8A1B4CA808D5}" destId="{B5B948A5-7D0A-421C-BDD7-D31356C9B13B}" srcOrd="1" destOrd="0" presId="urn:microsoft.com/office/officeart/2005/8/layout/list1"/>
    <dgm:cxn modelId="{43FFCB1E-CE6C-4572-9D20-E8E2D0976A97}" type="presParOf" srcId="{C961DB02-0276-4B3D-9BB0-B3EEDDD480E5}" destId="{6CC194CD-925B-4EF9-9EDB-F369EBCB25A0}" srcOrd="9" destOrd="0" presId="urn:microsoft.com/office/officeart/2005/8/layout/list1"/>
    <dgm:cxn modelId="{E993DFDB-98D1-40FE-9B77-AAD58BE0C645}" type="presParOf" srcId="{C961DB02-0276-4B3D-9BB0-B3EEDDD480E5}" destId="{8A0FF65F-D7F8-4A52-9254-1896856CB108}" srcOrd="10" destOrd="0" presId="urn:microsoft.com/office/officeart/2005/8/layout/list1"/>
    <dgm:cxn modelId="{F8D0B0F2-47A3-4EFD-ADC0-8B84E9AAE8D0}" type="presParOf" srcId="{C961DB02-0276-4B3D-9BB0-B3EEDDD480E5}" destId="{C3CFC1D7-C8A4-4C2F-B0BD-C675D6FCB445}" srcOrd="11" destOrd="0" presId="urn:microsoft.com/office/officeart/2005/8/layout/list1"/>
    <dgm:cxn modelId="{316AC648-2162-4AC9-BBFA-BE44AFC9196E}" type="presParOf" srcId="{C961DB02-0276-4B3D-9BB0-B3EEDDD480E5}" destId="{02EFE62E-E094-4158-A139-0CC3C56393B6}" srcOrd="12" destOrd="0" presId="urn:microsoft.com/office/officeart/2005/8/layout/list1"/>
    <dgm:cxn modelId="{4E0F4E1E-539E-49B5-AF9F-3868D379A08E}" type="presParOf" srcId="{02EFE62E-E094-4158-A139-0CC3C56393B6}" destId="{6F592439-DF08-46B4-A8B4-944171B569ED}" srcOrd="0" destOrd="0" presId="urn:microsoft.com/office/officeart/2005/8/layout/list1"/>
    <dgm:cxn modelId="{343E1F18-9B1E-4D83-9339-2159239795B0}" type="presParOf" srcId="{02EFE62E-E094-4158-A139-0CC3C56393B6}" destId="{9C8AAEAA-E40F-44F2-900E-FCEDF1108E7D}" srcOrd="1" destOrd="0" presId="urn:microsoft.com/office/officeart/2005/8/layout/list1"/>
    <dgm:cxn modelId="{BFE9951E-A6BC-42D4-AEBE-D7ADFFF087E4}" type="presParOf" srcId="{C961DB02-0276-4B3D-9BB0-B3EEDDD480E5}" destId="{59C336E1-D8C3-4990-B3FB-FAB8A9B95416}" srcOrd="13" destOrd="0" presId="urn:microsoft.com/office/officeart/2005/8/layout/list1"/>
    <dgm:cxn modelId="{78FE91AE-81F4-4737-91AF-9C7E3807D659}" type="presParOf" srcId="{C961DB02-0276-4B3D-9BB0-B3EEDDD480E5}" destId="{9E11155C-9275-4A79-8225-9F23B0BAD9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45EC9C-F137-4C16-94B2-1CF4D0D614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4FD73-7A5A-4F95-A92C-8F804717DA3C}">
      <dgm:prSet phldrT="[Text]" custT="1"/>
      <dgm:spPr/>
      <dgm:t>
        <a:bodyPr/>
        <a:lstStyle/>
        <a:p>
          <a:r>
            <a:rPr lang="en-US" sz="2000" dirty="0" smtClean="0"/>
            <a:t>How many missing values are there? Do any variables have mostly or all missing values?</a:t>
          </a:r>
          <a:endParaRPr lang="en-US" sz="2000" dirty="0"/>
        </a:p>
      </dgm:t>
    </dgm:pt>
    <dgm:pt modelId="{0918D401-B7BD-4D51-923A-0D93D00F4ABF}" type="parTrans" cxnId="{98341216-F1E5-4A44-8DB6-485A336A3127}">
      <dgm:prSet/>
      <dgm:spPr/>
      <dgm:t>
        <a:bodyPr/>
        <a:lstStyle/>
        <a:p>
          <a:endParaRPr lang="en-US"/>
        </a:p>
      </dgm:t>
    </dgm:pt>
    <dgm:pt modelId="{1C34E47C-8DA6-4E87-8651-C0D62135BE04}" type="sibTrans" cxnId="{98341216-F1E5-4A44-8DB6-485A336A3127}">
      <dgm:prSet/>
      <dgm:spPr/>
      <dgm:t>
        <a:bodyPr/>
        <a:lstStyle/>
        <a:p>
          <a:endParaRPr lang="en-US"/>
        </a:p>
      </dgm:t>
    </dgm:pt>
    <dgm:pt modelId="{59347B7B-C1E9-4EE8-AC43-1E9474E077FA}">
      <dgm:prSet phldrT="[Text]" custT="1"/>
      <dgm:spPr/>
      <dgm:t>
        <a:bodyPr/>
        <a:lstStyle/>
        <a:p>
          <a:r>
            <a:rPr lang="en-US" sz="2000" dirty="0" smtClean="0"/>
            <a:t>Are there any strange minimum and maximum values?</a:t>
          </a:r>
          <a:endParaRPr lang="en-US" sz="2000" dirty="0"/>
        </a:p>
      </dgm:t>
    </dgm:pt>
    <dgm:pt modelId="{7640C9D4-852E-459A-BD29-FB5D5B20C91B}" type="parTrans" cxnId="{B58986FD-DCEF-4479-8AB9-EA9C267298A4}">
      <dgm:prSet/>
      <dgm:spPr/>
      <dgm:t>
        <a:bodyPr/>
        <a:lstStyle/>
        <a:p>
          <a:endParaRPr lang="en-US"/>
        </a:p>
      </dgm:t>
    </dgm:pt>
    <dgm:pt modelId="{D17CA4C7-D63E-457C-BE5E-3CA8FE6E6949}" type="sibTrans" cxnId="{B58986FD-DCEF-4479-8AB9-EA9C267298A4}">
      <dgm:prSet/>
      <dgm:spPr/>
      <dgm:t>
        <a:bodyPr/>
        <a:lstStyle/>
        <a:p>
          <a:endParaRPr lang="en-US"/>
        </a:p>
      </dgm:t>
    </dgm:pt>
    <dgm:pt modelId="{9890FDA9-3544-4C88-8DDE-DF9E7C8C428E}">
      <dgm:prSet phldrT="[Text]" custT="1"/>
      <dgm:spPr/>
      <dgm:t>
        <a:bodyPr/>
        <a:lstStyle/>
        <a:p>
          <a:r>
            <a:rPr lang="en-US" sz="2000" dirty="0" smtClean="0"/>
            <a:t>Are there large differences between mean and median?</a:t>
          </a:r>
        </a:p>
      </dgm:t>
    </dgm:pt>
    <dgm:pt modelId="{0AAF2F4C-646A-427A-8D53-4A6B0BEEA409}" type="parTrans" cxnId="{02C1F34D-EA63-41E6-A87E-39072321643D}">
      <dgm:prSet/>
      <dgm:spPr/>
      <dgm:t>
        <a:bodyPr/>
        <a:lstStyle/>
        <a:p>
          <a:endParaRPr lang="en-US"/>
        </a:p>
      </dgm:t>
    </dgm:pt>
    <dgm:pt modelId="{F82D08D3-0811-451B-B53E-A777DDB2819C}" type="sibTrans" cxnId="{02C1F34D-EA63-41E6-A87E-39072321643D}">
      <dgm:prSet/>
      <dgm:spPr/>
      <dgm:t>
        <a:bodyPr/>
        <a:lstStyle/>
        <a:p>
          <a:endParaRPr lang="en-US"/>
        </a:p>
      </dgm:t>
    </dgm:pt>
    <dgm:pt modelId="{AB6686DF-5070-4836-A405-DCBD104BEA2D}">
      <dgm:prSet phldrT="[Text]" custT="1"/>
      <dgm:spPr/>
      <dgm:t>
        <a:bodyPr/>
        <a:lstStyle/>
        <a:p>
          <a:r>
            <a:rPr lang="en-US" sz="2000" dirty="0" smtClean="0"/>
            <a:t>Are there any categorical variables with large percentages of records having a single value?</a:t>
          </a:r>
        </a:p>
      </dgm:t>
    </dgm:pt>
    <dgm:pt modelId="{44A71CA6-3589-415E-B9A4-FB376DA265F3}" type="parTrans" cxnId="{61555178-FA86-4017-AD21-177740DD2568}">
      <dgm:prSet/>
      <dgm:spPr/>
      <dgm:t>
        <a:bodyPr/>
        <a:lstStyle/>
        <a:p>
          <a:endParaRPr lang="en-US"/>
        </a:p>
      </dgm:t>
    </dgm:pt>
    <dgm:pt modelId="{AB5355C5-C1E9-4867-84A9-965BC6C43AF8}" type="sibTrans" cxnId="{61555178-FA86-4017-AD21-177740DD2568}">
      <dgm:prSet/>
      <dgm:spPr/>
      <dgm:t>
        <a:bodyPr/>
        <a:lstStyle/>
        <a:p>
          <a:endParaRPr lang="en-US"/>
        </a:p>
      </dgm:t>
    </dgm:pt>
    <dgm:pt modelId="{C961DB02-0276-4B3D-9BB0-B3EEDDD480E5}" type="pres">
      <dgm:prSet presAssocID="{8945EC9C-F137-4C16-94B2-1CF4D0D614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E8363-E198-495B-9BB6-694C142ADACE}" type="pres">
      <dgm:prSet presAssocID="{D9A4FD73-7A5A-4F95-A92C-8F804717DA3C}" presName="parentLin" presStyleCnt="0"/>
      <dgm:spPr/>
    </dgm:pt>
    <dgm:pt modelId="{397D202E-FD9A-4356-B60E-FCA82B00BDD3}" type="pres">
      <dgm:prSet presAssocID="{D9A4FD73-7A5A-4F95-A92C-8F804717DA3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5A5B312-7E5C-4D0D-BA1E-3B8773E5E3A7}" type="pres">
      <dgm:prSet presAssocID="{D9A4FD73-7A5A-4F95-A92C-8F804717DA3C}" presName="parentText" presStyleLbl="node1" presStyleIdx="0" presStyleCnt="4" custScaleY="1306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72925-9960-49B6-8C51-10AD5717530D}" type="pres">
      <dgm:prSet presAssocID="{D9A4FD73-7A5A-4F95-A92C-8F804717DA3C}" presName="negativeSpace" presStyleCnt="0"/>
      <dgm:spPr/>
    </dgm:pt>
    <dgm:pt modelId="{709E0910-76D2-4807-9E8D-8187995FF96C}" type="pres">
      <dgm:prSet presAssocID="{D9A4FD73-7A5A-4F95-A92C-8F804717DA3C}" presName="childText" presStyleLbl="conFgAcc1" presStyleIdx="0" presStyleCnt="4">
        <dgm:presLayoutVars>
          <dgm:bulletEnabled val="1"/>
        </dgm:presLayoutVars>
      </dgm:prSet>
      <dgm:spPr/>
    </dgm:pt>
    <dgm:pt modelId="{B2E22287-D694-45CE-8CA0-06CDFF3690C8}" type="pres">
      <dgm:prSet presAssocID="{1C34E47C-8DA6-4E87-8651-C0D62135BE04}" presName="spaceBetweenRectangles" presStyleCnt="0"/>
      <dgm:spPr/>
    </dgm:pt>
    <dgm:pt modelId="{479CB4FF-CB97-481A-9525-90980E5BE9FA}" type="pres">
      <dgm:prSet presAssocID="{59347B7B-C1E9-4EE8-AC43-1E9474E077FA}" presName="parentLin" presStyleCnt="0"/>
      <dgm:spPr/>
    </dgm:pt>
    <dgm:pt modelId="{90577DAA-7028-4C99-ACEF-302B704512FE}" type="pres">
      <dgm:prSet presAssocID="{59347B7B-C1E9-4EE8-AC43-1E9474E077F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2802042-5F00-4D82-AB8C-DFBEB56B9B40}" type="pres">
      <dgm:prSet presAssocID="{59347B7B-C1E9-4EE8-AC43-1E9474E077FA}" presName="parentText" presStyleLbl="node1" presStyleIdx="1" presStyleCnt="4" custScaleY="135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DFB3-67AD-422E-B52D-43BE35D2871A}" type="pres">
      <dgm:prSet presAssocID="{59347B7B-C1E9-4EE8-AC43-1E9474E077FA}" presName="negativeSpace" presStyleCnt="0"/>
      <dgm:spPr/>
    </dgm:pt>
    <dgm:pt modelId="{7E0ACECF-85C0-4F13-9387-DDB9F9BBBB62}" type="pres">
      <dgm:prSet presAssocID="{59347B7B-C1E9-4EE8-AC43-1E9474E077FA}" presName="childText" presStyleLbl="conFgAcc1" presStyleIdx="1" presStyleCnt="4">
        <dgm:presLayoutVars>
          <dgm:bulletEnabled val="1"/>
        </dgm:presLayoutVars>
      </dgm:prSet>
      <dgm:spPr/>
    </dgm:pt>
    <dgm:pt modelId="{9B56DAA9-3377-4159-9778-368F86951C54}" type="pres">
      <dgm:prSet presAssocID="{D17CA4C7-D63E-457C-BE5E-3CA8FE6E6949}" presName="spaceBetweenRectangles" presStyleCnt="0"/>
      <dgm:spPr/>
    </dgm:pt>
    <dgm:pt modelId="{28C8EF95-B96F-43BD-AFCA-8A1B4CA808D5}" type="pres">
      <dgm:prSet presAssocID="{9890FDA9-3544-4C88-8DDE-DF9E7C8C428E}" presName="parentLin" presStyleCnt="0"/>
      <dgm:spPr/>
    </dgm:pt>
    <dgm:pt modelId="{9092D215-B761-4B69-9B53-AEF1193ED73C}" type="pres">
      <dgm:prSet presAssocID="{9890FDA9-3544-4C88-8DDE-DF9E7C8C428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5B948A5-7D0A-421C-BDD7-D31356C9B13B}" type="pres">
      <dgm:prSet presAssocID="{9890FDA9-3544-4C88-8DDE-DF9E7C8C428E}" presName="parentText" presStyleLbl="node1" presStyleIdx="2" presStyleCnt="4" custScaleY="1347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194CD-925B-4EF9-9EDB-F369EBCB25A0}" type="pres">
      <dgm:prSet presAssocID="{9890FDA9-3544-4C88-8DDE-DF9E7C8C428E}" presName="negativeSpace" presStyleCnt="0"/>
      <dgm:spPr/>
    </dgm:pt>
    <dgm:pt modelId="{8A0FF65F-D7F8-4A52-9254-1896856CB108}" type="pres">
      <dgm:prSet presAssocID="{9890FDA9-3544-4C88-8DDE-DF9E7C8C428E}" presName="childText" presStyleLbl="conFgAcc1" presStyleIdx="2" presStyleCnt="4">
        <dgm:presLayoutVars>
          <dgm:bulletEnabled val="1"/>
        </dgm:presLayoutVars>
      </dgm:prSet>
      <dgm:spPr/>
    </dgm:pt>
    <dgm:pt modelId="{C3CFC1D7-C8A4-4C2F-B0BD-C675D6FCB445}" type="pres">
      <dgm:prSet presAssocID="{F82D08D3-0811-451B-B53E-A777DDB2819C}" presName="spaceBetweenRectangles" presStyleCnt="0"/>
      <dgm:spPr/>
    </dgm:pt>
    <dgm:pt modelId="{02EFE62E-E094-4158-A139-0CC3C56393B6}" type="pres">
      <dgm:prSet presAssocID="{AB6686DF-5070-4836-A405-DCBD104BEA2D}" presName="parentLin" presStyleCnt="0"/>
      <dgm:spPr/>
    </dgm:pt>
    <dgm:pt modelId="{6F592439-DF08-46B4-A8B4-944171B569ED}" type="pres">
      <dgm:prSet presAssocID="{AB6686DF-5070-4836-A405-DCBD104BEA2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C8AAEAA-E40F-44F2-900E-FCEDF1108E7D}" type="pres">
      <dgm:prSet presAssocID="{AB6686DF-5070-4836-A405-DCBD104BEA2D}" presName="parentText" presStyleLbl="node1" presStyleIdx="3" presStyleCnt="4" custScaleY="1442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336E1-D8C3-4990-B3FB-FAB8A9B95416}" type="pres">
      <dgm:prSet presAssocID="{AB6686DF-5070-4836-A405-DCBD104BEA2D}" presName="negativeSpace" presStyleCnt="0"/>
      <dgm:spPr/>
    </dgm:pt>
    <dgm:pt modelId="{9E11155C-9275-4A79-8225-9F23B0BAD92E}" type="pres">
      <dgm:prSet presAssocID="{AB6686DF-5070-4836-A405-DCBD104BEA2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EA3A30-0A0D-4699-9289-3C507CC5D404}" type="presOf" srcId="{59347B7B-C1E9-4EE8-AC43-1E9474E077FA}" destId="{90577DAA-7028-4C99-ACEF-302B704512FE}" srcOrd="0" destOrd="0" presId="urn:microsoft.com/office/officeart/2005/8/layout/list1"/>
    <dgm:cxn modelId="{C3036D5C-27F4-4529-A7A0-934B39EC2F10}" type="presOf" srcId="{9890FDA9-3544-4C88-8DDE-DF9E7C8C428E}" destId="{B5B948A5-7D0A-421C-BDD7-D31356C9B13B}" srcOrd="1" destOrd="0" presId="urn:microsoft.com/office/officeart/2005/8/layout/list1"/>
    <dgm:cxn modelId="{02C1F34D-EA63-41E6-A87E-39072321643D}" srcId="{8945EC9C-F137-4C16-94B2-1CF4D0D6144B}" destId="{9890FDA9-3544-4C88-8DDE-DF9E7C8C428E}" srcOrd="2" destOrd="0" parTransId="{0AAF2F4C-646A-427A-8D53-4A6B0BEEA409}" sibTransId="{F82D08D3-0811-451B-B53E-A777DDB2819C}"/>
    <dgm:cxn modelId="{5A826871-1E73-4F5A-8C2E-3C2BC6400F3C}" type="presOf" srcId="{AB6686DF-5070-4836-A405-DCBD104BEA2D}" destId="{9C8AAEAA-E40F-44F2-900E-FCEDF1108E7D}" srcOrd="1" destOrd="0" presId="urn:microsoft.com/office/officeart/2005/8/layout/list1"/>
    <dgm:cxn modelId="{98341216-F1E5-4A44-8DB6-485A336A3127}" srcId="{8945EC9C-F137-4C16-94B2-1CF4D0D6144B}" destId="{D9A4FD73-7A5A-4F95-A92C-8F804717DA3C}" srcOrd="0" destOrd="0" parTransId="{0918D401-B7BD-4D51-923A-0D93D00F4ABF}" sibTransId="{1C34E47C-8DA6-4E87-8651-C0D62135BE04}"/>
    <dgm:cxn modelId="{556A7141-669B-4507-9596-36BC7547FE8F}" type="presOf" srcId="{8945EC9C-F137-4C16-94B2-1CF4D0D6144B}" destId="{C961DB02-0276-4B3D-9BB0-B3EEDDD480E5}" srcOrd="0" destOrd="0" presId="urn:microsoft.com/office/officeart/2005/8/layout/list1"/>
    <dgm:cxn modelId="{BFEE3ECE-F70D-4197-81B7-1FCF0339CB7A}" type="presOf" srcId="{AB6686DF-5070-4836-A405-DCBD104BEA2D}" destId="{6F592439-DF08-46B4-A8B4-944171B569ED}" srcOrd="0" destOrd="0" presId="urn:microsoft.com/office/officeart/2005/8/layout/list1"/>
    <dgm:cxn modelId="{841CF6A9-7AF8-4EB1-AB7E-8AC00FC33877}" type="presOf" srcId="{9890FDA9-3544-4C88-8DDE-DF9E7C8C428E}" destId="{9092D215-B761-4B69-9B53-AEF1193ED73C}" srcOrd="0" destOrd="0" presId="urn:microsoft.com/office/officeart/2005/8/layout/list1"/>
    <dgm:cxn modelId="{41B6FA67-3B77-4ADF-ADFB-A7285FE0CD13}" type="presOf" srcId="{D9A4FD73-7A5A-4F95-A92C-8F804717DA3C}" destId="{397D202E-FD9A-4356-B60E-FCA82B00BDD3}" srcOrd="0" destOrd="0" presId="urn:microsoft.com/office/officeart/2005/8/layout/list1"/>
    <dgm:cxn modelId="{927A4096-8009-421E-9E8C-86893E375E36}" type="presOf" srcId="{59347B7B-C1E9-4EE8-AC43-1E9474E077FA}" destId="{32802042-5F00-4D82-AB8C-DFBEB56B9B40}" srcOrd="1" destOrd="0" presId="urn:microsoft.com/office/officeart/2005/8/layout/list1"/>
    <dgm:cxn modelId="{B58986FD-DCEF-4479-8AB9-EA9C267298A4}" srcId="{8945EC9C-F137-4C16-94B2-1CF4D0D6144B}" destId="{59347B7B-C1E9-4EE8-AC43-1E9474E077FA}" srcOrd="1" destOrd="0" parTransId="{7640C9D4-852E-459A-BD29-FB5D5B20C91B}" sibTransId="{D17CA4C7-D63E-457C-BE5E-3CA8FE6E6949}"/>
    <dgm:cxn modelId="{3F1B114B-B17D-4972-96BD-6A427D3CBF75}" type="presOf" srcId="{D9A4FD73-7A5A-4F95-A92C-8F804717DA3C}" destId="{D5A5B312-7E5C-4D0D-BA1E-3B8773E5E3A7}" srcOrd="1" destOrd="0" presId="urn:microsoft.com/office/officeart/2005/8/layout/list1"/>
    <dgm:cxn modelId="{61555178-FA86-4017-AD21-177740DD2568}" srcId="{8945EC9C-F137-4C16-94B2-1CF4D0D6144B}" destId="{AB6686DF-5070-4836-A405-DCBD104BEA2D}" srcOrd="3" destOrd="0" parTransId="{44A71CA6-3589-415E-B9A4-FB376DA265F3}" sibTransId="{AB5355C5-C1E9-4867-84A9-965BC6C43AF8}"/>
    <dgm:cxn modelId="{29753052-FBBB-446E-859A-64E37D38461F}" type="presParOf" srcId="{C961DB02-0276-4B3D-9BB0-B3EEDDD480E5}" destId="{719E8363-E198-495B-9BB6-694C142ADACE}" srcOrd="0" destOrd="0" presId="urn:microsoft.com/office/officeart/2005/8/layout/list1"/>
    <dgm:cxn modelId="{0E1CFD10-4B8F-47CA-96E2-246181A1D7AC}" type="presParOf" srcId="{719E8363-E198-495B-9BB6-694C142ADACE}" destId="{397D202E-FD9A-4356-B60E-FCA82B00BDD3}" srcOrd="0" destOrd="0" presId="urn:microsoft.com/office/officeart/2005/8/layout/list1"/>
    <dgm:cxn modelId="{0B7889D5-A4FD-4B43-B1EC-417825DBF8A3}" type="presParOf" srcId="{719E8363-E198-495B-9BB6-694C142ADACE}" destId="{D5A5B312-7E5C-4D0D-BA1E-3B8773E5E3A7}" srcOrd="1" destOrd="0" presId="urn:microsoft.com/office/officeart/2005/8/layout/list1"/>
    <dgm:cxn modelId="{68A7EE90-6E51-4144-BE65-5FEBE77602F5}" type="presParOf" srcId="{C961DB02-0276-4B3D-9BB0-B3EEDDD480E5}" destId="{F0272925-9960-49B6-8C51-10AD5717530D}" srcOrd="1" destOrd="0" presId="urn:microsoft.com/office/officeart/2005/8/layout/list1"/>
    <dgm:cxn modelId="{3BFA16C7-6996-4849-85CF-D0CA376CC281}" type="presParOf" srcId="{C961DB02-0276-4B3D-9BB0-B3EEDDD480E5}" destId="{709E0910-76D2-4807-9E8D-8187995FF96C}" srcOrd="2" destOrd="0" presId="urn:microsoft.com/office/officeart/2005/8/layout/list1"/>
    <dgm:cxn modelId="{82DAA27D-1372-414E-AF6E-79CEE77A2F6F}" type="presParOf" srcId="{C961DB02-0276-4B3D-9BB0-B3EEDDD480E5}" destId="{B2E22287-D694-45CE-8CA0-06CDFF3690C8}" srcOrd="3" destOrd="0" presId="urn:microsoft.com/office/officeart/2005/8/layout/list1"/>
    <dgm:cxn modelId="{77F5CB8B-0949-45BC-A0B1-D94F1C53D8EE}" type="presParOf" srcId="{C961DB02-0276-4B3D-9BB0-B3EEDDD480E5}" destId="{479CB4FF-CB97-481A-9525-90980E5BE9FA}" srcOrd="4" destOrd="0" presId="urn:microsoft.com/office/officeart/2005/8/layout/list1"/>
    <dgm:cxn modelId="{E9CA0FEE-E7E8-490E-96E2-FFF4A7C03E41}" type="presParOf" srcId="{479CB4FF-CB97-481A-9525-90980E5BE9FA}" destId="{90577DAA-7028-4C99-ACEF-302B704512FE}" srcOrd="0" destOrd="0" presId="urn:microsoft.com/office/officeart/2005/8/layout/list1"/>
    <dgm:cxn modelId="{4E1B6E81-DCF3-4CEF-ABA7-C4C1E47CACE3}" type="presParOf" srcId="{479CB4FF-CB97-481A-9525-90980E5BE9FA}" destId="{32802042-5F00-4D82-AB8C-DFBEB56B9B40}" srcOrd="1" destOrd="0" presId="urn:microsoft.com/office/officeart/2005/8/layout/list1"/>
    <dgm:cxn modelId="{A53374FB-F2AE-4849-B535-2D2C49393AAA}" type="presParOf" srcId="{C961DB02-0276-4B3D-9BB0-B3EEDDD480E5}" destId="{1535DFB3-67AD-422E-B52D-43BE35D2871A}" srcOrd="5" destOrd="0" presId="urn:microsoft.com/office/officeart/2005/8/layout/list1"/>
    <dgm:cxn modelId="{1A09E688-DF7D-4087-B96A-A2AA248A2348}" type="presParOf" srcId="{C961DB02-0276-4B3D-9BB0-B3EEDDD480E5}" destId="{7E0ACECF-85C0-4F13-9387-DDB9F9BBBB62}" srcOrd="6" destOrd="0" presId="urn:microsoft.com/office/officeart/2005/8/layout/list1"/>
    <dgm:cxn modelId="{17FCCE3E-6CC2-48FD-BE33-A012A117FA6D}" type="presParOf" srcId="{C961DB02-0276-4B3D-9BB0-B3EEDDD480E5}" destId="{9B56DAA9-3377-4159-9778-368F86951C54}" srcOrd="7" destOrd="0" presId="urn:microsoft.com/office/officeart/2005/8/layout/list1"/>
    <dgm:cxn modelId="{8C3CE9C0-0663-4DF9-81CB-B86ED78F26E5}" type="presParOf" srcId="{C961DB02-0276-4B3D-9BB0-B3EEDDD480E5}" destId="{28C8EF95-B96F-43BD-AFCA-8A1B4CA808D5}" srcOrd="8" destOrd="0" presId="urn:microsoft.com/office/officeart/2005/8/layout/list1"/>
    <dgm:cxn modelId="{473815F1-10DB-46EE-9420-8BD7F685BD10}" type="presParOf" srcId="{28C8EF95-B96F-43BD-AFCA-8A1B4CA808D5}" destId="{9092D215-B761-4B69-9B53-AEF1193ED73C}" srcOrd="0" destOrd="0" presId="urn:microsoft.com/office/officeart/2005/8/layout/list1"/>
    <dgm:cxn modelId="{E314DCBE-0A2C-4E49-B657-CCA28B10B0CE}" type="presParOf" srcId="{28C8EF95-B96F-43BD-AFCA-8A1B4CA808D5}" destId="{B5B948A5-7D0A-421C-BDD7-D31356C9B13B}" srcOrd="1" destOrd="0" presId="urn:microsoft.com/office/officeart/2005/8/layout/list1"/>
    <dgm:cxn modelId="{79A73D12-AF7C-4480-8C73-9547EFDF9F1D}" type="presParOf" srcId="{C961DB02-0276-4B3D-9BB0-B3EEDDD480E5}" destId="{6CC194CD-925B-4EF9-9EDB-F369EBCB25A0}" srcOrd="9" destOrd="0" presId="urn:microsoft.com/office/officeart/2005/8/layout/list1"/>
    <dgm:cxn modelId="{3CB5E5F7-D39F-4880-94A3-1F4094F1391B}" type="presParOf" srcId="{C961DB02-0276-4B3D-9BB0-B3EEDDD480E5}" destId="{8A0FF65F-D7F8-4A52-9254-1896856CB108}" srcOrd="10" destOrd="0" presId="urn:microsoft.com/office/officeart/2005/8/layout/list1"/>
    <dgm:cxn modelId="{C0D7AE2C-7544-40F4-9444-BDDD2D347A77}" type="presParOf" srcId="{C961DB02-0276-4B3D-9BB0-B3EEDDD480E5}" destId="{C3CFC1D7-C8A4-4C2F-B0BD-C675D6FCB445}" srcOrd="11" destOrd="0" presId="urn:microsoft.com/office/officeart/2005/8/layout/list1"/>
    <dgm:cxn modelId="{D277C891-0DE5-49F7-A0EE-CA9FB0CCAEF2}" type="presParOf" srcId="{C961DB02-0276-4B3D-9BB0-B3EEDDD480E5}" destId="{02EFE62E-E094-4158-A139-0CC3C56393B6}" srcOrd="12" destOrd="0" presId="urn:microsoft.com/office/officeart/2005/8/layout/list1"/>
    <dgm:cxn modelId="{5E3E19E4-0A34-43D6-9B55-4CEFA8CF2261}" type="presParOf" srcId="{02EFE62E-E094-4158-A139-0CC3C56393B6}" destId="{6F592439-DF08-46B4-A8B4-944171B569ED}" srcOrd="0" destOrd="0" presId="urn:microsoft.com/office/officeart/2005/8/layout/list1"/>
    <dgm:cxn modelId="{C672630F-09FC-44ED-9432-C9759E8E92FC}" type="presParOf" srcId="{02EFE62E-E094-4158-A139-0CC3C56393B6}" destId="{9C8AAEAA-E40F-44F2-900E-FCEDF1108E7D}" srcOrd="1" destOrd="0" presId="urn:microsoft.com/office/officeart/2005/8/layout/list1"/>
    <dgm:cxn modelId="{C8522272-98FB-4ADB-9993-ED9EE292355B}" type="presParOf" srcId="{C961DB02-0276-4B3D-9BB0-B3EEDDD480E5}" destId="{59C336E1-D8C3-4990-B3FB-FAB8A9B95416}" srcOrd="13" destOrd="0" presId="urn:microsoft.com/office/officeart/2005/8/layout/list1"/>
    <dgm:cxn modelId="{45A0FA7B-A9B0-4A81-9085-4D98D461DFAE}" type="presParOf" srcId="{C961DB02-0276-4B3D-9BB0-B3EEDDD480E5}" destId="{9E11155C-9275-4A79-8225-9F23B0BAD9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5438-26D0-4DFA-A245-DD3B75299BE2}">
      <dsp:nvSpPr>
        <dsp:cNvPr id="0" name=""/>
        <dsp:cNvSpPr/>
      </dsp:nvSpPr>
      <dsp:spPr>
        <a:xfrm>
          <a:off x="-6006391" y="-924103"/>
          <a:ext cx="7189509" cy="7189509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D373-87EE-40A0-8D73-D1F1C1B3C21C}">
      <dsp:nvSpPr>
        <dsp:cNvPr id="0" name=""/>
        <dsp:cNvSpPr/>
      </dsp:nvSpPr>
      <dsp:spPr>
        <a:xfrm>
          <a:off x="772782" y="534130"/>
          <a:ext cx="8044964" cy="10682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</a:t>
          </a:r>
          <a:r>
            <a:rPr lang="en-US" sz="2000" kern="1200" baseline="0" dirty="0" smtClean="0"/>
            <a:t> city tax assessor of Midwestern city </a:t>
          </a:r>
          <a:endParaRPr lang="en-US" sz="2000" kern="1200" dirty="0"/>
        </a:p>
      </dsp:txBody>
      <dsp:txXfrm>
        <a:off x="772782" y="534130"/>
        <a:ext cx="8044964" cy="1068260"/>
      </dsp:txXfrm>
    </dsp:sp>
    <dsp:sp modelId="{658F8C5E-9B8C-4F10-91AF-3ACF83FF83AB}">
      <dsp:nvSpPr>
        <dsp:cNvPr id="0" name=""/>
        <dsp:cNvSpPr/>
      </dsp:nvSpPr>
      <dsp:spPr>
        <a:xfrm>
          <a:off x="85504" y="502736"/>
          <a:ext cx="1335325" cy="1335325"/>
        </a:xfrm>
        <a:prstGeom prst="ellipse">
          <a:avLst/>
        </a:prstGeom>
        <a:solidFill>
          <a:srgbClr val="FFFF00"/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C542C-DE88-4612-B785-05ABD39E7482}">
      <dsp:nvSpPr>
        <dsp:cNvPr id="0" name=""/>
        <dsp:cNvSpPr/>
      </dsp:nvSpPr>
      <dsp:spPr>
        <a:xfrm>
          <a:off x="1161095" y="2136520"/>
          <a:ext cx="7656651" cy="1068260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</a:t>
          </a:r>
          <a:r>
            <a:rPr lang="en-US" sz="2000" kern="1200" baseline="0" dirty="0" smtClean="0"/>
            <a:t> fulfill client’s demand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Prediction residential home sales prices</a:t>
          </a:r>
          <a:endParaRPr lang="en-US" sz="2000" kern="1200" dirty="0"/>
        </a:p>
      </dsp:txBody>
      <dsp:txXfrm>
        <a:off x="1161095" y="2136520"/>
        <a:ext cx="7656651" cy="1068260"/>
      </dsp:txXfrm>
    </dsp:sp>
    <dsp:sp modelId="{C583245F-8335-44E8-B152-256F1608A8E9}">
      <dsp:nvSpPr>
        <dsp:cNvPr id="0" name=""/>
        <dsp:cNvSpPr/>
      </dsp:nvSpPr>
      <dsp:spPr>
        <a:xfrm>
          <a:off x="417192" y="1988499"/>
          <a:ext cx="1487806" cy="1364302"/>
        </a:xfrm>
        <a:prstGeom prst="ellipse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accent5">
              <a:hueOff val="3359278"/>
              <a:satOff val="4740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3D8E3-2F54-4DC8-8B64-02D64344FD6B}">
      <dsp:nvSpPr>
        <dsp:cNvPr id="0" name=""/>
        <dsp:cNvSpPr/>
      </dsp:nvSpPr>
      <dsp:spPr>
        <a:xfrm>
          <a:off x="772782" y="3738911"/>
          <a:ext cx="8044964" cy="1068260"/>
        </a:xfrm>
        <a:prstGeom prst="rect">
          <a:avLst/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93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Survey data of 522 observations (.txt file)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Include characteristic of home and surrounding property</a:t>
          </a:r>
        </a:p>
      </dsp:txBody>
      <dsp:txXfrm>
        <a:off x="772782" y="3738911"/>
        <a:ext cx="8044964" cy="1068260"/>
      </dsp:txXfrm>
    </dsp:sp>
    <dsp:sp modelId="{C2F1C7EF-275F-4B4F-A371-4AC30B0BAD14}">
      <dsp:nvSpPr>
        <dsp:cNvPr id="0" name=""/>
        <dsp:cNvSpPr/>
      </dsp:nvSpPr>
      <dsp:spPr>
        <a:xfrm>
          <a:off x="42299" y="3592546"/>
          <a:ext cx="1460966" cy="1360990"/>
        </a:xfrm>
        <a:prstGeom prst="ellipse">
          <a:avLst/>
        </a:prstGeom>
        <a:solidFill>
          <a:srgbClr val="99CC00"/>
        </a:solidFill>
        <a:ln w="19050" cap="flat" cmpd="sng" algn="ctr">
          <a:solidFill>
            <a:schemeClr val="accent5">
              <a:hueOff val="6718555"/>
              <a:satOff val="9479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E0910-76D2-4807-9E8D-8187995FF96C}">
      <dsp:nvSpPr>
        <dsp:cNvPr id="0" name=""/>
        <dsp:cNvSpPr/>
      </dsp:nvSpPr>
      <dsp:spPr>
        <a:xfrm>
          <a:off x="0" y="505487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5B312-7E5C-4D0D-BA1E-3B8773E5E3A7}">
      <dsp:nvSpPr>
        <dsp:cNvPr id="0" name=""/>
        <dsp:cNvSpPr/>
      </dsp:nvSpPr>
      <dsp:spPr>
        <a:xfrm>
          <a:off x="323850" y="53098"/>
          <a:ext cx="4533900" cy="732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How many missing values are there? Do any variables have mostly or all missing values?</a:t>
          </a:r>
          <a:endParaRPr lang="en-US" sz="2000" kern="1200" dirty="0"/>
        </a:p>
      </dsp:txBody>
      <dsp:txXfrm>
        <a:off x="359624" y="88872"/>
        <a:ext cx="4462352" cy="661280"/>
      </dsp:txXfrm>
    </dsp:sp>
    <dsp:sp modelId="{7E0ACECF-85C0-4F13-9387-DDB9F9BBBB62}">
      <dsp:nvSpPr>
        <dsp:cNvPr id="0" name=""/>
        <dsp:cNvSpPr/>
      </dsp:nvSpPr>
      <dsp:spPr>
        <a:xfrm>
          <a:off x="0" y="1568801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02042-5F00-4D82-AB8C-DFBEB56B9B40}">
      <dsp:nvSpPr>
        <dsp:cNvPr id="0" name=""/>
        <dsp:cNvSpPr/>
      </dsp:nvSpPr>
      <dsp:spPr>
        <a:xfrm>
          <a:off x="323850" y="1086887"/>
          <a:ext cx="4533900" cy="7623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Are there any strange minimum and maximum values?</a:t>
          </a:r>
          <a:endParaRPr lang="en-US" sz="2000" kern="1200" dirty="0"/>
        </a:p>
      </dsp:txBody>
      <dsp:txXfrm>
        <a:off x="361065" y="1124102"/>
        <a:ext cx="4459470" cy="687923"/>
      </dsp:txXfrm>
    </dsp:sp>
    <dsp:sp modelId="{8A0FF65F-D7F8-4A52-9254-1896856CB108}">
      <dsp:nvSpPr>
        <dsp:cNvPr id="0" name=""/>
        <dsp:cNvSpPr/>
      </dsp:nvSpPr>
      <dsp:spPr>
        <a:xfrm>
          <a:off x="0" y="2625373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948A5-7D0A-421C-BDD7-D31356C9B13B}">
      <dsp:nvSpPr>
        <dsp:cNvPr id="0" name=""/>
        <dsp:cNvSpPr/>
      </dsp:nvSpPr>
      <dsp:spPr>
        <a:xfrm>
          <a:off x="323850" y="2150201"/>
          <a:ext cx="4533900" cy="755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Are there large differences between mean and median?</a:t>
          </a:r>
        </a:p>
      </dsp:txBody>
      <dsp:txXfrm>
        <a:off x="360736" y="2187087"/>
        <a:ext cx="4460128" cy="681839"/>
      </dsp:txXfrm>
    </dsp:sp>
    <dsp:sp modelId="{9E11155C-9275-4A79-8225-9F23B0BAD92E}">
      <dsp:nvSpPr>
        <dsp:cNvPr id="0" name=""/>
        <dsp:cNvSpPr/>
      </dsp:nvSpPr>
      <dsp:spPr>
        <a:xfrm>
          <a:off x="0" y="3735301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AAEAA-E40F-44F2-900E-FCEDF1108E7D}">
      <dsp:nvSpPr>
        <dsp:cNvPr id="0" name=""/>
        <dsp:cNvSpPr/>
      </dsp:nvSpPr>
      <dsp:spPr>
        <a:xfrm>
          <a:off x="323850" y="3206773"/>
          <a:ext cx="4533900" cy="808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Are there any categorical variables with large percentages of records having a single value?</a:t>
          </a:r>
        </a:p>
      </dsp:txBody>
      <dsp:txXfrm>
        <a:off x="363341" y="3246264"/>
        <a:ext cx="4454918" cy="729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E0910-76D2-4807-9E8D-8187995FF96C}">
      <dsp:nvSpPr>
        <dsp:cNvPr id="0" name=""/>
        <dsp:cNvSpPr/>
      </dsp:nvSpPr>
      <dsp:spPr>
        <a:xfrm>
          <a:off x="0" y="505487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5B312-7E5C-4D0D-BA1E-3B8773E5E3A7}">
      <dsp:nvSpPr>
        <dsp:cNvPr id="0" name=""/>
        <dsp:cNvSpPr/>
      </dsp:nvSpPr>
      <dsp:spPr>
        <a:xfrm>
          <a:off x="323850" y="53098"/>
          <a:ext cx="4533900" cy="732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How many missing values are there? Do any variables have mostly or all missing values?</a:t>
          </a:r>
          <a:endParaRPr lang="en-US" sz="2000" kern="1200" dirty="0"/>
        </a:p>
      </dsp:txBody>
      <dsp:txXfrm>
        <a:off x="359624" y="88872"/>
        <a:ext cx="4462352" cy="661280"/>
      </dsp:txXfrm>
    </dsp:sp>
    <dsp:sp modelId="{7E0ACECF-85C0-4F13-9387-DDB9F9BBBB62}">
      <dsp:nvSpPr>
        <dsp:cNvPr id="0" name=""/>
        <dsp:cNvSpPr/>
      </dsp:nvSpPr>
      <dsp:spPr>
        <a:xfrm>
          <a:off x="0" y="1568801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02042-5F00-4D82-AB8C-DFBEB56B9B40}">
      <dsp:nvSpPr>
        <dsp:cNvPr id="0" name=""/>
        <dsp:cNvSpPr/>
      </dsp:nvSpPr>
      <dsp:spPr>
        <a:xfrm>
          <a:off x="323850" y="1086887"/>
          <a:ext cx="4533900" cy="7623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Are there any strange minimum and maximum values?</a:t>
          </a:r>
          <a:endParaRPr lang="en-US" sz="2000" kern="1200" dirty="0"/>
        </a:p>
      </dsp:txBody>
      <dsp:txXfrm>
        <a:off x="361065" y="1124102"/>
        <a:ext cx="4459470" cy="687923"/>
      </dsp:txXfrm>
    </dsp:sp>
    <dsp:sp modelId="{8A0FF65F-D7F8-4A52-9254-1896856CB108}">
      <dsp:nvSpPr>
        <dsp:cNvPr id="0" name=""/>
        <dsp:cNvSpPr/>
      </dsp:nvSpPr>
      <dsp:spPr>
        <a:xfrm>
          <a:off x="0" y="2625373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948A5-7D0A-421C-BDD7-D31356C9B13B}">
      <dsp:nvSpPr>
        <dsp:cNvPr id="0" name=""/>
        <dsp:cNvSpPr/>
      </dsp:nvSpPr>
      <dsp:spPr>
        <a:xfrm>
          <a:off x="323850" y="2150201"/>
          <a:ext cx="4533900" cy="755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Are there large differences between mean and median?</a:t>
          </a:r>
        </a:p>
      </dsp:txBody>
      <dsp:txXfrm>
        <a:off x="360736" y="2187087"/>
        <a:ext cx="4460128" cy="681839"/>
      </dsp:txXfrm>
    </dsp:sp>
    <dsp:sp modelId="{9E11155C-9275-4A79-8225-9F23B0BAD92E}">
      <dsp:nvSpPr>
        <dsp:cNvPr id="0" name=""/>
        <dsp:cNvSpPr/>
      </dsp:nvSpPr>
      <dsp:spPr>
        <a:xfrm>
          <a:off x="0" y="3735301"/>
          <a:ext cx="6477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AAEAA-E40F-44F2-900E-FCEDF1108E7D}">
      <dsp:nvSpPr>
        <dsp:cNvPr id="0" name=""/>
        <dsp:cNvSpPr/>
      </dsp:nvSpPr>
      <dsp:spPr>
        <a:xfrm>
          <a:off x="323850" y="3206773"/>
          <a:ext cx="4533900" cy="808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Are there any categorical variables with large percentages of records having a single value?</a:t>
          </a:r>
        </a:p>
      </dsp:txBody>
      <dsp:txXfrm>
        <a:off x="363341" y="3246264"/>
        <a:ext cx="4454918" cy="72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B230-7841-4C29-920D-5A4D950003E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E9A78-052A-452A-AD53-982DDC4B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E9A78-052A-452A-AD53-982DDC4B2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0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E9A78-052A-452A-AD53-982DDC4B2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55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7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96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36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50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48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E9A78-052A-452A-AD53-982DDC4B2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7E6B3B7-415F-49E9-B103-D85BF64FBE08}" type="datetime1">
              <a:rPr lang="en-US" smtClean="0"/>
              <a:t>12/4/2019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76E-2297-46B8-B382-BC9B7FD90DC4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2DF597-3C14-41D3-BA13-8FBA9EAE853B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408B-67BC-466D-8DB8-779B8D1E33A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3CD0-C4A6-4804-8687-CE8704629496}" type="datetime1">
              <a:rPr lang="en-US" smtClean="0"/>
              <a:t>12/4/2019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1A5471-F505-4315-9A45-F4BB846CBFDC}" type="datetime1">
              <a:rPr lang="en-US" smtClean="0"/>
              <a:t>12/4/2019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47AD1C-3B4B-4EE2-8D71-B70E0F1419CD}" type="datetime1">
              <a:rPr lang="en-US" smtClean="0"/>
              <a:t>12/4/2019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9D6F-F1A1-4A1D-9800-CC6DBF5A8F9A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6B01-3129-4E76-A5D7-6599ADAD4E86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ADDD-FD5E-4BE7-8A94-2C65CF461C02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8DAFC9-EF24-40E7-BC90-336A7B727F97}" type="datetime1">
              <a:rPr lang="en-US" smtClean="0"/>
              <a:t>12/4/2019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21AE9A-3153-4F65-9AE4-52728F3CC6CF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F58FE0-67BA-4D5F-ACAA-9B01FC11A8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A2490DA-D28A-44F8-B2A8-0A45AF797BCB}"/>
              </a:ext>
            </a:extLst>
          </p:cNvPr>
          <p:cNvSpPr txBox="1"/>
          <p:nvPr/>
        </p:nvSpPr>
        <p:spPr>
          <a:xfrm>
            <a:off x="0" y="2362200"/>
            <a:ext cx="9178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4"/>
                </a:solidFill>
              </a:rPr>
              <a:t>Prediction </a:t>
            </a:r>
            <a:r>
              <a:rPr lang="en-US" sz="4800" b="1" dirty="0" smtClean="0">
                <a:solidFill>
                  <a:schemeClr val="accent4"/>
                </a:solidFill>
              </a:rPr>
              <a:t>Model of </a:t>
            </a:r>
            <a:endParaRPr lang="en-US" sz="4800" b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accent4"/>
                </a:solidFill>
              </a:rPr>
              <a:t>Real Estate Sales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7C4225-C1A5-4DD0-91EA-7C36C0A4D380}"/>
              </a:ext>
            </a:extLst>
          </p:cNvPr>
          <p:cNvSpPr txBox="1"/>
          <p:nvPr/>
        </p:nvSpPr>
        <p:spPr>
          <a:xfrm>
            <a:off x="2743200" y="61722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Rakibul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, </a:t>
            </a:r>
            <a:r>
              <a:rPr lang="en-US" sz="2400" dirty="0" err="1" smtClean="0"/>
              <a:t>M.Eng</a:t>
            </a:r>
            <a:r>
              <a:rPr lang="en-US" sz="2400" dirty="0" smtClean="0"/>
              <a:t>. Student, Memorial University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4724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5 December 2019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2700" y="533400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6519: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MODELS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Project Presentation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172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95104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5486400"/>
            <a:ext cx="8001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937630" cy="990600"/>
          </a:xfrm>
        </p:spPr>
        <p:txBody>
          <a:bodyPr>
            <a:noAutofit/>
          </a:bodyPr>
          <a:lstStyle/>
          <a:p>
            <a:r>
              <a:rPr lang="en-US" sz="4000" dirty="0"/>
              <a:t>Check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5562600"/>
            <a:ext cx="746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modelv1</a:t>
            </a:r>
            <a:r>
              <a:rPr lang="en-US" sz="1400" dirty="0" smtClean="0"/>
              <a:t>&lt;lm(</a:t>
            </a:r>
            <a:r>
              <a:rPr lang="en-US" sz="1400" dirty="0" err="1" smtClean="0"/>
              <a:t>Project_data$Price~Project_data$Area+Project_data</a:t>
            </a:r>
            <a:r>
              <a:rPr lang="en-US" sz="1400" dirty="0" smtClean="0"/>
              <a:t>$`#bedroom`+</a:t>
            </a:r>
            <a:r>
              <a:rPr lang="en-US" sz="1400" dirty="0" err="1" smtClean="0"/>
              <a:t>Project_data</a:t>
            </a:r>
            <a:r>
              <a:rPr lang="en-US" sz="1400" dirty="0" smtClean="0"/>
              <a:t>$`#bathroom`+Project_data$Air_conditioning+Project_data$Garage_capacity+</a:t>
            </a:r>
            <a:r>
              <a:rPr lang="en-US" sz="1400" strike="sngStrike" dirty="0" smtClean="0">
                <a:solidFill>
                  <a:srgbClr val="FF0000"/>
                </a:solidFill>
              </a:rPr>
              <a:t>Project_data$Pool</a:t>
            </a:r>
            <a:r>
              <a:rPr lang="en-US" sz="1400" dirty="0" smtClean="0"/>
              <a:t>+Project_data$Quality+Project_data$Style+Project_data$Lot_area+</a:t>
            </a:r>
            <a:r>
              <a:rPr lang="en-US" sz="1400" strike="sngStrike" dirty="0" smtClean="0">
                <a:solidFill>
                  <a:srgbClr val="FF0000"/>
                </a:solidFill>
              </a:rPr>
              <a:t>Project_data$Adj_to_highway</a:t>
            </a:r>
            <a:r>
              <a:rPr lang="en-US" sz="1400" dirty="0" smtClean="0"/>
              <a:t>+Project_data$AGE)</a:t>
            </a:r>
          </a:p>
          <a:p>
            <a:pPr lvl="0"/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125"/>
              </p:ext>
            </p:extLst>
          </p:nvPr>
        </p:nvGraphicFramePr>
        <p:xfrm>
          <a:off x="2209800" y="1905000"/>
          <a:ext cx="4826000" cy="3209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600"/>
                <a:gridCol w="2819400"/>
              </a:tblGrid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Name of Variables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GVIF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Area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4.665851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bedroom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1.733497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bathroom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3.204204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Air conditioning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1.407803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Garage capacity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1.66946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Pool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1.093521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Quality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4.034712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Style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3.227237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Lot area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1.19255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Adj to highway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1.03262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2.092467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985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622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Outline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F58FE0-67BA-4D5F-ACAA-9B01FC11A809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77723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Project </a:t>
            </a:r>
            <a:r>
              <a:rPr lang="en-US" sz="3200" dirty="0" smtClean="0"/>
              <a:t>Overview</a:t>
            </a:r>
            <a:endParaRPr lang="en-US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Framework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Data Cleaning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Initial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5961949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2300"/>
            <a:ext cx="8555247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en-US" sz="4000" dirty="0" smtClean="0"/>
              <a:t>Overview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E5EC38AA-8D26-4B8F-B256-F2756A201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391873"/>
              </p:ext>
            </p:extLst>
          </p:nvPr>
        </p:nvGraphicFramePr>
        <p:xfrm>
          <a:off x="228599" y="1516698"/>
          <a:ext cx="8860047" cy="534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438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962400"/>
            <a:ext cx="16002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 smtClean="0"/>
              <a:t> Goal </a:t>
            </a:r>
            <a:endParaRPr lang="en-US" sz="19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54102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Supporting 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7244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689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2300"/>
            <a:ext cx="8555247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Supporting Data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37283"/>
              </p:ext>
            </p:extLst>
          </p:nvPr>
        </p:nvGraphicFramePr>
        <p:xfrm>
          <a:off x="533400" y="2971800"/>
          <a:ext cx="8305800" cy="1828800"/>
        </p:xfrm>
        <a:graphic>
          <a:graphicData uri="http://schemas.openxmlformats.org/drawingml/2006/table">
            <a:tbl>
              <a:tblPr/>
              <a:tblGrid>
                <a:gridCol w="437148"/>
                <a:gridCol w="567110"/>
                <a:gridCol w="496221"/>
                <a:gridCol w="744331"/>
                <a:gridCol w="664582"/>
                <a:gridCol w="900608"/>
                <a:gridCol w="1025204"/>
                <a:gridCol w="448963"/>
                <a:gridCol w="567110"/>
                <a:gridCol w="496221"/>
                <a:gridCol w="522805"/>
                <a:gridCol w="948137"/>
                <a:gridCol w="487360"/>
              </a:tblGrid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Area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#bedroom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#bathroom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Air_conditioning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Garage_capacity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Pool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Quality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Style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Lot_area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Adj_to_highway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360000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3032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22221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340000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2058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22912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250000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21345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205500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1638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17342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….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124000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1480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28351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95500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1184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14786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</a:t>
                      </a:r>
                    </a:p>
                  </a:txBody>
                  <a:tcPr marL="8711" marR="8711" marT="87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9600" y="2286000"/>
            <a:ext cx="274320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.txt file </a:t>
            </a:r>
            <a:r>
              <a:rPr lang="en-US" dirty="0" smtClean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Microsoft Excel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000" y="5105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Table 1: Portion of Project Data Set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586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3109"/>
            <a:ext cx="87630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Framework to Develop </a:t>
            </a:r>
            <a:r>
              <a:rPr lang="en-US" sz="4000" dirty="0"/>
              <a:t>M</a:t>
            </a:r>
            <a:r>
              <a:rPr lang="en-US" sz="4000" dirty="0" smtClean="0"/>
              <a:t>odel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1981200"/>
            <a:ext cx="2667000" cy="60959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Clean Data </a:t>
            </a:r>
            <a:endParaRPr lang="en-US" sz="16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2743201"/>
            <a:ext cx="2667000" cy="609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Develop Initial </a:t>
            </a:r>
            <a:r>
              <a:rPr lang="en-US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odel</a:t>
            </a:r>
            <a:endParaRPr lang="en-US" sz="16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3581400"/>
            <a:ext cx="26670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Check Model </a:t>
            </a:r>
            <a:r>
              <a:rPr lang="en-US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dequacy </a:t>
            </a:r>
            <a:endParaRPr lang="en-US" sz="16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399" y="4343400"/>
            <a:ext cx="26670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Transformation and Revision of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6400" y="5181600"/>
            <a:ext cx="2743200" cy="596327"/>
          </a:xfrm>
          <a:prstGeom prst="rect">
            <a:avLst/>
          </a:prstGeom>
          <a:solidFill>
            <a:srgbClr val="CC00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Check Measure of influence</a:t>
            </a:r>
            <a:endParaRPr lang="en-US" sz="16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399" y="3581400"/>
            <a:ext cx="1818567" cy="1371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Part 2</a:t>
            </a:r>
            <a:endParaRPr lang="en-US" sz="1600" b="1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1981200"/>
            <a:ext cx="1828800" cy="1371600"/>
          </a:xfrm>
          <a:prstGeom prst="rect">
            <a:avLst/>
          </a:prstGeom>
          <a:solidFill>
            <a:srgbClr val="78D21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Part 1</a:t>
            </a:r>
            <a:endParaRPr lang="en-US" sz="1600" b="1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lbow Connector 16"/>
          <p:cNvCxnSpPr>
            <a:stCxn id="15" idx="1"/>
            <a:endCxn id="12" idx="0"/>
          </p:cNvCxnSpPr>
          <p:nvPr/>
        </p:nvCxnSpPr>
        <p:spPr>
          <a:xfrm rot="10800000" flipV="1">
            <a:off x="3009899" y="4267200"/>
            <a:ext cx="1714500" cy="762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6" idx="1"/>
          </p:cNvCxnSpPr>
          <p:nvPr/>
        </p:nvCxnSpPr>
        <p:spPr>
          <a:xfrm rot="16200000" flipH="1">
            <a:off x="3829050" y="1771649"/>
            <a:ext cx="76201" cy="17145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76400" y="5943600"/>
            <a:ext cx="2743200" cy="596327"/>
          </a:xfrm>
          <a:prstGeom prst="rect">
            <a:avLst/>
          </a:prstGeom>
          <a:solidFill>
            <a:srgbClr val="CC00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Remove Influential </a:t>
            </a:r>
            <a:r>
              <a:rPr lang="en-US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oint and Revise </a:t>
            </a:r>
            <a:r>
              <a:rPr lang="en-US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odel</a:t>
            </a:r>
            <a:endParaRPr lang="en-US" sz="16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24400" y="5181600"/>
            <a:ext cx="1818567" cy="13716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Part 3</a:t>
            </a:r>
            <a:endParaRPr lang="en-US" sz="1600" b="1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Elbow Connector 95"/>
          <p:cNvCxnSpPr>
            <a:stCxn id="11" idx="0"/>
            <a:endCxn id="16" idx="2"/>
          </p:cNvCxnSpPr>
          <p:nvPr/>
        </p:nvCxnSpPr>
        <p:spPr>
          <a:xfrm rot="5400000" flipH="1" flipV="1">
            <a:off x="4210050" y="2152650"/>
            <a:ext cx="228600" cy="2628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2"/>
            <a:endCxn id="15" idx="1"/>
          </p:cNvCxnSpPr>
          <p:nvPr/>
        </p:nvCxnSpPr>
        <p:spPr>
          <a:xfrm rot="16200000" flipH="1">
            <a:off x="3829049" y="3371850"/>
            <a:ext cx="76200" cy="17144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4" idx="2"/>
            <a:endCxn id="57" idx="1"/>
          </p:cNvCxnSpPr>
          <p:nvPr/>
        </p:nvCxnSpPr>
        <p:spPr>
          <a:xfrm rot="16200000" flipH="1">
            <a:off x="3841464" y="4984463"/>
            <a:ext cx="89473" cy="16764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49" idx="0"/>
            <a:endCxn id="57" idx="1"/>
          </p:cNvCxnSpPr>
          <p:nvPr/>
        </p:nvCxnSpPr>
        <p:spPr>
          <a:xfrm rot="5400000" flipH="1" flipV="1">
            <a:off x="3848100" y="5067300"/>
            <a:ext cx="76200" cy="16764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0" idx="0"/>
            <a:endCxn id="16" idx="1"/>
          </p:cNvCxnSpPr>
          <p:nvPr/>
        </p:nvCxnSpPr>
        <p:spPr>
          <a:xfrm rot="5400000" flipH="1" flipV="1">
            <a:off x="3829050" y="1847851"/>
            <a:ext cx="76201" cy="17145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5400000" flipH="1" flipV="1">
            <a:off x="4248150" y="3752850"/>
            <a:ext cx="228600" cy="2628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67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49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783847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Cleaning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21336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47244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400" y="36576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7877327"/>
              </p:ext>
            </p:extLst>
          </p:nvPr>
        </p:nvGraphicFramePr>
        <p:xfrm>
          <a:off x="914400" y="1905000"/>
          <a:ext cx="6477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8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3860"/>
            <a:ext cx="8783847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Cleaning (</a:t>
            </a:r>
            <a:r>
              <a:rPr lang="en-US" sz="4000" dirty="0" err="1" smtClean="0"/>
              <a:t>Contd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21336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47244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400" y="36576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09783"/>
              </p:ext>
            </p:extLst>
          </p:nvPr>
        </p:nvGraphicFramePr>
        <p:xfrm>
          <a:off x="609601" y="1677553"/>
          <a:ext cx="8381999" cy="49333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61949"/>
                <a:gridCol w="1734207"/>
                <a:gridCol w="867104"/>
                <a:gridCol w="794844"/>
                <a:gridCol w="722586"/>
                <a:gridCol w="673879"/>
                <a:gridCol w="1060328"/>
                <a:gridCol w="867102"/>
              </a:tblGrid>
              <a:tr h="472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Name of Variable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Type of  Variable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Maximum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Std</a:t>
                      </a:r>
                      <a:r>
                        <a:rPr lang="en-US" sz="1600" u="none" strike="noStrike" dirty="0" smtClean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deviation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Missing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93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920000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277894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229900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137923.4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111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5032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711.0659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111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#bedroom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3.471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1.014358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111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#bathroom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2.642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1.064169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513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Garage_capacity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0.6539705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111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Lot_area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86830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24370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11684.08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414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17.63792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240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Air_conditioning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 rowSpan="5" gridSpan="5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Not applicable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240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338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Quality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  <a:tr h="338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Style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</a:tr>
              <a:tr h="240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Adj_to_highway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229" marR="8229" marT="8229" marB="0" anchor="ctr"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29" marR="8229" marT="8229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000" y="5105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Character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5105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 levels "NO","YES"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5410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 levels "NO","YES"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5638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600" dirty="0"/>
              <a:t>Factor levels "HIGH","LOW","</a:t>
            </a:r>
            <a:r>
              <a:rPr lang="en-US" sz="1600" dirty="0" smtClean="0"/>
              <a:t>MEDIUM”</a:t>
            </a:r>
            <a:endParaRPr lang="en-US" sz="16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60198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600" dirty="0"/>
              <a:t>Factor levels "1","2","3","4",.."10"</a:t>
            </a:r>
            <a:endParaRPr lang="en-US" sz="16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6324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 levels "NO","YES"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7000" y="5181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</a:t>
            </a:r>
            <a:r>
              <a:rPr lang="en-US" sz="1600" dirty="0" smtClean="0"/>
              <a:t>Character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56388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Character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0" y="6019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Numeric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667000" y="6324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Character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80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783847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Cleaning (</a:t>
            </a:r>
            <a:r>
              <a:rPr lang="en-US" sz="4000" dirty="0" err="1" smtClean="0"/>
              <a:t>contd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21336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47244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400" y="3657600"/>
            <a:ext cx="6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7877327"/>
              </p:ext>
            </p:extLst>
          </p:nvPr>
        </p:nvGraphicFramePr>
        <p:xfrm>
          <a:off x="914400" y="1905000"/>
          <a:ext cx="6477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05000"/>
            <a:ext cx="990600" cy="95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971800"/>
            <a:ext cx="990600" cy="9552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14800"/>
            <a:ext cx="990600" cy="9552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181600"/>
            <a:ext cx="990600" cy="9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1676400"/>
            <a:ext cx="8001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937630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Initial Model Development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8FE0-67BA-4D5F-ACAA-9B01FC11A809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46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modelv1</a:t>
            </a:r>
            <a:r>
              <a:rPr lang="en-US" sz="1400" dirty="0" smtClean="0"/>
              <a:t>&lt;lm(</a:t>
            </a:r>
            <a:r>
              <a:rPr lang="en-US" sz="1400" dirty="0" err="1" smtClean="0"/>
              <a:t>Project_data$Price~Project_data$Area+Project_data</a:t>
            </a:r>
            <a:r>
              <a:rPr lang="en-US" sz="1400" dirty="0" smtClean="0"/>
              <a:t>$`#bedroom`+</a:t>
            </a:r>
            <a:r>
              <a:rPr lang="en-US" sz="1400" dirty="0" err="1" smtClean="0"/>
              <a:t>Project_data</a:t>
            </a:r>
            <a:r>
              <a:rPr lang="en-US" sz="1400" dirty="0" smtClean="0"/>
              <a:t>$`#bathroom`+Project_data$Air_conditioning+Project_data$Garage_capacity+Project_data$Pool+Project_data$Quality+Project_data$Style+Project_data$Lot_area+Project_data$Adj_to_highway+Project_data$AGE)</a:t>
            </a:r>
          </a:p>
          <a:p>
            <a:pPr lvl="0"/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003"/>
              </p:ext>
            </p:extLst>
          </p:nvPr>
        </p:nvGraphicFramePr>
        <p:xfrm>
          <a:off x="762000" y="2667000"/>
          <a:ext cx="8001000" cy="4094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148013"/>
                <a:gridCol w="1518987"/>
              </a:tblGrid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Variables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Df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Sum Sq.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Mean Sq.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F 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Pr(&gt;F)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Area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6.6555e+12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6.6555e+12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2032.2755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 2.2e-16 ***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Bedroom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2.7613e+10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2.7613e+10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8.4316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0.00385 **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Bathroom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1.4271e+11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1.4271e+11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43.5771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1.041e-10 ***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8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Air Conditioning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3.3417e+10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3.3417e+10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10.2040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0.00149 **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8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Garage capacity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2.0019e+11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2.0019e+11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61.1288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3.179e-14 ***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Pool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1.2314e+08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1.2314e+08   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0.0376  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0.84632   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806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Quality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8.5703e+11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4.2852e+11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130.8490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 2.2e-16 ***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Style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1.3094e+11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1.4548e+10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4.4424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1.287e-05 ***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Lot Area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6.2251e+10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6.2251e+10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19.0086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1.580e-05 ***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38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Adjacent to Highway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7.2275e+09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7.2275e+09   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2.2069  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0.13802   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1.5320e+11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1.5320e+11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46.7809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2.321e-11 ***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Residual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509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1.6407e+12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3.2749e+09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35">
                <a:tc gridSpan="6">
                  <a:txBody>
                    <a:bodyPr/>
                    <a:lstStyle/>
                    <a:p>
                      <a:pPr marL="0" marR="0" latinLnBrk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5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24285</TotalTime>
  <Words>655</Words>
  <Application>Microsoft Office PowerPoint</Application>
  <PresentationFormat>On-screen Show (4:3)</PresentationFormat>
  <Paragraphs>360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PowerPoint Presentation</vt:lpstr>
      <vt:lpstr>Outline</vt:lpstr>
      <vt:lpstr>Project Overview </vt:lpstr>
      <vt:lpstr>Supporting Data</vt:lpstr>
      <vt:lpstr>Framework to Develop Model </vt:lpstr>
      <vt:lpstr>Data Cleaning</vt:lpstr>
      <vt:lpstr>Data Cleaning (Contd)</vt:lpstr>
      <vt:lpstr>Data Cleaning (contd)</vt:lpstr>
      <vt:lpstr>Initial Model Development</vt:lpstr>
      <vt:lpstr>Check Multicollinearity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Windows User</cp:lastModifiedBy>
  <cp:revision>3945</cp:revision>
  <cp:lastPrinted>2014-05-06T04:45:52Z</cp:lastPrinted>
  <dcterms:created xsi:type="dcterms:W3CDTF">2014-05-01T22:27:05Z</dcterms:created>
  <dcterms:modified xsi:type="dcterms:W3CDTF">2019-12-05T03:00:20Z</dcterms:modified>
</cp:coreProperties>
</file>