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rlow Medium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fb87c9a92b_0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e6efe8a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3e6efe8a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79d556e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579d556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79d556e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579d556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b87c9a92b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these photos and add names (make up positions? lmao)</a:t>
            </a:r>
            <a:endParaRPr/>
          </a:p>
        </p:txBody>
      </p:sp>
      <p:sp>
        <p:nvSpPr>
          <p:cNvPr id="276" name="Google Shape;276;gfb87c9a92b_0_1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b87c9a92b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fb87c9a92b_0_1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3ecedf1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Potential Ideas: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Move to cloud and add a DB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Scrape websites daily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 a Stock Calculator for accurate predictions?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Gain access to better finance apis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Mobile App Development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Just find ways to make data more accessible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6" name="Google Shape;316;g103ecedf14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b87c9a92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fb87c9a92b_0_1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87c9a92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fb87c9a92b_0_8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87c9a92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b87c9a92b_0_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87c9a9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b87c9a92b_0_8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b87c9a92b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b87c9a92b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87c9a92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b87c9a92b_0_7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87c9a92b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b87c9a92b_0_1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e6efe8a9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3e6efe8a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icons and missing title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e6efe8a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3e6efe8a9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514350" y="1838325"/>
            <a:ext cx="3752100" cy="18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News Sentiment App 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5133805" y="340995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7441602" y="1384379"/>
            <a:ext cx="1400232" cy="700707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6463200" y="4220100"/>
            <a:ext cx="260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Andriy Lunin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Muhammad Aziz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Nicholas Raffone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706150"/>
            <a:ext cx="1159599" cy="11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213" y="706151"/>
            <a:ext cx="1284398" cy="128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388" y="706150"/>
            <a:ext cx="1284401" cy="12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233" y="3229175"/>
            <a:ext cx="1412705" cy="128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00" y="3238548"/>
            <a:ext cx="1221249" cy="12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8">
            <a:alphaModFix/>
          </a:blip>
          <a:srcRect b="0" l="0" r="73071" t="0"/>
          <a:stretch/>
        </p:blipFill>
        <p:spPr>
          <a:xfrm>
            <a:off x="3713975" y="2932372"/>
            <a:ext cx="1221248" cy="1833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5748000" y="962700"/>
            <a:ext cx="305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Frontend</a:t>
            </a:r>
            <a:endParaRPr b="1" sz="3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5748000" y="3548125"/>
            <a:ext cx="305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Backend</a:t>
            </a:r>
            <a:endParaRPr b="1" sz="30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-21975" y="-11000"/>
            <a:ext cx="9286800" cy="522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604475" y="351700"/>
            <a:ext cx="72315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Front</a:t>
            </a:r>
            <a:r>
              <a:rPr b="1" lang="en" sz="41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end </a:t>
            </a:r>
            <a:endParaRPr b="1" sz="41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76" y="1409500"/>
            <a:ext cx="885621" cy="88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82" y="3732323"/>
            <a:ext cx="885622" cy="88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79" y="2570912"/>
            <a:ext cx="885622" cy="88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1692525" y="1629113"/>
            <a:ext cx="734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TypeScript:</a:t>
            </a:r>
            <a:r>
              <a:rPr lang="en" sz="17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 Strongly typed language that compiles to JavaScript</a:t>
            </a:r>
            <a:endParaRPr sz="17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1726200" y="2811613"/>
            <a:ext cx="734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Tailwind</a:t>
            </a:r>
            <a:r>
              <a:rPr b="1" lang="en" sz="19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r>
              <a:rPr lang="en" sz="17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 CSS framework with built-in classes</a:t>
            </a:r>
            <a:endParaRPr sz="17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726200" y="3951925"/>
            <a:ext cx="734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React:</a:t>
            </a:r>
            <a:r>
              <a:rPr lang="en" sz="17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 JavaScript library for building user interfaces</a:t>
            </a:r>
            <a:endParaRPr sz="17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/>
        </p:nvSpPr>
        <p:spPr>
          <a:xfrm>
            <a:off x="678750" y="184550"/>
            <a:ext cx="72315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Backend </a:t>
            </a:r>
            <a:endParaRPr b="1" sz="4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1718500" y="1040474"/>
            <a:ext cx="483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             NoSQL Database with a key-value store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Updated per query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TTL default 1 day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74" y="1041225"/>
            <a:ext cx="968125" cy="126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100" y="3485775"/>
            <a:ext cx="1026103" cy="9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349" y="2253225"/>
            <a:ext cx="1046727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1564875" y="2253213"/>
            <a:ext cx="534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AioHTTP multi-threading.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Custom header for avoiding rate limiting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Reduces the news fetch time from 10 minutes to ~10 seconds.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2149200" y="3485763"/>
            <a:ext cx="534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             BERT and NLTK for sentiment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analysis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Added custom classifier on top of a pre-trained model.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lphaL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Retrieve continuous [-1,1] classifications based on the sentiment of the article.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1552863" y="514350"/>
            <a:ext cx="6972300" cy="63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Meet The Team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79" name="Google Shape;279;p24"/>
          <p:cNvGrpSpPr/>
          <p:nvPr/>
        </p:nvGrpSpPr>
        <p:grpSpPr>
          <a:xfrm>
            <a:off x="1505675" y="3386706"/>
            <a:ext cx="1627538" cy="513507"/>
            <a:chOff x="-451016" y="-19050"/>
            <a:chExt cx="4340100" cy="1369351"/>
          </a:xfrm>
        </p:grpSpPr>
        <p:sp>
          <p:nvSpPr>
            <p:cNvPr id="280" name="Google Shape;280;p24"/>
            <p:cNvSpPr txBox="1"/>
            <p:nvPr/>
          </p:nvSpPr>
          <p:spPr>
            <a:xfrm>
              <a:off x="0" y="-19050"/>
              <a:ext cx="323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 u="non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Andriy Lunin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-451016" y="816601"/>
              <a:ext cx="43401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Backend, Data, ML</a:t>
              </a:r>
              <a:endParaRPr b="1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4136553" y="3431525"/>
            <a:ext cx="1500863" cy="513513"/>
            <a:chOff x="-182463" y="-19066"/>
            <a:chExt cx="4002300" cy="1369367"/>
          </a:xfrm>
        </p:grpSpPr>
        <p:sp>
          <p:nvSpPr>
            <p:cNvPr id="283" name="Google Shape;283;p24"/>
            <p:cNvSpPr txBox="1"/>
            <p:nvPr/>
          </p:nvSpPr>
          <p:spPr>
            <a:xfrm>
              <a:off x="-182463" y="-19066"/>
              <a:ext cx="400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 u="non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Muhammad Aziz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-12970" y="816601"/>
              <a:ext cx="38328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Product, Backend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5" name="Google Shape;285;p24"/>
          <p:cNvGrpSpPr/>
          <p:nvPr/>
        </p:nvGrpSpPr>
        <p:grpSpPr>
          <a:xfrm>
            <a:off x="6903489" y="3431525"/>
            <a:ext cx="1627538" cy="513523"/>
            <a:chOff x="-550219" y="-19066"/>
            <a:chExt cx="4340100" cy="1369396"/>
          </a:xfrm>
        </p:grpSpPr>
        <p:sp>
          <p:nvSpPr>
            <p:cNvPr id="286" name="Google Shape;286;p24"/>
            <p:cNvSpPr txBox="1"/>
            <p:nvPr/>
          </p:nvSpPr>
          <p:spPr>
            <a:xfrm>
              <a:off x="-550219" y="-19066"/>
              <a:ext cx="43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 u="non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Nicholas Raffone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7" name="Google Shape;287;p24"/>
            <p:cNvSpPr txBox="1"/>
            <p:nvPr/>
          </p:nvSpPr>
          <p:spPr>
            <a:xfrm>
              <a:off x="0" y="816630"/>
              <a:ext cx="3239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Frontend, UI/UX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88" name="Google Shape;288;p24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290" name="Google Shape;290;p24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5" name="Google Shape;3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450" y="1846074"/>
            <a:ext cx="1317600" cy="1317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657" y="1846075"/>
            <a:ext cx="1381200" cy="1317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200" y="1778437"/>
            <a:ext cx="1500900" cy="145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5" y="1628625"/>
            <a:ext cx="8839204" cy="2619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/>
          <p:nvPr>
            <p:ph idx="4294967295" type="title"/>
          </p:nvPr>
        </p:nvSpPr>
        <p:spPr>
          <a:xfrm>
            <a:off x="1332000" y="25440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Development Process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81482"/>
          <a:stretch/>
        </p:blipFill>
        <p:spPr>
          <a:xfrm flipH="1" rot="-5400000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6"/>
          <p:cNvGrpSpPr/>
          <p:nvPr/>
        </p:nvGrpSpPr>
        <p:grpSpPr>
          <a:xfrm>
            <a:off x="493940" y="2584504"/>
            <a:ext cx="548714" cy="751517"/>
            <a:chOff x="6037273" y="4564385"/>
            <a:chExt cx="688388" cy="942932"/>
          </a:xfrm>
        </p:grpSpPr>
        <p:sp>
          <p:nvSpPr>
            <p:cNvPr id="320" name="Google Shape;320;p26"/>
            <p:cNvSpPr/>
            <p:nvPr/>
          </p:nvSpPr>
          <p:spPr>
            <a:xfrm>
              <a:off x="6037273" y="4564385"/>
              <a:ext cx="571373" cy="570663"/>
            </a:xfrm>
            <a:custGeom>
              <a:rect b="b" l="l" r="r" t="t"/>
              <a:pathLst>
                <a:path extrusionOk="0" h="570663" w="571373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047811" y="4572337"/>
              <a:ext cx="677850" cy="878298"/>
            </a:xfrm>
            <a:custGeom>
              <a:rect b="b" l="l" r="r" t="t"/>
              <a:pathLst>
                <a:path extrusionOk="0" h="878298" w="67785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259161" y="5430892"/>
              <a:ext cx="250325" cy="76425"/>
            </a:xfrm>
            <a:custGeom>
              <a:rect b="b" l="l" r="r" t="t"/>
              <a:pathLst>
                <a:path extrusionOk="0" h="76425" w="250325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177886" y="5220082"/>
              <a:ext cx="417686" cy="47276"/>
            </a:xfrm>
            <a:custGeom>
              <a:rect b="b" l="l" r="r" t="t"/>
              <a:pathLst>
                <a:path extrusionOk="0" h="47276" w="417686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177886" y="5283227"/>
              <a:ext cx="417686" cy="47272"/>
            </a:xfrm>
            <a:custGeom>
              <a:rect b="b" l="l" r="r" t="t"/>
              <a:pathLst>
                <a:path extrusionOk="0" h="47272" w="417686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177886" y="5346360"/>
              <a:ext cx="417686" cy="47285"/>
            </a:xfrm>
            <a:custGeom>
              <a:rect b="b" l="l" r="r" t="t"/>
              <a:pathLst>
                <a:path extrusionOk="0" h="47285" w="417686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6" name="Google Shape;326;p26"/>
          <p:cNvPicPr preferRelativeResize="0"/>
          <p:nvPr/>
        </p:nvPicPr>
        <p:blipFill rotWithShape="1">
          <a:blip r:embed="rId4">
            <a:alphaModFix/>
          </a:blip>
          <a:srcRect b="0" l="0" r="0" t="81482"/>
          <a:stretch/>
        </p:blipFill>
        <p:spPr>
          <a:xfrm flipH="1" rot="-5400000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1483025" y="1691600"/>
            <a:ext cx="3220200" cy="3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Medium"/>
                <a:ea typeface="Barlow Medium"/>
                <a:cs typeface="Barlow Medium"/>
                <a:sym typeface="Barlow Medium"/>
              </a:rPr>
              <a:t>Add a Company Database</a:t>
            </a:r>
            <a:endParaRPr sz="1900"/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Forwards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482975" y="2791313"/>
            <a:ext cx="2901300" cy="3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Medium"/>
                <a:ea typeface="Barlow Medium"/>
                <a:cs typeface="Barlow Medium"/>
                <a:sym typeface="Barlow Medium"/>
              </a:rPr>
              <a:t>Mobile App Development</a:t>
            </a:r>
            <a:endParaRPr sz="1900"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1559225" y="4097900"/>
            <a:ext cx="2108700" cy="3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Medium"/>
                <a:ea typeface="Barlow Medium"/>
                <a:cs typeface="Barlow Medium"/>
                <a:sym typeface="Barlow Medium"/>
              </a:rPr>
              <a:t>RSS Development </a:t>
            </a:r>
            <a:endParaRPr sz="1900"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493962" y="3924724"/>
            <a:ext cx="717942" cy="638301"/>
            <a:chOff x="9543346" y="8196262"/>
            <a:chExt cx="1194579" cy="1062065"/>
          </a:xfrm>
        </p:grpSpPr>
        <p:sp>
          <p:nvSpPr>
            <p:cNvPr id="332" name="Google Shape;332;p26"/>
            <p:cNvSpPr/>
            <p:nvPr/>
          </p:nvSpPr>
          <p:spPr>
            <a:xfrm>
              <a:off x="9543346" y="8270375"/>
              <a:ext cx="395706" cy="913840"/>
            </a:xfrm>
            <a:custGeom>
              <a:rect b="b" l="l" r="r" t="t"/>
              <a:pathLst>
                <a:path extrusionOk="0" h="913840" w="395706">
                  <a:moveTo>
                    <a:pt x="43394" y="0"/>
                  </a:moveTo>
                  <a:lnTo>
                    <a:pt x="352312" y="0"/>
                  </a:lnTo>
                  <a:cubicBezTo>
                    <a:pt x="376278" y="0"/>
                    <a:pt x="395706" y="19407"/>
                    <a:pt x="395706" y="43348"/>
                  </a:cubicBezTo>
                  <a:lnTo>
                    <a:pt x="395706" y="870493"/>
                  </a:lnTo>
                  <a:cubicBezTo>
                    <a:pt x="395706" y="894434"/>
                    <a:pt x="376278" y="913841"/>
                    <a:pt x="352312" y="913841"/>
                  </a:cubicBezTo>
                  <a:lnTo>
                    <a:pt x="43394" y="913841"/>
                  </a:lnTo>
                  <a:cubicBezTo>
                    <a:pt x="19428" y="913841"/>
                    <a:pt x="0" y="894434"/>
                    <a:pt x="0" y="870493"/>
                  </a:cubicBezTo>
                  <a:lnTo>
                    <a:pt x="0" y="43348"/>
                  </a:lnTo>
                  <a:cubicBezTo>
                    <a:pt x="0" y="19407"/>
                    <a:pt x="19428" y="0"/>
                    <a:pt x="43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9611976" y="8196262"/>
              <a:ext cx="727810" cy="1062065"/>
            </a:xfrm>
            <a:custGeom>
              <a:rect b="b" l="l" r="r" t="t"/>
              <a:pathLst>
                <a:path extrusionOk="0" h="1062065" w="727810">
                  <a:moveTo>
                    <a:pt x="713346" y="1062065"/>
                  </a:moveTo>
                  <a:lnTo>
                    <a:pt x="14465" y="1062065"/>
                  </a:lnTo>
                  <a:cubicBezTo>
                    <a:pt x="6477" y="1062065"/>
                    <a:pt x="0" y="1055596"/>
                    <a:pt x="0" y="1047616"/>
                  </a:cubicBezTo>
                  <a:lnTo>
                    <a:pt x="0" y="14449"/>
                  </a:lnTo>
                  <a:cubicBezTo>
                    <a:pt x="0" y="6470"/>
                    <a:pt x="6477" y="0"/>
                    <a:pt x="14465" y="0"/>
                  </a:cubicBezTo>
                  <a:lnTo>
                    <a:pt x="713346" y="0"/>
                  </a:lnTo>
                  <a:cubicBezTo>
                    <a:pt x="721334" y="0"/>
                    <a:pt x="727811" y="6470"/>
                    <a:pt x="727811" y="14449"/>
                  </a:cubicBezTo>
                  <a:lnTo>
                    <a:pt x="727811" y="351254"/>
                  </a:lnTo>
                  <a:cubicBezTo>
                    <a:pt x="727811" y="359233"/>
                    <a:pt x="721334" y="365703"/>
                    <a:pt x="713346" y="365703"/>
                  </a:cubicBezTo>
                  <a:cubicBezTo>
                    <a:pt x="705358" y="365703"/>
                    <a:pt x="698881" y="359233"/>
                    <a:pt x="698881" y="351254"/>
                  </a:cubicBezTo>
                  <a:lnTo>
                    <a:pt x="698881" y="28898"/>
                  </a:lnTo>
                  <a:lnTo>
                    <a:pt x="28929" y="28898"/>
                  </a:lnTo>
                  <a:lnTo>
                    <a:pt x="28929" y="1033167"/>
                  </a:lnTo>
                  <a:lnTo>
                    <a:pt x="698881" y="1033167"/>
                  </a:lnTo>
                  <a:lnTo>
                    <a:pt x="698881" y="710812"/>
                  </a:lnTo>
                  <a:cubicBezTo>
                    <a:pt x="698881" y="702832"/>
                    <a:pt x="705358" y="696362"/>
                    <a:pt x="713346" y="696362"/>
                  </a:cubicBezTo>
                  <a:cubicBezTo>
                    <a:pt x="721334" y="696362"/>
                    <a:pt x="727811" y="702832"/>
                    <a:pt x="727811" y="710812"/>
                  </a:cubicBezTo>
                  <a:lnTo>
                    <a:pt x="727811" y="1047616"/>
                  </a:lnTo>
                  <a:cubicBezTo>
                    <a:pt x="727811" y="1055596"/>
                    <a:pt x="721334" y="1062065"/>
                    <a:pt x="713346" y="1062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10097348" y="8712849"/>
              <a:ext cx="640577" cy="28898"/>
            </a:xfrm>
            <a:custGeom>
              <a:rect b="b" l="l" r="r" t="t"/>
              <a:pathLst>
                <a:path extrusionOk="0" h="28898" w="640577">
                  <a:moveTo>
                    <a:pt x="626113" y="28898"/>
                  </a:moveTo>
                  <a:lnTo>
                    <a:pt x="14465" y="28898"/>
                  </a:lnTo>
                  <a:cubicBezTo>
                    <a:pt x="6477" y="28898"/>
                    <a:pt x="0" y="22429"/>
                    <a:pt x="0" y="14449"/>
                  </a:cubicBezTo>
                  <a:cubicBezTo>
                    <a:pt x="0" y="6470"/>
                    <a:pt x="6477" y="0"/>
                    <a:pt x="14465" y="0"/>
                  </a:cubicBezTo>
                  <a:lnTo>
                    <a:pt x="626113" y="0"/>
                  </a:lnTo>
                  <a:cubicBezTo>
                    <a:pt x="634101" y="0"/>
                    <a:pt x="640578" y="6470"/>
                    <a:pt x="640578" y="14449"/>
                  </a:cubicBezTo>
                  <a:cubicBezTo>
                    <a:pt x="640578" y="22429"/>
                    <a:pt x="634101" y="28898"/>
                    <a:pt x="626113" y="28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10432931" y="8437079"/>
              <a:ext cx="304994" cy="580437"/>
            </a:xfrm>
            <a:custGeom>
              <a:rect b="b" l="l" r="r" t="t"/>
              <a:pathLst>
                <a:path extrusionOk="0" h="580437" w="304994">
                  <a:moveTo>
                    <a:pt x="14465" y="580437"/>
                  </a:moveTo>
                  <a:cubicBezTo>
                    <a:pt x="10764" y="580437"/>
                    <a:pt x="7063" y="579026"/>
                    <a:pt x="4238" y="576204"/>
                  </a:cubicBezTo>
                  <a:cubicBezTo>
                    <a:pt x="-1413" y="570560"/>
                    <a:pt x="-1413" y="561416"/>
                    <a:pt x="4238" y="555772"/>
                  </a:cubicBezTo>
                  <a:lnTo>
                    <a:pt x="270076" y="290219"/>
                  </a:lnTo>
                  <a:lnTo>
                    <a:pt x="4238" y="24665"/>
                  </a:lnTo>
                  <a:cubicBezTo>
                    <a:pt x="-1413" y="19021"/>
                    <a:pt x="-1413" y="9877"/>
                    <a:pt x="4238" y="4233"/>
                  </a:cubicBezTo>
                  <a:cubicBezTo>
                    <a:pt x="9888" y="-1411"/>
                    <a:pt x="19041" y="-1411"/>
                    <a:pt x="24692" y="4233"/>
                  </a:cubicBezTo>
                  <a:lnTo>
                    <a:pt x="300757" y="280003"/>
                  </a:lnTo>
                  <a:cubicBezTo>
                    <a:pt x="306407" y="285647"/>
                    <a:pt x="306407" y="294790"/>
                    <a:pt x="300757" y="300435"/>
                  </a:cubicBezTo>
                  <a:lnTo>
                    <a:pt x="24692" y="576204"/>
                  </a:lnTo>
                  <a:cubicBezTo>
                    <a:pt x="21867" y="579026"/>
                    <a:pt x="18166" y="580437"/>
                    <a:pt x="14465" y="58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6"/>
          <p:cNvGrpSpPr/>
          <p:nvPr/>
        </p:nvGrpSpPr>
        <p:grpSpPr>
          <a:xfrm>
            <a:off x="409336" y="1484735"/>
            <a:ext cx="717942" cy="717942"/>
            <a:chOff x="16062331" y="8061331"/>
            <a:chExt cx="1196969" cy="1196969"/>
          </a:xfrm>
        </p:grpSpPr>
        <p:sp>
          <p:nvSpPr>
            <p:cNvPr id="337" name="Google Shape;337;p26"/>
            <p:cNvSpPr/>
            <p:nvPr/>
          </p:nvSpPr>
          <p:spPr>
            <a:xfrm>
              <a:off x="16295102" y="8294109"/>
              <a:ext cx="731418" cy="731418"/>
            </a:xfrm>
            <a:custGeom>
              <a:rect b="b" l="l" r="r" t="t"/>
              <a:pathLst>
                <a:path extrusionOk="0" h="731418" w="731418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6444772" y="8443774"/>
              <a:ext cx="432081" cy="432081"/>
            </a:xfrm>
            <a:custGeom>
              <a:rect b="b" l="l" r="r" t="t"/>
              <a:pathLst>
                <a:path extrusionOk="0" h="432081" w="432081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6062331" y="8061331"/>
              <a:ext cx="1196969" cy="1196969"/>
            </a:xfrm>
            <a:custGeom>
              <a:rect b="b" l="l" r="r" t="t"/>
              <a:pathLst>
                <a:path extrusionOk="0" h="1196969" w="1196969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7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345" name="Google Shape;345;p27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2022225" y="1913392"/>
            <a:ext cx="5099518" cy="1401321"/>
            <a:chOff x="-14" y="285750"/>
            <a:chExt cx="13598714" cy="3736855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-14" y="3365905"/>
              <a:ext cx="13598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Don’t buy crypto!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7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69" name="Google Shape;69;p13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3"/>
          <p:cNvSpPr txBox="1"/>
          <p:nvPr>
            <p:ph type="title"/>
          </p:nvPr>
        </p:nvSpPr>
        <p:spPr>
          <a:xfrm>
            <a:off x="3739900" y="1146900"/>
            <a:ext cx="5327100" cy="192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Deliver Financial News and Stock Predictions Efficiently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Our Purpose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69100" y="1294000"/>
            <a:ext cx="1280160" cy="128015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287052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498291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154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16600" y="3055750"/>
            <a:ext cx="3162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Information Overexposure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There can be hundreds and thousands of news articles relating to a company and it can be quite impossible to read through them all.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122876" y="3055750"/>
            <a:ext cx="3162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Qualitative Sentiments Takes Time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Making a judgement call on a company’s stock sentiment is a difficult task as there are a variety of phrases and conditions to look for.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81482"/>
          <a:stretch/>
        </p:blipFill>
        <p:spPr>
          <a:xfrm flipH="1" rot="-5400000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5"/>
          <p:cNvGrpSpPr/>
          <p:nvPr/>
        </p:nvGrpSpPr>
        <p:grpSpPr>
          <a:xfrm>
            <a:off x="5522923" y="2282193"/>
            <a:ext cx="303698" cy="471466"/>
            <a:chOff x="11045846" y="4564385"/>
            <a:chExt cx="607396" cy="942932"/>
          </a:xfrm>
        </p:grpSpPr>
        <p:sp>
          <p:nvSpPr>
            <p:cNvPr id="106" name="Google Shape;106;p15"/>
            <p:cNvSpPr/>
            <p:nvPr/>
          </p:nvSpPr>
          <p:spPr>
            <a:xfrm>
              <a:off x="11093544" y="5417279"/>
              <a:ext cx="511998" cy="90038"/>
            </a:xfrm>
            <a:custGeom>
              <a:rect b="b" l="l" r="r" t="t"/>
              <a:pathLst>
                <a:path extrusionOk="0" h="90038" w="511998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045846" y="4884385"/>
              <a:ext cx="607396" cy="432307"/>
            </a:xfrm>
            <a:custGeom>
              <a:rect b="b" l="l" r="r" t="t"/>
              <a:pathLst>
                <a:path extrusionOk="0" h="432307" w="607396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1156780" y="4564385"/>
              <a:ext cx="385528" cy="332575"/>
            </a:xfrm>
            <a:custGeom>
              <a:rect b="b" l="l" r="r" t="t"/>
              <a:pathLst>
                <a:path extrusionOk="0" h="332575" w="385528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6978" y="5291547"/>
              <a:ext cx="25131" cy="183321"/>
            </a:xfrm>
            <a:custGeom>
              <a:rect b="b" l="l" r="r" t="t"/>
              <a:pathLst>
                <a:path extrusionOk="0" h="183321" w="25131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1144213" y="4564787"/>
              <a:ext cx="410661" cy="664342"/>
            </a:xfrm>
            <a:custGeom>
              <a:rect b="b" l="l" r="r" t="t"/>
              <a:pathLst>
                <a:path extrusionOk="0" h="664342" w="410661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3018637" y="2282193"/>
            <a:ext cx="344194" cy="471466"/>
            <a:chOff x="6037273" y="4564385"/>
            <a:chExt cx="688388" cy="942932"/>
          </a:xfrm>
        </p:grpSpPr>
        <p:sp>
          <p:nvSpPr>
            <p:cNvPr id="112" name="Google Shape;112;p15"/>
            <p:cNvSpPr/>
            <p:nvPr/>
          </p:nvSpPr>
          <p:spPr>
            <a:xfrm>
              <a:off x="6037273" y="4564385"/>
              <a:ext cx="571373" cy="570663"/>
            </a:xfrm>
            <a:custGeom>
              <a:rect b="b" l="l" r="r" t="t"/>
              <a:pathLst>
                <a:path extrusionOk="0" h="570663" w="571373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047811" y="4572337"/>
              <a:ext cx="677850" cy="878298"/>
            </a:xfrm>
            <a:custGeom>
              <a:rect b="b" l="l" r="r" t="t"/>
              <a:pathLst>
                <a:path extrusionOk="0" h="878298" w="67785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259161" y="5430892"/>
              <a:ext cx="250325" cy="76425"/>
            </a:xfrm>
            <a:custGeom>
              <a:rect b="b" l="l" r="r" t="t"/>
              <a:pathLst>
                <a:path extrusionOk="0" h="76425" w="250325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77886" y="5220082"/>
              <a:ext cx="417686" cy="47276"/>
            </a:xfrm>
            <a:custGeom>
              <a:rect b="b" l="l" r="r" t="t"/>
              <a:pathLst>
                <a:path extrusionOk="0" h="47276" w="417686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177886" y="5283227"/>
              <a:ext cx="417686" cy="47272"/>
            </a:xfrm>
            <a:custGeom>
              <a:rect b="b" l="l" r="r" t="t"/>
              <a:pathLst>
                <a:path extrusionOk="0" h="47272" w="417686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177886" y="5346360"/>
              <a:ext cx="417686" cy="47285"/>
            </a:xfrm>
            <a:custGeom>
              <a:rect b="b" l="l" r="r" t="t"/>
              <a:pathLst>
                <a:path extrusionOk="0" h="47285" w="417686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514350" y="2282192"/>
            <a:ext cx="503421" cy="471217"/>
            <a:chOff x="1028700" y="4564384"/>
            <a:chExt cx="1006842" cy="942434"/>
          </a:xfrm>
        </p:grpSpPr>
        <p:sp>
          <p:nvSpPr>
            <p:cNvPr id="119" name="Google Shape;119;p15"/>
            <p:cNvSpPr/>
            <p:nvPr/>
          </p:nvSpPr>
          <p:spPr>
            <a:xfrm>
              <a:off x="1028700" y="4926696"/>
              <a:ext cx="218499" cy="580122"/>
            </a:xfrm>
            <a:custGeom>
              <a:rect b="b" l="l" r="r" t="t"/>
              <a:pathLst>
                <a:path extrusionOk="0" h="580122" w="218499">
                  <a:moveTo>
                    <a:pt x="0" y="580123"/>
                  </a:moveTo>
                  <a:cubicBezTo>
                    <a:pt x="0" y="385440"/>
                    <a:pt x="0" y="193300"/>
                    <a:pt x="0" y="0"/>
                  </a:cubicBezTo>
                  <a:cubicBezTo>
                    <a:pt x="73104" y="0"/>
                    <a:pt x="145002" y="0"/>
                    <a:pt x="218499" y="0"/>
                  </a:cubicBezTo>
                  <a:cubicBezTo>
                    <a:pt x="218499" y="193591"/>
                    <a:pt x="218499" y="386292"/>
                    <a:pt x="218499" y="580123"/>
                  </a:cubicBezTo>
                  <a:cubicBezTo>
                    <a:pt x="145303" y="580123"/>
                    <a:pt x="73380" y="580123"/>
                    <a:pt x="0" y="580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345596" y="4564384"/>
              <a:ext cx="689946" cy="920464"/>
            </a:xfrm>
            <a:custGeom>
              <a:rect b="b" l="l" r="r" t="t"/>
              <a:pathLst>
                <a:path extrusionOk="0" h="920464" w="689946">
                  <a:moveTo>
                    <a:pt x="403957" y="920464"/>
                  </a:moveTo>
                  <a:cubicBezTo>
                    <a:pt x="337360" y="920464"/>
                    <a:pt x="269180" y="919786"/>
                    <a:pt x="200119" y="918436"/>
                  </a:cubicBezTo>
                  <a:cubicBezTo>
                    <a:pt x="138450" y="917220"/>
                    <a:pt x="81984" y="894167"/>
                    <a:pt x="27375" y="871876"/>
                  </a:cubicBezTo>
                  <a:lnTo>
                    <a:pt x="18743" y="868351"/>
                  </a:lnTo>
                  <a:cubicBezTo>
                    <a:pt x="7176" y="863650"/>
                    <a:pt x="811" y="847046"/>
                    <a:pt x="660" y="836864"/>
                  </a:cubicBezTo>
                  <a:cubicBezTo>
                    <a:pt x="-47" y="788304"/>
                    <a:pt x="26" y="738970"/>
                    <a:pt x="98" y="691255"/>
                  </a:cubicBezTo>
                  <a:lnTo>
                    <a:pt x="244" y="582557"/>
                  </a:lnTo>
                  <a:cubicBezTo>
                    <a:pt x="368" y="521327"/>
                    <a:pt x="491" y="458017"/>
                    <a:pt x="3" y="395778"/>
                  </a:cubicBezTo>
                  <a:cubicBezTo>
                    <a:pt x="-154" y="375387"/>
                    <a:pt x="5700" y="360240"/>
                    <a:pt x="19585" y="345139"/>
                  </a:cubicBezTo>
                  <a:cubicBezTo>
                    <a:pt x="49448" y="312649"/>
                    <a:pt x="79312" y="279095"/>
                    <a:pt x="108194" y="246645"/>
                  </a:cubicBezTo>
                  <a:cubicBezTo>
                    <a:pt x="128634" y="223676"/>
                    <a:pt x="149074" y="200706"/>
                    <a:pt x="169694" y="177900"/>
                  </a:cubicBezTo>
                  <a:cubicBezTo>
                    <a:pt x="182687" y="163521"/>
                    <a:pt x="187766" y="150257"/>
                    <a:pt x="186666" y="133553"/>
                  </a:cubicBezTo>
                  <a:cubicBezTo>
                    <a:pt x="185207" y="111290"/>
                    <a:pt x="185752" y="88780"/>
                    <a:pt x="186279" y="67016"/>
                  </a:cubicBezTo>
                  <a:lnTo>
                    <a:pt x="186554" y="54884"/>
                  </a:lnTo>
                  <a:cubicBezTo>
                    <a:pt x="186913" y="37704"/>
                    <a:pt x="192548" y="23527"/>
                    <a:pt x="202847" y="13877"/>
                  </a:cubicBezTo>
                  <a:cubicBezTo>
                    <a:pt x="213292" y="4094"/>
                    <a:pt x="228024" y="-669"/>
                    <a:pt x="245799" y="76"/>
                  </a:cubicBezTo>
                  <a:cubicBezTo>
                    <a:pt x="332275" y="3785"/>
                    <a:pt x="405455" y="75102"/>
                    <a:pt x="412398" y="162434"/>
                  </a:cubicBezTo>
                  <a:cubicBezTo>
                    <a:pt x="415754" y="204769"/>
                    <a:pt x="409288" y="248707"/>
                    <a:pt x="392620" y="296757"/>
                  </a:cubicBezTo>
                  <a:cubicBezTo>
                    <a:pt x="390728" y="302227"/>
                    <a:pt x="389241" y="308077"/>
                    <a:pt x="387602" y="314734"/>
                  </a:cubicBezTo>
                  <a:lnTo>
                    <a:pt x="406505" y="314734"/>
                  </a:lnTo>
                  <a:cubicBezTo>
                    <a:pt x="423061" y="314734"/>
                    <a:pt x="439623" y="314807"/>
                    <a:pt x="456186" y="314879"/>
                  </a:cubicBezTo>
                  <a:cubicBezTo>
                    <a:pt x="493626" y="315048"/>
                    <a:pt x="532352" y="315221"/>
                    <a:pt x="570337" y="314487"/>
                  </a:cubicBezTo>
                  <a:cubicBezTo>
                    <a:pt x="624710" y="313338"/>
                    <a:pt x="662189" y="335411"/>
                    <a:pt x="681013" y="379791"/>
                  </a:cubicBezTo>
                  <a:cubicBezTo>
                    <a:pt x="698866" y="421880"/>
                    <a:pt x="689847" y="462523"/>
                    <a:pt x="654966" y="497579"/>
                  </a:cubicBezTo>
                  <a:cubicBezTo>
                    <a:pt x="679150" y="552180"/>
                    <a:pt x="674610" y="582568"/>
                    <a:pt x="635104" y="629588"/>
                  </a:cubicBezTo>
                  <a:cubicBezTo>
                    <a:pt x="636726" y="632956"/>
                    <a:pt x="638359" y="636396"/>
                    <a:pt x="639846" y="639910"/>
                  </a:cubicBezTo>
                  <a:cubicBezTo>
                    <a:pt x="655264" y="676367"/>
                    <a:pt x="654158" y="707489"/>
                    <a:pt x="636658" y="729926"/>
                  </a:cubicBezTo>
                  <a:cubicBezTo>
                    <a:pt x="618659" y="752990"/>
                    <a:pt x="619052" y="771493"/>
                    <a:pt x="626304" y="799629"/>
                  </a:cubicBezTo>
                  <a:cubicBezTo>
                    <a:pt x="633224" y="826459"/>
                    <a:pt x="626893" y="855295"/>
                    <a:pt x="608933" y="878751"/>
                  </a:cubicBezTo>
                  <a:cubicBezTo>
                    <a:pt x="589643" y="903945"/>
                    <a:pt x="559600" y="919232"/>
                    <a:pt x="528563" y="919646"/>
                  </a:cubicBezTo>
                  <a:cubicBezTo>
                    <a:pt x="487784" y="920190"/>
                    <a:pt x="446190" y="920464"/>
                    <a:pt x="403957" y="920464"/>
                  </a:cubicBezTo>
                  <a:close/>
                  <a:moveTo>
                    <a:pt x="242083" y="22950"/>
                  </a:moveTo>
                  <a:cubicBezTo>
                    <a:pt x="231914" y="22950"/>
                    <a:pt x="224017" y="25522"/>
                    <a:pt x="218579" y="30615"/>
                  </a:cubicBezTo>
                  <a:cubicBezTo>
                    <a:pt x="212809" y="36017"/>
                    <a:pt x="209773" y="44344"/>
                    <a:pt x="209543" y="55366"/>
                  </a:cubicBezTo>
                  <a:lnTo>
                    <a:pt x="209256" y="67565"/>
                  </a:lnTo>
                  <a:cubicBezTo>
                    <a:pt x="208746" y="88825"/>
                    <a:pt x="208218" y="110814"/>
                    <a:pt x="209610" y="132051"/>
                  </a:cubicBezTo>
                  <a:cubicBezTo>
                    <a:pt x="211108" y="154914"/>
                    <a:pt x="203846" y="174370"/>
                    <a:pt x="186756" y="193276"/>
                  </a:cubicBezTo>
                  <a:cubicBezTo>
                    <a:pt x="166181" y="216043"/>
                    <a:pt x="145780" y="238968"/>
                    <a:pt x="125373" y="261892"/>
                  </a:cubicBezTo>
                  <a:cubicBezTo>
                    <a:pt x="96436" y="294410"/>
                    <a:pt x="66510" y="328031"/>
                    <a:pt x="36523" y="360661"/>
                  </a:cubicBezTo>
                  <a:cubicBezTo>
                    <a:pt x="26673" y="371375"/>
                    <a:pt x="22879" y="381170"/>
                    <a:pt x="22992" y="395599"/>
                  </a:cubicBezTo>
                  <a:cubicBezTo>
                    <a:pt x="23480" y="457950"/>
                    <a:pt x="23356" y="521321"/>
                    <a:pt x="23233" y="582602"/>
                  </a:cubicBezTo>
                  <a:lnTo>
                    <a:pt x="23087" y="691289"/>
                  </a:lnTo>
                  <a:cubicBezTo>
                    <a:pt x="23014" y="738908"/>
                    <a:pt x="22941" y="788152"/>
                    <a:pt x="23648" y="836528"/>
                  </a:cubicBezTo>
                  <a:cubicBezTo>
                    <a:pt x="23699" y="840204"/>
                    <a:pt x="26578" y="846222"/>
                    <a:pt x="28161" y="847494"/>
                  </a:cubicBezTo>
                  <a:lnTo>
                    <a:pt x="36074" y="850627"/>
                  </a:lnTo>
                  <a:cubicBezTo>
                    <a:pt x="88735" y="872128"/>
                    <a:pt x="143187" y="894357"/>
                    <a:pt x="200568" y="895484"/>
                  </a:cubicBezTo>
                  <a:cubicBezTo>
                    <a:pt x="313170" y="897686"/>
                    <a:pt x="423409" y="898089"/>
                    <a:pt x="528260" y="896694"/>
                  </a:cubicBezTo>
                  <a:cubicBezTo>
                    <a:pt x="552298" y="896374"/>
                    <a:pt x="575629" y="884456"/>
                    <a:pt x="590670" y="864809"/>
                  </a:cubicBezTo>
                  <a:cubicBezTo>
                    <a:pt x="604320" y="846990"/>
                    <a:pt x="609191" y="825315"/>
                    <a:pt x="604045" y="805356"/>
                  </a:cubicBezTo>
                  <a:cubicBezTo>
                    <a:pt x="595553" y="772418"/>
                    <a:pt x="595009" y="745952"/>
                    <a:pt x="618519" y="715816"/>
                  </a:cubicBezTo>
                  <a:cubicBezTo>
                    <a:pt x="630771" y="700115"/>
                    <a:pt x="630822" y="677577"/>
                    <a:pt x="618665" y="648836"/>
                  </a:cubicBezTo>
                  <a:cubicBezTo>
                    <a:pt x="617088" y="645099"/>
                    <a:pt x="615314" y="641445"/>
                    <a:pt x="613591" y="637892"/>
                  </a:cubicBezTo>
                  <a:lnTo>
                    <a:pt x="611094" y="632681"/>
                  </a:lnTo>
                  <a:cubicBezTo>
                    <a:pt x="609158" y="628562"/>
                    <a:pt x="609842" y="623687"/>
                    <a:pt x="612839" y="620258"/>
                  </a:cubicBezTo>
                  <a:cubicBezTo>
                    <a:pt x="652553" y="574830"/>
                    <a:pt x="655825" y="553654"/>
                    <a:pt x="631276" y="501008"/>
                  </a:cubicBezTo>
                  <a:cubicBezTo>
                    <a:pt x="629766" y="497764"/>
                    <a:pt x="629856" y="493998"/>
                    <a:pt x="631523" y="490832"/>
                  </a:cubicBezTo>
                  <a:cubicBezTo>
                    <a:pt x="632342" y="488932"/>
                    <a:pt x="633420" y="486456"/>
                    <a:pt x="635766" y="484220"/>
                  </a:cubicBezTo>
                  <a:cubicBezTo>
                    <a:pt x="666735" y="454779"/>
                    <a:pt x="674610" y="423550"/>
                    <a:pt x="659843" y="388746"/>
                  </a:cubicBezTo>
                  <a:cubicBezTo>
                    <a:pt x="644628" y="352872"/>
                    <a:pt x="616476" y="336627"/>
                    <a:pt x="570780" y="337440"/>
                  </a:cubicBezTo>
                  <a:cubicBezTo>
                    <a:pt x="532520" y="338174"/>
                    <a:pt x="493654" y="338000"/>
                    <a:pt x="456085" y="337832"/>
                  </a:cubicBezTo>
                  <a:cubicBezTo>
                    <a:pt x="439556" y="337759"/>
                    <a:pt x="423028" y="337686"/>
                    <a:pt x="406499" y="337686"/>
                  </a:cubicBezTo>
                  <a:lnTo>
                    <a:pt x="372858" y="337686"/>
                  </a:lnTo>
                  <a:cubicBezTo>
                    <a:pt x="369294" y="337686"/>
                    <a:pt x="365927" y="336033"/>
                    <a:pt x="363755" y="333214"/>
                  </a:cubicBezTo>
                  <a:cubicBezTo>
                    <a:pt x="361577" y="330396"/>
                    <a:pt x="360836" y="326725"/>
                    <a:pt x="361746" y="323279"/>
                  </a:cubicBezTo>
                  <a:cubicBezTo>
                    <a:pt x="362902" y="318908"/>
                    <a:pt x="363890" y="314879"/>
                    <a:pt x="364821" y="311097"/>
                  </a:cubicBezTo>
                  <a:cubicBezTo>
                    <a:pt x="366786" y="303118"/>
                    <a:pt x="368480" y="296225"/>
                    <a:pt x="370894" y="289254"/>
                  </a:cubicBezTo>
                  <a:cubicBezTo>
                    <a:pt x="386721" y="243624"/>
                    <a:pt x="392625" y="203906"/>
                    <a:pt x="389477" y="164250"/>
                  </a:cubicBezTo>
                  <a:cubicBezTo>
                    <a:pt x="383438" y="88271"/>
                    <a:pt x="319894" y="26228"/>
                    <a:pt x="244811" y="23006"/>
                  </a:cubicBezTo>
                  <a:cubicBezTo>
                    <a:pt x="243885" y="22966"/>
                    <a:pt x="242976" y="22950"/>
                    <a:pt x="242083" y="2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070574" y="4861938"/>
              <a:ext cx="241485" cy="603074"/>
            </a:xfrm>
            <a:custGeom>
              <a:rect b="b" l="l" r="r" t="t"/>
              <a:pathLst>
                <a:path extrusionOk="0" h="603074" w="241485">
                  <a:moveTo>
                    <a:pt x="229991" y="603074"/>
                  </a:moveTo>
                  <a:lnTo>
                    <a:pt x="11494" y="603074"/>
                  </a:lnTo>
                  <a:cubicBezTo>
                    <a:pt x="5147" y="603074"/>
                    <a:pt x="0" y="597936"/>
                    <a:pt x="0" y="591598"/>
                  </a:cubicBezTo>
                  <a:lnTo>
                    <a:pt x="0" y="11476"/>
                  </a:lnTo>
                  <a:cubicBezTo>
                    <a:pt x="0" y="5138"/>
                    <a:pt x="5147" y="0"/>
                    <a:pt x="11494" y="0"/>
                  </a:cubicBezTo>
                  <a:lnTo>
                    <a:pt x="229991" y="0"/>
                  </a:lnTo>
                  <a:cubicBezTo>
                    <a:pt x="236339" y="0"/>
                    <a:pt x="241485" y="5138"/>
                    <a:pt x="241485" y="11476"/>
                  </a:cubicBezTo>
                  <a:lnTo>
                    <a:pt x="241485" y="591598"/>
                  </a:lnTo>
                  <a:cubicBezTo>
                    <a:pt x="241485" y="597936"/>
                    <a:pt x="236339" y="603074"/>
                    <a:pt x="229991" y="603074"/>
                  </a:cubicBezTo>
                  <a:close/>
                  <a:moveTo>
                    <a:pt x="22988" y="580122"/>
                  </a:moveTo>
                  <a:lnTo>
                    <a:pt x="218497" y="580122"/>
                  </a:lnTo>
                  <a:lnTo>
                    <a:pt x="218497" y="22952"/>
                  </a:lnTo>
                  <a:lnTo>
                    <a:pt x="22988" y="22952"/>
                  </a:lnTo>
                  <a:lnTo>
                    <a:pt x="22988" y="5801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81482"/>
          <a:stretch/>
        </p:blipFill>
        <p:spPr>
          <a:xfrm flipH="1" rot="-5400000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83250" y="2980375"/>
            <a:ext cx="2330100" cy="19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Scrape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Go through hundreds of articles to find all the latest and most up to date information on a company</a:t>
            </a:r>
            <a:endParaRPr/>
          </a:p>
        </p:txBody>
      </p:sp>
      <p:sp>
        <p:nvSpPr>
          <p:cNvPr id="124" name="Google Shape;124;p15"/>
          <p:cNvSpPr txBox="1"/>
          <p:nvPr>
            <p:ph idx="2" type="body"/>
          </p:nvPr>
        </p:nvSpPr>
        <p:spPr>
          <a:xfrm>
            <a:off x="2846688" y="2980375"/>
            <a:ext cx="2108700" cy="15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Sentiments</a:t>
            </a:r>
            <a:endParaRPr b="1"/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Assign each article a positive or negative correlation and make an overall prediction on the company.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5" name="Google Shape;125;p15"/>
          <p:cNvSpPr txBox="1"/>
          <p:nvPr>
            <p:ph idx="3" type="body"/>
          </p:nvPr>
        </p:nvSpPr>
        <p:spPr>
          <a:xfrm>
            <a:off x="5176775" y="2980375"/>
            <a:ext cx="2871000" cy="15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 Articles and Predictions</a:t>
            </a:r>
            <a:endParaRPr b="1"/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Display a link to each article and the sentiment for ease of use and a brief summary before a User visits it.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Potential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536875" y="1932525"/>
            <a:ext cx="733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Many people are looking to find out what stocks to buy/sell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14350" y="3859456"/>
            <a:ext cx="755856" cy="755856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1536875" y="3001350"/>
            <a:ext cx="733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Services are over complicated and require a lot of knowledge to utilize</a:t>
            </a:r>
            <a:endParaRPr sz="18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536875" y="4070175"/>
            <a:ext cx="733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Services don’t give insight into </a:t>
            </a:r>
            <a:r>
              <a:rPr i="1"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why</a:t>
            </a: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they’re making a specific prediction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10699" l="27821" r="11959" t="18207"/>
          <a:stretch/>
        </p:blipFill>
        <p:spPr>
          <a:xfrm>
            <a:off x="62575" y="869775"/>
            <a:ext cx="5850527" cy="340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8420029" y="245708"/>
            <a:ext cx="1447657" cy="1447657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5178000" y="2256163"/>
            <a:ext cx="3460887" cy="1665641"/>
            <a:chOff x="0" y="1124304"/>
            <a:chExt cx="9229033" cy="2906371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1383133" y="1124304"/>
              <a:ext cx="7845900" cy="11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Our Product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0" y="3842575"/>
              <a:ext cx="66558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2286000" cy="5154600"/>
          </a:xfrm>
          <a:prstGeom prst="rect">
            <a:avLst/>
          </a:prstGeom>
          <a:solidFill>
            <a:srgbClr val="363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286000" y="0"/>
            <a:ext cx="2286000" cy="51546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285925" y="2471950"/>
            <a:ext cx="228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Up-To-Date Knowledge </a:t>
            </a:r>
            <a:endParaRPr b="1"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Our API scrapes hundreds of articles so our users have the newest information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0" y="2471950"/>
            <a:ext cx="2286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Relevant Articles</a:t>
            </a:r>
            <a:endParaRPr b="1" sz="23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Display relevant and recent articles on any company </a:t>
            </a:r>
            <a:endParaRPr sz="18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79146" y="743590"/>
            <a:ext cx="1127709" cy="1536907"/>
            <a:chOff x="9702216" y="1050931"/>
            <a:chExt cx="878278" cy="1196968"/>
          </a:xfrm>
        </p:grpSpPr>
        <p:sp>
          <p:nvSpPr>
            <p:cNvPr id="156" name="Google Shape;156;p18"/>
            <p:cNvSpPr/>
            <p:nvPr/>
          </p:nvSpPr>
          <p:spPr>
            <a:xfrm>
              <a:off x="9702216" y="1050931"/>
              <a:ext cx="448933" cy="1099188"/>
            </a:xfrm>
            <a:custGeom>
              <a:rect b="b" l="l" r="r" t="t"/>
              <a:pathLst>
                <a:path extrusionOk="0" h="1099188" w="448933">
                  <a:moveTo>
                    <a:pt x="405805" y="1099189"/>
                  </a:moveTo>
                  <a:lnTo>
                    <a:pt x="43128" y="1099189"/>
                  </a:lnTo>
                  <a:cubicBezTo>
                    <a:pt x="19309" y="1099189"/>
                    <a:pt x="0" y="1079894"/>
                    <a:pt x="0" y="1056092"/>
                  </a:cubicBezTo>
                  <a:lnTo>
                    <a:pt x="0" y="43096"/>
                  </a:lnTo>
                  <a:cubicBezTo>
                    <a:pt x="0" y="19295"/>
                    <a:pt x="19309" y="0"/>
                    <a:pt x="43128" y="0"/>
                  </a:cubicBezTo>
                  <a:lnTo>
                    <a:pt x="405805" y="0"/>
                  </a:lnTo>
                  <a:cubicBezTo>
                    <a:pt x="429624" y="0"/>
                    <a:pt x="448933" y="19295"/>
                    <a:pt x="448933" y="43096"/>
                  </a:cubicBezTo>
                  <a:lnTo>
                    <a:pt x="448933" y="1056092"/>
                  </a:lnTo>
                  <a:cubicBezTo>
                    <a:pt x="448933" y="1079894"/>
                    <a:pt x="429624" y="1099189"/>
                    <a:pt x="405805" y="1099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9751907" y="1086613"/>
              <a:ext cx="828585" cy="1161286"/>
            </a:xfrm>
            <a:custGeom>
              <a:rect b="b" l="l" r="r" t="t"/>
              <a:pathLst>
                <a:path extrusionOk="0" h="1161286" w="828585">
                  <a:moveTo>
                    <a:pt x="540221" y="1161287"/>
                  </a:moveTo>
                  <a:lnTo>
                    <a:pt x="14376" y="1161287"/>
                  </a:lnTo>
                  <a:cubicBezTo>
                    <a:pt x="6437" y="1161287"/>
                    <a:pt x="0" y="1154855"/>
                    <a:pt x="0" y="1146921"/>
                  </a:cubicBezTo>
                  <a:lnTo>
                    <a:pt x="0" y="14365"/>
                  </a:lnTo>
                  <a:cubicBezTo>
                    <a:pt x="0" y="6432"/>
                    <a:pt x="6437" y="0"/>
                    <a:pt x="14376" y="0"/>
                  </a:cubicBezTo>
                  <a:lnTo>
                    <a:pt x="814210" y="0"/>
                  </a:lnTo>
                  <a:cubicBezTo>
                    <a:pt x="822149" y="0"/>
                    <a:pt x="828586" y="6432"/>
                    <a:pt x="828586" y="14365"/>
                  </a:cubicBezTo>
                  <a:lnTo>
                    <a:pt x="828586" y="873136"/>
                  </a:lnTo>
                  <a:cubicBezTo>
                    <a:pt x="828586" y="876945"/>
                    <a:pt x="827069" y="880599"/>
                    <a:pt x="824374" y="883293"/>
                  </a:cubicBezTo>
                  <a:lnTo>
                    <a:pt x="550385" y="1157078"/>
                  </a:lnTo>
                  <a:cubicBezTo>
                    <a:pt x="547690" y="1159772"/>
                    <a:pt x="544032" y="1161287"/>
                    <a:pt x="540221" y="1161287"/>
                  </a:cubicBezTo>
                  <a:close/>
                  <a:moveTo>
                    <a:pt x="28752" y="1132556"/>
                  </a:moveTo>
                  <a:lnTo>
                    <a:pt x="534268" y="1132556"/>
                  </a:lnTo>
                  <a:lnTo>
                    <a:pt x="799833" y="867188"/>
                  </a:lnTo>
                  <a:lnTo>
                    <a:pt x="799833" y="28731"/>
                  </a:lnTo>
                  <a:lnTo>
                    <a:pt x="28752" y="28731"/>
                  </a:lnTo>
                  <a:lnTo>
                    <a:pt x="28752" y="1132556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0277752" y="1945383"/>
              <a:ext cx="302741" cy="302516"/>
            </a:xfrm>
            <a:custGeom>
              <a:rect b="b" l="l" r="r" t="t"/>
              <a:pathLst>
                <a:path extrusionOk="0" h="302516" w="302741">
                  <a:moveTo>
                    <a:pt x="14376" y="302516"/>
                  </a:moveTo>
                  <a:cubicBezTo>
                    <a:pt x="12523" y="302516"/>
                    <a:pt x="10656" y="302158"/>
                    <a:pt x="8873" y="301422"/>
                  </a:cubicBezTo>
                  <a:cubicBezTo>
                    <a:pt x="3503" y="299198"/>
                    <a:pt x="0" y="293959"/>
                    <a:pt x="0" y="288151"/>
                  </a:cubicBezTo>
                  <a:lnTo>
                    <a:pt x="0" y="14365"/>
                  </a:lnTo>
                  <a:cubicBezTo>
                    <a:pt x="0" y="6432"/>
                    <a:pt x="6437" y="0"/>
                    <a:pt x="14376" y="0"/>
                  </a:cubicBezTo>
                  <a:lnTo>
                    <a:pt x="288365" y="0"/>
                  </a:lnTo>
                  <a:cubicBezTo>
                    <a:pt x="294177" y="0"/>
                    <a:pt x="299421" y="3500"/>
                    <a:pt x="301646" y="8866"/>
                  </a:cubicBezTo>
                  <a:cubicBezTo>
                    <a:pt x="303871" y="14239"/>
                    <a:pt x="302643" y="20412"/>
                    <a:pt x="298529" y="24522"/>
                  </a:cubicBezTo>
                  <a:lnTo>
                    <a:pt x="24541" y="298308"/>
                  </a:lnTo>
                  <a:cubicBezTo>
                    <a:pt x="21789" y="301057"/>
                    <a:pt x="18111" y="302516"/>
                    <a:pt x="14376" y="302516"/>
                  </a:cubicBezTo>
                  <a:close/>
                  <a:moveTo>
                    <a:pt x="28752" y="28731"/>
                  </a:moveTo>
                  <a:lnTo>
                    <a:pt x="28752" y="253472"/>
                  </a:lnTo>
                  <a:lnTo>
                    <a:pt x="253660" y="28731"/>
                  </a:lnTo>
                  <a:lnTo>
                    <a:pt x="28752" y="28731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917373" y="1420644"/>
              <a:ext cx="497646" cy="28730"/>
            </a:xfrm>
            <a:custGeom>
              <a:rect b="b" l="l" r="r" t="t"/>
              <a:pathLst>
                <a:path extrusionOk="0" h="28730" w="497646">
                  <a:moveTo>
                    <a:pt x="483271" y="28731"/>
                  </a:moveTo>
                  <a:lnTo>
                    <a:pt x="14376" y="28731"/>
                  </a:lnTo>
                  <a:cubicBezTo>
                    <a:pt x="6437" y="28731"/>
                    <a:pt x="0" y="22299"/>
                    <a:pt x="0" y="14365"/>
                  </a:cubicBezTo>
                  <a:cubicBezTo>
                    <a:pt x="0" y="6432"/>
                    <a:pt x="6437" y="0"/>
                    <a:pt x="14376" y="0"/>
                  </a:cubicBezTo>
                  <a:lnTo>
                    <a:pt x="483271" y="0"/>
                  </a:lnTo>
                  <a:cubicBezTo>
                    <a:pt x="491210" y="0"/>
                    <a:pt x="497647" y="6432"/>
                    <a:pt x="497647" y="14365"/>
                  </a:cubicBezTo>
                  <a:cubicBezTo>
                    <a:pt x="497647" y="22299"/>
                    <a:pt x="491210" y="28731"/>
                    <a:pt x="483271" y="28731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917373" y="1565232"/>
              <a:ext cx="497646" cy="28730"/>
            </a:xfrm>
            <a:custGeom>
              <a:rect b="b" l="l" r="r" t="t"/>
              <a:pathLst>
                <a:path extrusionOk="0" h="28730" w="497646">
                  <a:moveTo>
                    <a:pt x="483271" y="28731"/>
                  </a:moveTo>
                  <a:lnTo>
                    <a:pt x="14376" y="28731"/>
                  </a:lnTo>
                  <a:cubicBezTo>
                    <a:pt x="6437" y="28731"/>
                    <a:pt x="0" y="22299"/>
                    <a:pt x="0" y="14365"/>
                  </a:cubicBezTo>
                  <a:cubicBezTo>
                    <a:pt x="0" y="6432"/>
                    <a:pt x="6437" y="0"/>
                    <a:pt x="14376" y="0"/>
                  </a:cubicBezTo>
                  <a:lnTo>
                    <a:pt x="483271" y="0"/>
                  </a:lnTo>
                  <a:cubicBezTo>
                    <a:pt x="491210" y="0"/>
                    <a:pt x="497647" y="6432"/>
                    <a:pt x="497647" y="14365"/>
                  </a:cubicBezTo>
                  <a:cubicBezTo>
                    <a:pt x="497647" y="22299"/>
                    <a:pt x="491210" y="28731"/>
                    <a:pt x="483271" y="28731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917373" y="1709812"/>
              <a:ext cx="368261" cy="28730"/>
            </a:xfrm>
            <a:custGeom>
              <a:rect b="b" l="l" r="r" t="t"/>
              <a:pathLst>
                <a:path extrusionOk="0" h="28730" w="368261">
                  <a:moveTo>
                    <a:pt x="353886" y="28731"/>
                  </a:moveTo>
                  <a:lnTo>
                    <a:pt x="14376" y="28731"/>
                  </a:lnTo>
                  <a:cubicBezTo>
                    <a:pt x="6437" y="28731"/>
                    <a:pt x="0" y="22299"/>
                    <a:pt x="0" y="14365"/>
                  </a:cubicBezTo>
                  <a:cubicBezTo>
                    <a:pt x="0" y="6432"/>
                    <a:pt x="6437" y="0"/>
                    <a:pt x="14376" y="0"/>
                  </a:cubicBezTo>
                  <a:lnTo>
                    <a:pt x="353886" y="0"/>
                  </a:lnTo>
                  <a:cubicBezTo>
                    <a:pt x="361825" y="0"/>
                    <a:pt x="368262" y="6432"/>
                    <a:pt x="368262" y="14365"/>
                  </a:cubicBezTo>
                  <a:cubicBezTo>
                    <a:pt x="368262" y="22299"/>
                    <a:pt x="361825" y="28731"/>
                    <a:pt x="353886" y="28731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8"/>
          <p:cNvSpPr/>
          <p:nvPr/>
        </p:nvSpPr>
        <p:spPr>
          <a:xfrm>
            <a:off x="4572000" y="0"/>
            <a:ext cx="2286000" cy="5154600"/>
          </a:xfrm>
          <a:prstGeom prst="rect">
            <a:avLst/>
          </a:prstGeom>
          <a:solidFill>
            <a:srgbClr val="363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858000" y="0"/>
            <a:ext cx="2286000" cy="51546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7280539" y="788419"/>
            <a:ext cx="1440909" cy="1447255"/>
            <a:chOff x="14329211" y="8061331"/>
            <a:chExt cx="1191720" cy="1196969"/>
          </a:xfrm>
        </p:grpSpPr>
        <p:sp>
          <p:nvSpPr>
            <p:cNvPr id="165" name="Google Shape;165;p18"/>
            <p:cNvSpPr/>
            <p:nvPr/>
          </p:nvSpPr>
          <p:spPr>
            <a:xfrm>
              <a:off x="14329211" y="8061331"/>
              <a:ext cx="1191720" cy="1196969"/>
            </a:xfrm>
            <a:custGeom>
              <a:rect b="b" l="l" r="r" t="t"/>
              <a:pathLst>
                <a:path extrusionOk="0" h="1196969" w="119172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4561713" y="8767181"/>
              <a:ext cx="173463" cy="233061"/>
            </a:xfrm>
            <a:custGeom>
              <a:rect b="b" l="l" r="r" t="t"/>
              <a:pathLst>
                <a:path extrusionOk="0" h="233061" w="173463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rgbClr val="EFBC49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rect b="b" l="l" r="r" t="t"/>
              <a:pathLst>
                <a:path extrusionOk="0" h="731424" w="173463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rgbClr val="EFBC49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841947" y="8525608"/>
              <a:ext cx="173463" cy="474634"/>
            </a:xfrm>
            <a:custGeom>
              <a:rect b="b" l="l" r="r" t="t"/>
              <a:pathLst>
                <a:path extrusionOk="0" h="474634" w="173463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rgbClr val="EFBC49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4470889" y="8985436"/>
              <a:ext cx="908371" cy="29613"/>
            </a:xfrm>
            <a:custGeom>
              <a:rect b="b" l="l" r="r" t="t"/>
              <a:pathLst>
                <a:path extrusionOk="0" h="29613" w="908371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8"/>
          <p:cNvSpPr txBox="1"/>
          <p:nvPr/>
        </p:nvSpPr>
        <p:spPr>
          <a:xfrm>
            <a:off x="6857925" y="2471950"/>
            <a:ext cx="228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Actionable Analytics</a:t>
            </a:r>
            <a:endParaRPr b="1"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Make predictions on how the stock will perform based on data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572000" y="2471950"/>
            <a:ext cx="228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AI-Based Insights</a:t>
            </a:r>
            <a:endParaRPr b="1" sz="23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Display the market’s sentiment towards a given company and articles about it</a:t>
            </a:r>
            <a:endParaRPr sz="18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 rot="2700000">
            <a:off x="5275834" y="685385"/>
            <a:ext cx="988692" cy="1653326"/>
            <a:chOff x="13068348" y="6194425"/>
            <a:chExt cx="715789" cy="1196968"/>
          </a:xfrm>
        </p:grpSpPr>
        <p:sp>
          <p:nvSpPr>
            <p:cNvPr id="173" name="Google Shape;173;p18"/>
            <p:cNvSpPr/>
            <p:nvPr/>
          </p:nvSpPr>
          <p:spPr>
            <a:xfrm>
              <a:off x="13068348" y="6194425"/>
              <a:ext cx="715789" cy="715572"/>
            </a:xfrm>
            <a:custGeom>
              <a:rect b="b" l="l" r="r" t="t"/>
              <a:pathLst>
                <a:path extrusionOk="0" h="715572" w="715789">
                  <a:moveTo>
                    <a:pt x="357892" y="715572"/>
                  </a:moveTo>
                  <a:cubicBezTo>
                    <a:pt x="160552" y="715572"/>
                    <a:pt x="0" y="555069"/>
                    <a:pt x="0" y="357783"/>
                  </a:cubicBezTo>
                  <a:cubicBezTo>
                    <a:pt x="0" y="160503"/>
                    <a:pt x="160552" y="0"/>
                    <a:pt x="357892" y="0"/>
                  </a:cubicBezTo>
                  <a:cubicBezTo>
                    <a:pt x="555238" y="0"/>
                    <a:pt x="715790" y="160503"/>
                    <a:pt x="715790" y="357783"/>
                  </a:cubicBezTo>
                  <a:cubicBezTo>
                    <a:pt x="715790" y="555069"/>
                    <a:pt x="555238" y="715572"/>
                    <a:pt x="357892" y="715572"/>
                  </a:cubicBezTo>
                  <a:close/>
                  <a:moveTo>
                    <a:pt x="357892" y="24332"/>
                  </a:moveTo>
                  <a:cubicBezTo>
                    <a:pt x="173969" y="24332"/>
                    <a:pt x="24339" y="173917"/>
                    <a:pt x="24339" y="357783"/>
                  </a:cubicBezTo>
                  <a:cubicBezTo>
                    <a:pt x="24339" y="541650"/>
                    <a:pt x="173969" y="691241"/>
                    <a:pt x="357892" y="691241"/>
                  </a:cubicBezTo>
                  <a:cubicBezTo>
                    <a:pt x="541815" y="691241"/>
                    <a:pt x="691451" y="541650"/>
                    <a:pt x="691451" y="357783"/>
                  </a:cubicBezTo>
                  <a:cubicBezTo>
                    <a:pt x="691451" y="173917"/>
                    <a:pt x="541815" y="24332"/>
                    <a:pt x="357892" y="24332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3414070" y="6885665"/>
              <a:ext cx="24339" cy="158346"/>
            </a:xfrm>
            <a:custGeom>
              <a:rect b="b" l="l" r="r" t="t"/>
              <a:pathLst>
                <a:path extrusionOk="0" h="158346" w="24339">
                  <a:moveTo>
                    <a:pt x="12170" y="158347"/>
                  </a:moveTo>
                  <a:cubicBezTo>
                    <a:pt x="5449" y="158347"/>
                    <a:pt x="0" y="152899"/>
                    <a:pt x="0" y="146181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cubicBezTo>
                    <a:pt x="18890" y="0"/>
                    <a:pt x="24339" y="5447"/>
                    <a:pt x="24339" y="12166"/>
                  </a:cubicBezTo>
                  <a:lnTo>
                    <a:pt x="24339" y="146181"/>
                  </a:lnTo>
                  <a:cubicBezTo>
                    <a:pt x="24339" y="152899"/>
                    <a:pt x="18890" y="158347"/>
                    <a:pt x="12170" y="158347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3350572" y="7019680"/>
              <a:ext cx="151341" cy="371713"/>
            </a:xfrm>
            <a:custGeom>
              <a:rect b="b" l="l" r="r" t="t"/>
              <a:pathLst>
                <a:path extrusionOk="0" h="371713" w="151341">
                  <a:moveTo>
                    <a:pt x="139172" y="371713"/>
                  </a:moveTo>
                  <a:lnTo>
                    <a:pt x="12170" y="371713"/>
                  </a:lnTo>
                  <a:cubicBezTo>
                    <a:pt x="5449" y="371713"/>
                    <a:pt x="0" y="366266"/>
                    <a:pt x="0" y="359548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lnTo>
                    <a:pt x="151342" y="359548"/>
                  </a:lnTo>
                  <a:cubicBezTo>
                    <a:pt x="151342" y="366266"/>
                    <a:pt x="145893" y="371713"/>
                    <a:pt x="139172" y="371713"/>
                  </a:cubicBezTo>
                  <a:close/>
                  <a:moveTo>
                    <a:pt x="24339" y="347382"/>
                  </a:moveTo>
                  <a:lnTo>
                    <a:pt x="127002" y="347382"/>
                  </a:lnTo>
                  <a:lnTo>
                    <a:pt x="127002" y="24332"/>
                  </a:lnTo>
                  <a:lnTo>
                    <a:pt x="24339" y="24332"/>
                  </a:lnTo>
                  <a:lnTo>
                    <a:pt x="24339" y="347382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3350572" y="7274041"/>
              <a:ext cx="151341" cy="24331"/>
            </a:xfrm>
            <a:custGeom>
              <a:rect b="b" l="l" r="r" t="t"/>
              <a:pathLst>
                <a:path extrusionOk="0" h="24331" w="151341">
                  <a:moveTo>
                    <a:pt x="139172" y="24332"/>
                  </a:moveTo>
                  <a:lnTo>
                    <a:pt x="12170" y="24332"/>
                  </a:lnTo>
                  <a:cubicBezTo>
                    <a:pt x="5449" y="24332"/>
                    <a:pt x="0" y="18884"/>
                    <a:pt x="0" y="12166"/>
                  </a:cubicBez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cubicBezTo>
                    <a:pt x="151342" y="18884"/>
                    <a:pt x="145893" y="24332"/>
                    <a:pt x="139172" y="24332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3306538" y="6282414"/>
              <a:ext cx="389580" cy="539589"/>
            </a:xfrm>
            <a:custGeom>
              <a:rect b="b" l="l" r="r" t="t"/>
              <a:pathLst>
                <a:path extrusionOk="0" h="539589" w="389580">
                  <a:moveTo>
                    <a:pt x="119704" y="0"/>
                  </a:moveTo>
                  <a:cubicBezTo>
                    <a:pt x="76655" y="0"/>
                    <a:pt x="36110" y="10338"/>
                    <a:pt x="0" y="28260"/>
                  </a:cubicBezTo>
                  <a:cubicBezTo>
                    <a:pt x="33277" y="72391"/>
                    <a:pt x="56204" y="163829"/>
                    <a:pt x="56204" y="269795"/>
                  </a:cubicBezTo>
                  <a:cubicBezTo>
                    <a:pt x="56204" y="375763"/>
                    <a:pt x="33277" y="467202"/>
                    <a:pt x="0" y="511329"/>
                  </a:cubicBezTo>
                  <a:cubicBezTo>
                    <a:pt x="36110" y="529253"/>
                    <a:pt x="76655" y="539589"/>
                    <a:pt x="119704" y="539589"/>
                  </a:cubicBezTo>
                  <a:cubicBezTo>
                    <a:pt x="268753" y="539589"/>
                    <a:pt x="389580" y="418800"/>
                    <a:pt x="389580" y="269795"/>
                  </a:cubicBezTo>
                  <a:cubicBezTo>
                    <a:pt x="389580" y="120792"/>
                    <a:pt x="268753" y="0"/>
                    <a:pt x="119704" y="0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2708546" y="835284"/>
            <a:ext cx="1440910" cy="1353539"/>
            <a:chOff x="12849629" y="2902538"/>
            <a:chExt cx="1196968" cy="1124389"/>
          </a:xfrm>
        </p:grpSpPr>
        <p:sp>
          <p:nvSpPr>
            <p:cNvPr id="179" name="Google Shape;179;p18"/>
            <p:cNvSpPr/>
            <p:nvPr/>
          </p:nvSpPr>
          <p:spPr>
            <a:xfrm>
              <a:off x="13628119" y="2980998"/>
              <a:ext cx="418478" cy="967467"/>
            </a:xfrm>
            <a:custGeom>
              <a:rect b="b" l="l" r="r" t="t"/>
              <a:pathLst>
                <a:path extrusionOk="0" h="967467" w="418478">
                  <a:moveTo>
                    <a:pt x="372588" y="967467"/>
                  </a:moveTo>
                  <a:lnTo>
                    <a:pt x="45891" y="967467"/>
                  </a:lnTo>
                  <a:cubicBezTo>
                    <a:pt x="20546" y="967467"/>
                    <a:pt x="0" y="946921"/>
                    <a:pt x="0" y="921576"/>
                  </a:cubicBezTo>
                  <a:lnTo>
                    <a:pt x="0" y="45891"/>
                  </a:lnTo>
                  <a:cubicBezTo>
                    <a:pt x="0" y="20546"/>
                    <a:pt x="20546" y="0"/>
                    <a:pt x="45891" y="0"/>
                  </a:cubicBezTo>
                  <a:lnTo>
                    <a:pt x="372588" y="0"/>
                  </a:lnTo>
                  <a:cubicBezTo>
                    <a:pt x="397933" y="0"/>
                    <a:pt x="418479" y="20546"/>
                    <a:pt x="418479" y="45891"/>
                  </a:cubicBezTo>
                  <a:lnTo>
                    <a:pt x="418479" y="921576"/>
                  </a:lnTo>
                  <a:cubicBezTo>
                    <a:pt x="418479" y="946921"/>
                    <a:pt x="397933" y="967467"/>
                    <a:pt x="372588" y="967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2947260" y="2902538"/>
              <a:ext cx="1026751" cy="1124389"/>
            </a:xfrm>
            <a:custGeom>
              <a:rect b="b" l="l" r="r" t="t"/>
              <a:pathLst>
                <a:path extrusionOk="0" h="1124389" w="1026751">
                  <a:moveTo>
                    <a:pt x="1011455" y="1124390"/>
                  </a:moveTo>
                  <a:lnTo>
                    <a:pt x="15297" y="1124390"/>
                  </a:lnTo>
                  <a:cubicBezTo>
                    <a:pt x="6849" y="1124390"/>
                    <a:pt x="0" y="1117540"/>
                    <a:pt x="0" y="1109093"/>
                  </a:cubicBezTo>
                  <a:lnTo>
                    <a:pt x="0" y="752524"/>
                  </a:lnTo>
                  <a:cubicBezTo>
                    <a:pt x="0" y="744076"/>
                    <a:pt x="6849" y="737227"/>
                    <a:pt x="15297" y="737227"/>
                  </a:cubicBezTo>
                  <a:cubicBezTo>
                    <a:pt x="23745" y="737227"/>
                    <a:pt x="30594" y="744076"/>
                    <a:pt x="30594" y="752524"/>
                  </a:cubicBezTo>
                  <a:lnTo>
                    <a:pt x="30594" y="1093796"/>
                  </a:lnTo>
                  <a:lnTo>
                    <a:pt x="996158" y="1093796"/>
                  </a:lnTo>
                  <a:lnTo>
                    <a:pt x="996158" y="30594"/>
                  </a:lnTo>
                  <a:lnTo>
                    <a:pt x="30594" y="30594"/>
                  </a:lnTo>
                  <a:lnTo>
                    <a:pt x="30594" y="371866"/>
                  </a:lnTo>
                  <a:cubicBezTo>
                    <a:pt x="30594" y="380314"/>
                    <a:pt x="23745" y="387163"/>
                    <a:pt x="15297" y="387163"/>
                  </a:cubicBezTo>
                  <a:cubicBezTo>
                    <a:pt x="6849" y="387163"/>
                    <a:pt x="0" y="380314"/>
                    <a:pt x="0" y="371866"/>
                  </a:cubicBezTo>
                  <a:lnTo>
                    <a:pt x="0" y="15297"/>
                  </a:lnTo>
                  <a:cubicBezTo>
                    <a:pt x="0" y="6849"/>
                    <a:pt x="6849" y="0"/>
                    <a:pt x="15297" y="0"/>
                  </a:cubicBezTo>
                  <a:lnTo>
                    <a:pt x="1011455" y="0"/>
                  </a:lnTo>
                  <a:cubicBezTo>
                    <a:pt x="1019903" y="0"/>
                    <a:pt x="1026752" y="6849"/>
                    <a:pt x="1026752" y="15297"/>
                  </a:cubicBezTo>
                  <a:lnTo>
                    <a:pt x="1026752" y="1109093"/>
                  </a:lnTo>
                  <a:cubicBezTo>
                    <a:pt x="1026752" y="1117540"/>
                    <a:pt x="1019903" y="1124390"/>
                    <a:pt x="1011455" y="1124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2849629" y="3449432"/>
              <a:ext cx="677435" cy="30594"/>
            </a:xfrm>
            <a:custGeom>
              <a:rect b="b" l="l" r="r" t="t"/>
              <a:pathLst>
                <a:path extrusionOk="0" h="30594" w="677435">
                  <a:moveTo>
                    <a:pt x="662138" y="30594"/>
                  </a:moveTo>
                  <a:lnTo>
                    <a:pt x="15297" y="30594"/>
                  </a:lnTo>
                  <a:cubicBezTo>
                    <a:pt x="6849" y="30594"/>
                    <a:pt x="0" y="23745"/>
                    <a:pt x="0" y="15297"/>
                  </a:cubicBezTo>
                  <a:cubicBezTo>
                    <a:pt x="0" y="6849"/>
                    <a:pt x="6849" y="0"/>
                    <a:pt x="15297" y="0"/>
                  </a:cubicBezTo>
                  <a:lnTo>
                    <a:pt x="662138" y="0"/>
                  </a:lnTo>
                  <a:cubicBezTo>
                    <a:pt x="670586" y="0"/>
                    <a:pt x="677435" y="6849"/>
                    <a:pt x="677435" y="15297"/>
                  </a:cubicBezTo>
                  <a:cubicBezTo>
                    <a:pt x="677435" y="23745"/>
                    <a:pt x="670586" y="30594"/>
                    <a:pt x="662138" y="305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3204517" y="3157479"/>
              <a:ext cx="322546" cy="614498"/>
            </a:xfrm>
            <a:custGeom>
              <a:rect b="b" l="l" r="r" t="t"/>
              <a:pathLst>
                <a:path extrusionOk="0" h="614498" w="322546">
                  <a:moveTo>
                    <a:pt x="15297" y="614499"/>
                  </a:moveTo>
                  <a:cubicBezTo>
                    <a:pt x="11383" y="614499"/>
                    <a:pt x="7469" y="613005"/>
                    <a:pt x="4482" y="610017"/>
                  </a:cubicBezTo>
                  <a:cubicBezTo>
                    <a:pt x="-1494" y="604042"/>
                    <a:pt x="-1494" y="594361"/>
                    <a:pt x="4482" y="588386"/>
                  </a:cubicBezTo>
                  <a:lnTo>
                    <a:pt x="285618" y="307249"/>
                  </a:lnTo>
                  <a:lnTo>
                    <a:pt x="4482" y="26113"/>
                  </a:lnTo>
                  <a:cubicBezTo>
                    <a:pt x="-1494" y="20137"/>
                    <a:pt x="-1494" y="10457"/>
                    <a:pt x="4482" y="4482"/>
                  </a:cubicBezTo>
                  <a:cubicBezTo>
                    <a:pt x="10457" y="-1494"/>
                    <a:pt x="20137" y="-1494"/>
                    <a:pt x="26113" y="4482"/>
                  </a:cubicBezTo>
                  <a:lnTo>
                    <a:pt x="318065" y="296434"/>
                  </a:lnTo>
                  <a:cubicBezTo>
                    <a:pt x="324040" y="302409"/>
                    <a:pt x="324040" y="312089"/>
                    <a:pt x="318065" y="318065"/>
                  </a:cubicBezTo>
                  <a:lnTo>
                    <a:pt x="26113" y="610017"/>
                  </a:lnTo>
                  <a:cubicBezTo>
                    <a:pt x="23125" y="613005"/>
                    <a:pt x="19211" y="614499"/>
                    <a:pt x="15297" y="61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2673688" y="657363"/>
            <a:ext cx="3676200" cy="367620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EFBC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>
            <a:off x="2794113" y="657363"/>
            <a:ext cx="3676200" cy="36762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10800000">
            <a:off x="2673688" y="777788"/>
            <a:ext cx="3676200" cy="36762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rot="10800000">
            <a:off x="2794113" y="777788"/>
            <a:ext cx="3676200" cy="367620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EFBC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024508" y="2008183"/>
            <a:ext cx="1095000" cy="109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4658900" y="722023"/>
            <a:ext cx="11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b="1" sz="45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3246401" y="3608934"/>
            <a:ext cx="11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BC49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b="1" sz="4500">
              <a:solidFill>
                <a:srgbClr val="EFBC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2733940" y="1807143"/>
            <a:ext cx="11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endParaRPr b="1" sz="4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159226" y="2519164"/>
            <a:ext cx="11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b="1" sz="4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5461139" y="1299847"/>
            <a:ext cx="627778" cy="835364"/>
            <a:chOff x="16210319" y="1050931"/>
            <a:chExt cx="899395" cy="1196968"/>
          </a:xfrm>
        </p:grpSpPr>
        <p:sp>
          <p:nvSpPr>
            <p:cNvPr id="197" name="Google Shape;197;p19"/>
            <p:cNvSpPr/>
            <p:nvPr/>
          </p:nvSpPr>
          <p:spPr>
            <a:xfrm>
              <a:off x="16508852" y="1064636"/>
              <a:ext cx="387234" cy="312742"/>
            </a:xfrm>
            <a:custGeom>
              <a:rect b="b" l="l" r="r" t="t"/>
              <a:pathLst>
                <a:path extrusionOk="0" h="312742" w="387234">
                  <a:moveTo>
                    <a:pt x="151165" y="0"/>
                  </a:moveTo>
                  <a:cubicBezTo>
                    <a:pt x="93637" y="0"/>
                    <a:pt x="40956" y="20602"/>
                    <a:pt x="0" y="54765"/>
                  </a:cubicBezTo>
                  <a:cubicBezTo>
                    <a:pt x="13446" y="122893"/>
                    <a:pt x="62657" y="195406"/>
                    <a:pt x="138851" y="248046"/>
                  </a:cubicBezTo>
                  <a:cubicBezTo>
                    <a:pt x="218521" y="303090"/>
                    <a:pt x="308135" y="322932"/>
                    <a:pt x="378154" y="307871"/>
                  </a:cubicBezTo>
                  <a:cubicBezTo>
                    <a:pt x="384024" y="282776"/>
                    <a:pt x="387234" y="258302"/>
                    <a:pt x="387234" y="235841"/>
                  </a:cubicBezTo>
                  <a:cubicBezTo>
                    <a:pt x="387234" y="105590"/>
                    <a:pt x="281543" y="0"/>
                    <a:pt x="151165" y="0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6346441" y="1198205"/>
              <a:ext cx="313576" cy="462991"/>
            </a:xfrm>
            <a:custGeom>
              <a:rect b="b" l="l" r="r" t="t"/>
              <a:pathLst>
                <a:path extrusionOk="0" h="462991" w="313576">
                  <a:moveTo>
                    <a:pt x="77507" y="102273"/>
                  </a:moveTo>
                  <a:cubicBezTo>
                    <a:pt x="77507" y="65700"/>
                    <a:pt x="86083" y="31211"/>
                    <a:pt x="100955" y="317"/>
                  </a:cubicBezTo>
                  <a:lnTo>
                    <a:pt x="100799" y="0"/>
                  </a:lnTo>
                  <a:cubicBezTo>
                    <a:pt x="100799" y="0"/>
                    <a:pt x="-55690" y="231721"/>
                    <a:pt x="21299" y="381081"/>
                  </a:cubicBezTo>
                  <a:cubicBezTo>
                    <a:pt x="98289" y="530441"/>
                    <a:pt x="313577" y="429872"/>
                    <a:pt x="313577" y="429872"/>
                  </a:cubicBezTo>
                  <a:cubicBezTo>
                    <a:pt x="183198" y="429872"/>
                    <a:pt x="77507" y="232525"/>
                    <a:pt x="77507" y="102273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6660016" y="1198205"/>
              <a:ext cx="313576" cy="462991"/>
            </a:xfrm>
            <a:custGeom>
              <a:rect b="b" l="l" r="r" t="t"/>
              <a:pathLst>
                <a:path extrusionOk="0" h="462991" w="313576">
                  <a:moveTo>
                    <a:pt x="236070" y="102273"/>
                  </a:moveTo>
                  <a:cubicBezTo>
                    <a:pt x="236070" y="65700"/>
                    <a:pt x="227494" y="31211"/>
                    <a:pt x="212621" y="317"/>
                  </a:cubicBezTo>
                  <a:lnTo>
                    <a:pt x="212778" y="0"/>
                  </a:lnTo>
                  <a:cubicBezTo>
                    <a:pt x="212778" y="0"/>
                    <a:pt x="369267" y="231721"/>
                    <a:pt x="292278" y="381081"/>
                  </a:cubicBezTo>
                  <a:cubicBezTo>
                    <a:pt x="215288" y="530441"/>
                    <a:pt x="0" y="429872"/>
                    <a:pt x="0" y="429872"/>
                  </a:cubicBezTo>
                  <a:cubicBezTo>
                    <a:pt x="130378" y="429872"/>
                    <a:pt x="236070" y="232525"/>
                    <a:pt x="236070" y="102273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6410223" y="1050931"/>
              <a:ext cx="499580" cy="590851"/>
            </a:xfrm>
            <a:custGeom>
              <a:rect b="b" l="l" r="r" t="t"/>
              <a:pathLst>
                <a:path extrusionOk="0" h="590851" w="499580">
                  <a:moveTo>
                    <a:pt x="249794" y="590851"/>
                  </a:moveTo>
                  <a:cubicBezTo>
                    <a:pt x="107264" y="590851"/>
                    <a:pt x="0" y="383806"/>
                    <a:pt x="0" y="249546"/>
                  </a:cubicBezTo>
                  <a:cubicBezTo>
                    <a:pt x="0" y="111946"/>
                    <a:pt x="112054" y="0"/>
                    <a:pt x="249794" y="0"/>
                  </a:cubicBezTo>
                  <a:cubicBezTo>
                    <a:pt x="387526" y="0"/>
                    <a:pt x="499581" y="111946"/>
                    <a:pt x="499581" y="249546"/>
                  </a:cubicBezTo>
                  <a:cubicBezTo>
                    <a:pt x="499581" y="383806"/>
                    <a:pt x="392317" y="590851"/>
                    <a:pt x="249794" y="590851"/>
                  </a:cubicBezTo>
                  <a:close/>
                  <a:moveTo>
                    <a:pt x="249794" y="27414"/>
                  </a:moveTo>
                  <a:cubicBezTo>
                    <a:pt x="127188" y="27414"/>
                    <a:pt x="27441" y="127065"/>
                    <a:pt x="27441" y="249546"/>
                  </a:cubicBezTo>
                  <a:cubicBezTo>
                    <a:pt x="27441" y="373499"/>
                    <a:pt x="127054" y="563437"/>
                    <a:pt x="249794" y="563437"/>
                  </a:cubicBezTo>
                  <a:cubicBezTo>
                    <a:pt x="372527" y="563437"/>
                    <a:pt x="472140" y="373499"/>
                    <a:pt x="472140" y="249546"/>
                  </a:cubicBezTo>
                  <a:cubicBezTo>
                    <a:pt x="472140" y="127065"/>
                    <a:pt x="372393" y="27414"/>
                    <a:pt x="249794" y="27414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6210319" y="1708485"/>
              <a:ext cx="899395" cy="539414"/>
            </a:xfrm>
            <a:custGeom>
              <a:rect b="b" l="l" r="r" t="t"/>
              <a:pathLst>
                <a:path extrusionOk="0" h="539414" w="899395">
                  <a:moveTo>
                    <a:pt x="885674" y="539414"/>
                  </a:moveTo>
                  <a:lnTo>
                    <a:pt x="13721" y="539414"/>
                  </a:lnTo>
                  <a:cubicBezTo>
                    <a:pt x="9594" y="539414"/>
                    <a:pt x="5688" y="537560"/>
                    <a:pt x="3082" y="534361"/>
                  </a:cubicBezTo>
                  <a:cubicBezTo>
                    <a:pt x="476" y="531169"/>
                    <a:pt x="-549" y="526966"/>
                    <a:pt x="282" y="522930"/>
                  </a:cubicBezTo>
                  <a:lnTo>
                    <a:pt x="57006" y="248962"/>
                  </a:lnTo>
                  <a:cubicBezTo>
                    <a:pt x="82082" y="127867"/>
                    <a:pt x="177113" y="36160"/>
                    <a:pt x="299122" y="15332"/>
                  </a:cubicBezTo>
                  <a:lnTo>
                    <a:pt x="328807" y="10265"/>
                  </a:lnTo>
                  <a:cubicBezTo>
                    <a:pt x="409032" y="-3422"/>
                    <a:pt x="490376" y="-3422"/>
                    <a:pt x="570588" y="10265"/>
                  </a:cubicBezTo>
                  <a:lnTo>
                    <a:pt x="600273" y="15332"/>
                  </a:lnTo>
                  <a:cubicBezTo>
                    <a:pt x="722276" y="36167"/>
                    <a:pt x="817307" y="127867"/>
                    <a:pt x="842383" y="248962"/>
                  </a:cubicBezTo>
                  <a:lnTo>
                    <a:pt x="899113" y="522930"/>
                  </a:lnTo>
                  <a:cubicBezTo>
                    <a:pt x="899944" y="526966"/>
                    <a:pt x="898919" y="531169"/>
                    <a:pt x="896313" y="534361"/>
                  </a:cubicBezTo>
                  <a:cubicBezTo>
                    <a:pt x="893707" y="537560"/>
                    <a:pt x="889801" y="539414"/>
                    <a:pt x="885674" y="539414"/>
                  </a:cubicBezTo>
                  <a:close/>
                  <a:moveTo>
                    <a:pt x="30570" y="512000"/>
                  </a:moveTo>
                  <a:lnTo>
                    <a:pt x="868825" y="512000"/>
                  </a:lnTo>
                  <a:lnTo>
                    <a:pt x="815505" y="254517"/>
                  </a:lnTo>
                  <a:lnTo>
                    <a:pt x="815505" y="254517"/>
                  </a:lnTo>
                  <a:cubicBezTo>
                    <a:pt x="792740" y="144552"/>
                    <a:pt x="706438" y="61272"/>
                    <a:pt x="595651" y="42358"/>
                  </a:cubicBezTo>
                  <a:lnTo>
                    <a:pt x="565966" y="37291"/>
                  </a:lnTo>
                  <a:cubicBezTo>
                    <a:pt x="488802" y="24113"/>
                    <a:pt x="410566" y="24120"/>
                    <a:pt x="333430" y="37291"/>
                  </a:cubicBezTo>
                  <a:lnTo>
                    <a:pt x="303744" y="42358"/>
                  </a:lnTo>
                  <a:cubicBezTo>
                    <a:pt x="192950" y="61272"/>
                    <a:pt x="106648" y="144552"/>
                    <a:pt x="83884" y="254517"/>
                  </a:cubicBezTo>
                  <a:lnTo>
                    <a:pt x="30570" y="512000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6366577" y="2055163"/>
              <a:ext cx="27440" cy="192736"/>
            </a:xfrm>
            <a:custGeom>
              <a:rect b="b" l="l" r="r" t="t"/>
              <a:pathLst>
                <a:path extrusionOk="0" h="192736" w="27440">
                  <a:moveTo>
                    <a:pt x="13720" y="192736"/>
                  </a:moveTo>
                  <a:cubicBezTo>
                    <a:pt x="6143" y="192736"/>
                    <a:pt x="0" y="186599"/>
                    <a:pt x="0" y="179029"/>
                  </a:cubicBezTo>
                  <a:lnTo>
                    <a:pt x="0" y="13707"/>
                  </a:lnTo>
                  <a:cubicBezTo>
                    <a:pt x="0" y="6137"/>
                    <a:pt x="6143" y="0"/>
                    <a:pt x="13720" y="0"/>
                  </a:cubicBezTo>
                  <a:cubicBezTo>
                    <a:pt x="21297" y="0"/>
                    <a:pt x="27441" y="6137"/>
                    <a:pt x="27441" y="13707"/>
                  </a:cubicBezTo>
                  <a:lnTo>
                    <a:pt x="27441" y="179029"/>
                  </a:lnTo>
                  <a:cubicBezTo>
                    <a:pt x="27441" y="186599"/>
                    <a:pt x="21297" y="192736"/>
                    <a:pt x="13720" y="192736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6926016" y="2055163"/>
              <a:ext cx="27440" cy="192736"/>
            </a:xfrm>
            <a:custGeom>
              <a:rect b="b" l="l" r="r" t="t"/>
              <a:pathLst>
                <a:path extrusionOk="0" h="192736" w="27440">
                  <a:moveTo>
                    <a:pt x="13720" y="192736"/>
                  </a:moveTo>
                  <a:cubicBezTo>
                    <a:pt x="6143" y="192736"/>
                    <a:pt x="0" y="186599"/>
                    <a:pt x="0" y="179029"/>
                  </a:cubicBezTo>
                  <a:lnTo>
                    <a:pt x="0" y="13707"/>
                  </a:lnTo>
                  <a:cubicBezTo>
                    <a:pt x="0" y="6137"/>
                    <a:pt x="6143" y="0"/>
                    <a:pt x="13720" y="0"/>
                  </a:cubicBezTo>
                  <a:cubicBezTo>
                    <a:pt x="21297" y="0"/>
                    <a:pt x="27441" y="6137"/>
                    <a:pt x="27441" y="13707"/>
                  </a:cubicBezTo>
                  <a:lnTo>
                    <a:pt x="27441" y="179029"/>
                  </a:lnTo>
                  <a:cubicBezTo>
                    <a:pt x="27441" y="186599"/>
                    <a:pt x="21297" y="192736"/>
                    <a:pt x="13720" y="192736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5118855" y="1406557"/>
            <a:ext cx="627839" cy="835364"/>
            <a:chOff x="14510931" y="6194425"/>
            <a:chExt cx="899483" cy="1196968"/>
          </a:xfrm>
        </p:grpSpPr>
        <p:sp>
          <p:nvSpPr>
            <p:cNvPr id="205" name="Google Shape;205;p19"/>
            <p:cNvSpPr/>
            <p:nvPr/>
          </p:nvSpPr>
          <p:spPr>
            <a:xfrm>
              <a:off x="14723484" y="6208133"/>
              <a:ext cx="468941" cy="218091"/>
            </a:xfrm>
            <a:custGeom>
              <a:rect b="b" l="l" r="r" t="t"/>
              <a:pathLst>
                <a:path extrusionOk="0" h="218091" w="468941">
                  <a:moveTo>
                    <a:pt x="233847" y="0"/>
                  </a:moveTo>
                  <a:cubicBezTo>
                    <a:pt x="113761" y="0"/>
                    <a:pt x="14846" y="89679"/>
                    <a:pt x="0" y="205616"/>
                  </a:cubicBezTo>
                  <a:cubicBezTo>
                    <a:pt x="73935" y="204855"/>
                    <a:pt x="138360" y="165093"/>
                    <a:pt x="174057" y="106004"/>
                  </a:cubicBezTo>
                  <a:cubicBezTo>
                    <a:pt x="194085" y="112498"/>
                    <a:pt x="215413" y="116103"/>
                    <a:pt x="237608" y="116103"/>
                  </a:cubicBezTo>
                  <a:cubicBezTo>
                    <a:pt x="255152" y="116103"/>
                    <a:pt x="272089" y="113673"/>
                    <a:pt x="288349" y="109549"/>
                  </a:cubicBezTo>
                  <a:cubicBezTo>
                    <a:pt x="322932" y="173913"/>
                    <a:pt x="390779" y="217756"/>
                    <a:pt x="468942" y="218092"/>
                  </a:cubicBezTo>
                  <a:cubicBezTo>
                    <a:pt x="459866" y="96165"/>
                    <a:pt x="358210" y="0"/>
                    <a:pt x="233847" y="0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4510931" y="6851917"/>
              <a:ext cx="899483" cy="539476"/>
            </a:xfrm>
            <a:custGeom>
              <a:rect b="b" l="l" r="r" t="t"/>
              <a:pathLst>
                <a:path extrusionOk="0" h="539476" w="899483">
                  <a:moveTo>
                    <a:pt x="885761" y="539477"/>
                  </a:moveTo>
                  <a:lnTo>
                    <a:pt x="13723" y="539477"/>
                  </a:lnTo>
                  <a:cubicBezTo>
                    <a:pt x="9595" y="539477"/>
                    <a:pt x="5689" y="537623"/>
                    <a:pt x="3083" y="534423"/>
                  </a:cubicBezTo>
                  <a:cubicBezTo>
                    <a:pt x="476" y="531230"/>
                    <a:pt x="-549" y="527027"/>
                    <a:pt x="282" y="522990"/>
                  </a:cubicBezTo>
                  <a:lnTo>
                    <a:pt x="57012" y="248993"/>
                  </a:lnTo>
                  <a:cubicBezTo>
                    <a:pt x="82090" y="127885"/>
                    <a:pt x="177131" y="36169"/>
                    <a:pt x="299154" y="15338"/>
                  </a:cubicBezTo>
                  <a:lnTo>
                    <a:pt x="328835" y="10271"/>
                  </a:lnTo>
                  <a:cubicBezTo>
                    <a:pt x="409062" y="-3424"/>
                    <a:pt x="490422" y="-3424"/>
                    <a:pt x="570649" y="10271"/>
                  </a:cubicBezTo>
                  <a:lnTo>
                    <a:pt x="600330" y="15338"/>
                  </a:lnTo>
                  <a:cubicBezTo>
                    <a:pt x="722353" y="36169"/>
                    <a:pt x="817394" y="127885"/>
                    <a:pt x="842472" y="248993"/>
                  </a:cubicBezTo>
                  <a:lnTo>
                    <a:pt x="899202" y="522990"/>
                  </a:lnTo>
                  <a:cubicBezTo>
                    <a:pt x="900033" y="527027"/>
                    <a:pt x="899008" y="531230"/>
                    <a:pt x="896401" y="534423"/>
                  </a:cubicBezTo>
                  <a:cubicBezTo>
                    <a:pt x="893795" y="537623"/>
                    <a:pt x="889889" y="539477"/>
                    <a:pt x="885761" y="539477"/>
                  </a:cubicBezTo>
                  <a:close/>
                  <a:moveTo>
                    <a:pt x="30573" y="512060"/>
                  </a:moveTo>
                  <a:lnTo>
                    <a:pt x="868911" y="512060"/>
                  </a:lnTo>
                  <a:lnTo>
                    <a:pt x="815591" y="254549"/>
                  </a:lnTo>
                  <a:cubicBezTo>
                    <a:pt x="792824" y="144572"/>
                    <a:pt x="706513" y="61284"/>
                    <a:pt x="595707" y="42367"/>
                  </a:cubicBezTo>
                  <a:lnTo>
                    <a:pt x="566026" y="37300"/>
                  </a:lnTo>
                  <a:cubicBezTo>
                    <a:pt x="488867" y="24127"/>
                    <a:pt x="410617" y="24127"/>
                    <a:pt x="333458" y="37300"/>
                  </a:cubicBezTo>
                  <a:lnTo>
                    <a:pt x="303777" y="42367"/>
                  </a:lnTo>
                  <a:cubicBezTo>
                    <a:pt x="192970" y="61284"/>
                    <a:pt x="106660" y="144572"/>
                    <a:pt x="83893" y="254549"/>
                  </a:cubicBezTo>
                  <a:lnTo>
                    <a:pt x="30573" y="512060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4707620" y="6194425"/>
              <a:ext cx="499419" cy="590659"/>
            </a:xfrm>
            <a:custGeom>
              <a:rect b="b" l="l" r="r" t="t"/>
              <a:pathLst>
                <a:path extrusionOk="0" h="590659" w="499419">
                  <a:moveTo>
                    <a:pt x="249713" y="590660"/>
                  </a:moveTo>
                  <a:cubicBezTo>
                    <a:pt x="107229" y="590660"/>
                    <a:pt x="0" y="383679"/>
                    <a:pt x="0" y="249465"/>
                  </a:cubicBezTo>
                  <a:cubicBezTo>
                    <a:pt x="0" y="111911"/>
                    <a:pt x="112019" y="0"/>
                    <a:pt x="249713" y="0"/>
                  </a:cubicBezTo>
                  <a:cubicBezTo>
                    <a:pt x="387400" y="0"/>
                    <a:pt x="499419" y="111911"/>
                    <a:pt x="499419" y="249465"/>
                  </a:cubicBezTo>
                  <a:cubicBezTo>
                    <a:pt x="499419" y="383679"/>
                    <a:pt x="392191" y="590660"/>
                    <a:pt x="249713" y="590660"/>
                  </a:cubicBezTo>
                  <a:close/>
                  <a:moveTo>
                    <a:pt x="249713" y="27417"/>
                  </a:moveTo>
                  <a:cubicBezTo>
                    <a:pt x="127155" y="27417"/>
                    <a:pt x="27444" y="127025"/>
                    <a:pt x="27444" y="249465"/>
                  </a:cubicBezTo>
                  <a:cubicBezTo>
                    <a:pt x="27444" y="373371"/>
                    <a:pt x="127021" y="563243"/>
                    <a:pt x="249713" y="563243"/>
                  </a:cubicBezTo>
                  <a:cubicBezTo>
                    <a:pt x="372405" y="563243"/>
                    <a:pt x="471976" y="373371"/>
                    <a:pt x="471976" y="249465"/>
                  </a:cubicBezTo>
                  <a:cubicBezTo>
                    <a:pt x="471976" y="127025"/>
                    <a:pt x="372271" y="27417"/>
                    <a:pt x="249713" y="27417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4667205" y="7198637"/>
              <a:ext cx="27443" cy="192756"/>
            </a:xfrm>
            <a:custGeom>
              <a:rect b="b" l="l" r="r" t="t"/>
              <a:pathLst>
                <a:path extrusionOk="0" h="192756" w="27443">
                  <a:moveTo>
                    <a:pt x="13722" y="192757"/>
                  </a:moveTo>
                  <a:cubicBezTo>
                    <a:pt x="6144" y="192757"/>
                    <a:pt x="0" y="186619"/>
                    <a:pt x="0" y="179048"/>
                  </a:cubicBezTo>
                  <a:lnTo>
                    <a:pt x="0" y="13709"/>
                  </a:lnTo>
                  <a:cubicBezTo>
                    <a:pt x="0" y="6138"/>
                    <a:pt x="6144" y="0"/>
                    <a:pt x="13722" y="0"/>
                  </a:cubicBezTo>
                  <a:cubicBezTo>
                    <a:pt x="21300" y="0"/>
                    <a:pt x="27444" y="6138"/>
                    <a:pt x="27444" y="13709"/>
                  </a:cubicBezTo>
                  <a:lnTo>
                    <a:pt x="27444" y="179048"/>
                  </a:lnTo>
                  <a:cubicBezTo>
                    <a:pt x="27444" y="186619"/>
                    <a:pt x="21300" y="192757"/>
                    <a:pt x="13722" y="192757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5226698" y="7198637"/>
              <a:ext cx="27443" cy="192756"/>
            </a:xfrm>
            <a:custGeom>
              <a:rect b="b" l="l" r="r" t="t"/>
              <a:pathLst>
                <a:path extrusionOk="0" h="192756" w="27443">
                  <a:moveTo>
                    <a:pt x="13722" y="192757"/>
                  </a:moveTo>
                  <a:cubicBezTo>
                    <a:pt x="6144" y="192757"/>
                    <a:pt x="0" y="186619"/>
                    <a:pt x="0" y="179048"/>
                  </a:cubicBezTo>
                  <a:lnTo>
                    <a:pt x="0" y="13709"/>
                  </a:lnTo>
                  <a:cubicBezTo>
                    <a:pt x="0" y="6138"/>
                    <a:pt x="6144" y="0"/>
                    <a:pt x="13722" y="0"/>
                  </a:cubicBezTo>
                  <a:cubicBezTo>
                    <a:pt x="21300" y="0"/>
                    <a:pt x="27444" y="6138"/>
                    <a:pt x="27444" y="13709"/>
                  </a:cubicBezTo>
                  <a:lnTo>
                    <a:pt x="27444" y="179048"/>
                  </a:lnTo>
                  <a:cubicBezTo>
                    <a:pt x="27444" y="186619"/>
                    <a:pt x="21300" y="192757"/>
                    <a:pt x="13722" y="192757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EFBC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3320052" y="1122909"/>
            <a:ext cx="998900" cy="835365"/>
            <a:chOff x="14329211" y="8061331"/>
            <a:chExt cx="1191720" cy="1196969"/>
          </a:xfrm>
        </p:grpSpPr>
        <p:sp>
          <p:nvSpPr>
            <p:cNvPr id="211" name="Google Shape;211;p19"/>
            <p:cNvSpPr/>
            <p:nvPr/>
          </p:nvSpPr>
          <p:spPr>
            <a:xfrm>
              <a:off x="14329211" y="8061331"/>
              <a:ext cx="1191720" cy="1196969"/>
            </a:xfrm>
            <a:custGeom>
              <a:rect b="b" l="l" r="r" t="t"/>
              <a:pathLst>
                <a:path extrusionOk="0" h="1196969" w="119172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4470889" y="8985436"/>
              <a:ext cx="908371" cy="29613"/>
            </a:xfrm>
            <a:custGeom>
              <a:rect b="b" l="l" r="r" t="t"/>
              <a:pathLst>
                <a:path extrusionOk="0" h="29613" w="908371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3" name="Google Shape;213;p19"/>
          <p:cNvCxnSpPr/>
          <p:nvPr/>
        </p:nvCxnSpPr>
        <p:spPr>
          <a:xfrm flipH="1" rot="10800000">
            <a:off x="3567188" y="1464777"/>
            <a:ext cx="182400" cy="12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3742334" y="1468972"/>
            <a:ext cx="198900" cy="8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 flipH="1" rot="10800000">
            <a:off x="3928740" y="1324278"/>
            <a:ext cx="167700" cy="22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/>
          <p:nvPr/>
        </p:nvSpPr>
        <p:spPr>
          <a:xfrm>
            <a:off x="3515410" y="1657374"/>
            <a:ext cx="120990" cy="129349"/>
          </a:xfrm>
          <a:custGeom>
            <a:rect b="b" l="l" r="r" t="t"/>
            <a:pathLst>
              <a:path extrusionOk="0" h="233061" w="173463">
                <a:moveTo>
                  <a:pt x="0" y="0"/>
                </a:moveTo>
                <a:lnTo>
                  <a:pt x="173463" y="0"/>
                </a:lnTo>
                <a:lnTo>
                  <a:pt x="173463" y="233062"/>
                </a:lnTo>
                <a:lnTo>
                  <a:pt x="0" y="2330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691957" y="1520656"/>
            <a:ext cx="120990" cy="265690"/>
          </a:xfrm>
          <a:custGeom>
            <a:rect b="b" l="l" r="r" t="t"/>
            <a:pathLst>
              <a:path extrusionOk="0" h="233061" w="173463">
                <a:moveTo>
                  <a:pt x="0" y="0"/>
                </a:moveTo>
                <a:lnTo>
                  <a:pt x="173463" y="0"/>
                </a:lnTo>
                <a:lnTo>
                  <a:pt x="173463" y="233062"/>
                </a:lnTo>
                <a:lnTo>
                  <a:pt x="0" y="2330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868505" y="1593721"/>
            <a:ext cx="120990" cy="192275"/>
          </a:xfrm>
          <a:custGeom>
            <a:rect b="b" l="l" r="r" t="t"/>
            <a:pathLst>
              <a:path extrusionOk="0" h="233061" w="173463">
                <a:moveTo>
                  <a:pt x="0" y="0"/>
                </a:moveTo>
                <a:lnTo>
                  <a:pt x="173463" y="0"/>
                </a:lnTo>
                <a:lnTo>
                  <a:pt x="173463" y="233062"/>
                </a:lnTo>
                <a:lnTo>
                  <a:pt x="0" y="2330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045053" y="1426291"/>
            <a:ext cx="120990" cy="360079"/>
          </a:xfrm>
          <a:custGeom>
            <a:rect b="b" l="l" r="r" t="t"/>
            <a:pathLst>
              <a:path extrusionOk="0" h="233061" w="173463">
                <a:moveTo>
                  <a:pt x="0" y="0"/>
                </a:moveTo>
                <a:lnTo>
                  <a:pt x="173463" y="0"/>
                </a:lnTo>
                <a:lnTo>
                  <a:pt x="173463" y="233062"/>
                </a:lnTo>
                <a:lnTo>
                  <a:pt x="0" y="2330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6277500" y="456775"/>
            <a:ext cx="286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SEARCH FOR A COMPANY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Look up any company you’re interested in through our web application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87850" y="456775"/>
            <a:ext cx="286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BE AHEAD OF THE CURVE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Receive data-driven suggestions and make choices based on the market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164050" y="3554600"/>
            <a:ext cx="2866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STAY INFORMED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Read articles and look at the sentiment analysis results to gain a better understanding of the market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277500" y="3608925"/>
            <a:ext cx="286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DIVE INTO THE DATA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Our system look through articles based on your search and analyze their sentiment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320067" y="2739029"/>
            <a:ext cx="793701" cy="917611"/>
            <a:chOff x="14591963" y="4548797"/>
            <a:chExt cx="1035352" cy="1196989"/>
          </a:xfrm>
        </p:grpSpPr>
        <p:sp>
          <p:nvSpPr>
            <p:cNvPr id="225" name="Google Shape;225;p19"/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rect b="b" l="l" r="r" t="t"/>
              <a:pathLst>
                <a:path extrusionOk="0" h="879935" w="933567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4591963" y="4717753"/>
              <a:ext cx="957595" cy="955979"/>
            </a:xfrm>
            <a:custGeom>
              <a:rect b="b" l="l" r="r" t="t"/>
              <a:pathLst>
                <a:path extrusionOk="0" h="955979" w="957595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5036355" y="4548797"/>
              <a:ext cx="135523" cy="135295"/>
            </a:xfrm>
            <a:custGeom>
              <a:rect b="b" l="l" r="r" t="t"/>
              <a:pathLst>
                <a:path extrusionOk="0" h="135295" w="135523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5057948" y="4633115"/>
              <a:ext cx="53229" cy="166998"/>
            </a:xfrm>
            <a:custGeom>
              <a:rect b="b" l="l" r="r" t="t"/>
              <a:pathLst>
                <a:path extrusionOk="0" h="166998" w="53229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4753175" y="3234874"/>
            <a:ext cx="998874" cy="943465"/>
            <a:chOff x="11174763" y="4582518"/>
            <a:chExt cx="1166636" cy="1101793"/>
          </a:xfrm>
        </p:grpSpPr>
        <p:sp>
          <p:nvSpPr>
            <p:cNvPr id="230" name="Google Shape;230;p19"/>
            <p:cNvSpPr/>
            <p:nvPr/>
          </p:nvSpPr>
          <p:spPr>
            <a:xfrm>
              <a:off x="11198068" y="4706208"/>
              <a:ext cx="550632" cy="978103"/>
            </a:xfrm>
            <a:custGeom>
              <a:rect b="b" l="l" r="r" t="t"/>
              <a:pathLst>
                <a:path extrusionOk="0" h="978103" w="550632">
                  <a:moveTo>
                    <a:pt x="502657" y="93529"/>
                  </a:moveTo>
                  <a:cubicBezTo>
                    <a:pt x="411143" y="3764"/>
                    <a:pt x="281471" y="-24410"/>
                    <a:pt x="174609" y="22214"/>
                  </a:cubicBezTo>
                  <a:cubicBezTo>
                    <a:pt x="66809" y="69246"/>
                    <a:pt x="-4133" y="185761"/>
                    <a:pt x="187" y="312059"/>
                  </a:cubicBezTo>
                  <a:cubicBezTo>
                    <a:pt x="3282" y="402553"/>
                    <a:pt x="40685" y="481409"/>
                    <a:pt x="90740" y="554453"/>
                  </a:cubicBezTo>
                  <a:cubicBezTo>
                    <a:pt x="209378" y="727579"/>
                    <a:pt x="372225" y="854320"/>
                    <a:pt x="539609" y="975886"/>
                  </a:cubicBezTo>
                  <a:cubicBezTo>
                    <a:pt x="542035" y="977648"/>
                    <a:pt x="546224" y="978266"/>
                    <a:pt x="550633" y="978069"/>
                  </a:cubicBezTo>
                  <a:lnTo>
                    <a:pt x="550633" y="140970"/>
                  </a:lnTo>
                  <a:cubicBezTo>
                    <a:pt x="533515" y="124034"/>
                    <a:pt x="518132" y="108710"/>
                    <a:pt x="502657" y="935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1174763" y="4582518"/>
              <a:ext cx="1166636" cy="1039446"/>
            </a:xfrm>
            <a:custGeom>
              <a:rect b="b" l="l" r="r" t="t"/>
              <a:pathLst>
                <a:path extrusionOk="0" h="1039446" w="1166636">
                  <a:moveTo>
                    <a:pt x="581949" y="1039447"/>
                  </a:moveTo>
                  <a:cubicBezTo>
                    <a:pt x="575131" y="1039447"/>
                    <a:pt x="568511" y="1037910"/>
                    <a:pt x="563682" y="1034409"/>
                  </a:cubicBezTo>
                  <a:cubicBezTo>
                    <a:pt x="395986" y="912617"/>
                    <a:pt x="221751" y="778384"/>
                    <a:pt x="96262" y="595260"/>
                  </a:cubicBezTo>
                  <a:cubicBezTo>
                    <a:pt x="33623" y="503854"/>
                    <a:pt x="3097" y="421870"/>
                    <a:pt x="202" y="337249"/>
                  </a:cubicBezTo>
                  <a:cubicBezTo>
                    <a:pt x="-4443" y="201351"/>
                    <a:pt x="71389" y="75595"/>
                    <a:pt x="188910" y="24324"/>
                  </a:cubicBezTo>
                  <a:cubicBezTo>
                    <a:pt x="305157" y="-26389"/>
                    <a:pt x="444336" y="3645"/>
                    <a:pt x="543468" y="100890"/>
                  </a:cubicBezTo>
                  <a:cubicBezTo>
                    <a:pt x="554338" y="111556"/>
                    <a:pt x="565153" y="122276"/>
                    <a:pt x="576521" y="133548"/>
                  </a:cubicBezTo>
                  <a:lnTo>
                    <a:pt x="583788" y="140740"/>
                  </a:lnTo>
                  <a:cubicBezTo>
                    <a:pt x="587050" y="137422"/>
                    <a:pt x="590251" y="134153"/>
                    <a:pt x="593398" y="130930"/>
                  </a:cubicBezTo>
                  <a:cubicBezTo>
                    <a:pt x="606590" y="117443"/>
                    <a:pt x="619054" y="104704"/>
                    <a:pt x="632267" y="92583"/>
                  </a:cubicBezTo>
                  <a:cubicBezTo>
                    <a:pt x="741302" y="-7456"/>
                    <a:pt x="892870" y="-28591"/>
                    <a:pt x="1009424" y="40021"/>
                  </a:cubicBezTo>
                  <a:cubicBezTo>
                    <a:pt x="1130643" y="111366"/>
                    <a:pt x="1191395" y="262301"/>
                    <a:pt x="1157178" y="407064"/>
                  </a:cubicBezTo>
                  <a:cubicBezTo>
                    <a:pt x="1129369" y="524737"/>
                    <a:pt x="1059783" y="617530"/>
                    <a:pt x="1002265" y="685231"/>
                  </a:cubicBezTo>
                  <a:cubicBezTo>
                    <a:pt x="884976" y="823271"/>
                    <a:pt x="742684" y="933670"/>
                    <a:pt x="606393" y="1032397"/>
                  </a:cubicBezTo>
                  <a:cubicBezTo>
                    <a:pt x="600386" y="1036748"/>
                    <a:pt x="590994" y="1039447"/>
                    <a:pt x="581949" y="1039447"/>
                  </a:cubicBezTo>
                  <a:close/>
                  <a:moveTo>
                    <a:pt x="306505" y="27853"/>
                  </a:moveTo>
                  <a:cubicBezTo>
                    <a:pt x="270095" y="27853"/>
                    <a:pt x="233997" y="35045"/>
                    <a:pt x="200079" y="49844"/>
                  </a:cubicBezTo>
                  <a:cubicBezTo>
                    <a:pt x="92938" y="96580"/>
                    <a:pt x="23822" y="211697"/>
                    <a:pt x="28086" y="336297"/>
                  </a:cubicBezTo>
                  <a:cubicBezTo>
                    <a:pt x="30789" y="415399"/>
                    <a:pt x="59770" y="492692"/>
                    <a:pt x="119283" y="579543"/>
                  </a:cubicBezTo>
                  <a:cubicBezTo>
                    <a:pt x="242272" y="759003"/>
                    <a:pt x="414368" y="891529"/>
                    <a:pt x="580103" y="1011894"/>
                  </a:cubicBezTo>
                  <a:cubicBezTo>
                    <a:pt x="581418" y="1012037"/>
                    <a:pt x="587963" y="1011215"/>
                    <a:pt x="590040" y="1009841"/>
                  </a:cubicBezTo>
                  <a:cubicBezTo>
                    <a:pt x="724888" y="912154"/>
                    <a:pt x="865606" y="803020"/>
                    <a:pt x="980988" y="667216"/>
                  </a:cubicBezTo>
                  <a:cubicBezTo>
                    <a:pt x="1036490" y="601901"/>
                    <a:pt x="1103583" y="512569"/>
                    <a:pt x="1130030" y="400674"/>
                  </a:cubicBezTo>
                  <a:cubicBezTo>
                    <a:pt x="1161469" y="267658"/>
                    <a:pt x="1106049" y="129217"/>
                    <a:pt x="995257" y="64004"/>
                  </a:cubicBezTo>
                  <a:cubicBezTo>
                    <a:pt x="889349" y="1660"/>
                    <a:pt x="751069" y="21388"/>
                    <a:pt x="651147" y="113086"/>
                  </a:cubicBezTo>
                  <a:cubicBezTo>
                    <a:pt x="638486" y="124697"/>
                    <a:pt x="626281" y="137171"/>
                    <a:pt x="613360" y="150386"/>
                  </a:cubicBezTo>
                  <a:cubicBezTo>
                    <a:pt x="607060" y="156824"/>
                    <a:pt x="600576" y="163452"/>
                    <a:pt x="593752" y="170284"/>
                  </a:cubicBezTo>
                  <a:cubicBezTo>
                    <a:pt x="588317" y="175702"/>
                    <a:pt x="579517" y="175729"/>
                    <a:pt x="574055" y="170338"/>
                  </a:cubicBezTo>
                  <a:lnTo>
                    <a:pt x="556858" y="153302"/>
                  </a:lnTo>
                  <a:cubicBezTo>
                    <a:pt x="545531" y="142072"/>
                    <a:pt x="534750" y="131379"/>
                    <a:pt x="523907" y="120754"/>
                  </a:cubicBezTo>
                  <a:cubicBezTo>
                    <a:pt x="462119" y="60143"/>
                    <a:pt x="383631" y="27853"/>
                    <a:pt x="306505" y="27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13" y="981850"/>
            <a:ext cx="7436375" cy="416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