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2FE03-875E-4D0C-AC60-2A51FFEC77D8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F3510-7689-4B00-96D8-A0C3A607C2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43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F3510-7689-4B00-96D8-A0C3A607C24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001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F3510-7689-4B00-96D8-A0C3A607C24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31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F3510-7689-4B00-96D8-A0C3A607C24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619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F3510-7689-4B00-96D8-A0C3A607C24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85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F3510-7689-4B00-96D8-A0C3A607C24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758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F3510-7689-4B00-96D8-A0C3A607C24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703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F3510-7689-4B00-96D8-A0C3A607C24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3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F3510-7689-4B00-96D8-A0C3A607C24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872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F3510-7689-4B00-96D8-A0C3A607C24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172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E2393-4B9F-A71C-E3C8-CFD1EF991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B2DA89-A639-F1F9-4988-4DABCD0B5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7FBF40-A1EE-D22E-74A9-D476A4205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8D86-413C-42E9-8312-BD1F65019786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4AD632-97D4-6226-F771-9BD575D57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61A3C-DF71-4850-B657-E79B8C7A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1EB3-67D1-4FB8-90EA-BF47ED2FD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82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D1B06-BFD5-7165-0FD1-DDB4A93F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EDAC9B-0007-7B86-929F-0645385E9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854F7D-9264-0A44-1BA2-66B425C8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8D86-413C-42E9-8312-BD1F65019786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9DC46D-F70D-B8C8-0A8F-4BC58AB4F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D22743-0B54-2679-77B4-A76E71C7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1EB3-67D1-4FB8-90EA-BF47ED2FD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05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B805FE-70BD-EA8F-0BD5-145FFCE7C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F499DF-3B85-0A01-156E-50A8FF5D2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FBC0A1-F81E-AFA7-B515-7E2BF710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8D86-413C-42E9-8312-BD1F65019786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1AD09-8836-6CA3-D6B1-EDCDE01E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3109CA-E33F-918F-7CB1-BBC0040C1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1EB3-67D1-4FB8-90EA-BF47ED2FD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73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1FEC2-3F12-BA40-2DF7-448484CA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A3570D-F1A1-5D3F-EB58-197AAC994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183F3-68A2-4512-9081-314C750C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8D86-413C-42E9-8312-BD1F65019786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5EFD0-BD89-818A-BCC5-93C44370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B1B31-E137-019F-DDAF-55FFED470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1EB3-67D1-4FB8-90EA-BF47ED2FD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0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5F034-8C61-27C3-1EA4-7C466F2D2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77F5BE-C041-8B18-AF18-D2DE1BDC3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88D40-17D6-BC28-36D2-1408731F5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8D86-413C-42E9-8312-BD1F65019786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DC2EC-5FCF-B9AE-9D07-00B5258A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9964D-1100-9BA7-091F-7F8DDF8B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1EB3-67D1-4FB8-90EA-BF47ED2FD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2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E61E2-ADD6-46A4-3E49-CD3EAC0C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D3C24E-1B6E-3D5C-FD3B-0ED213FD2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97CEAB-7208-08E0-5194-8D9B8384F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8DF613-C978-D3EB-E991-B5580CB03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8D86-413C-42E9-8312-BD1F65019786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D01135-5D1C-FED6-B4F0-CEAB4A2C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E65532-6D27-C7F3-CEB4-9F3C2A56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1EB3-67D1-4FB8-90EA-BF47ED2FD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34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31902-9673-0CFC-98EC-21A4F3CE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0FD34B-1D1B-0B59-CAA4-E00AC2636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9FBB9A-31F5-350E-DA7E-0F1EFB58C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DCB511-E055-35DF-6AAB-CBEF1ED83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A8454D-C8FC-65AC-CA17-D4810EFBD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C3523B-3822-366D-BC61-F7CE8AD1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8D86-413C-42E9-8312-BD1F65019786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F15DF8-DD16-CA88-1442-A0E931925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13CD04-A2A5-78DA-59AB-71CA54F5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1EB3-67D1-4FB8-90EA-BF47ED2FD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78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FCAC9-8F79-F80E-4CE5-729915D67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1FB7D7-C1DD-5B0F-72B8-1DA95D61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8D86-413C-42E9-8312-BD1F65019786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2A4070-3F29-5480-18E2-44BAB8FF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5D08D1-EAF0-3AA8-77E8-8298A37C6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1EB3-67D1-4FB8-90EA-BF47ED2FD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72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81E067-B2AC-00C1-7375-6902B6090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8D86-413C-42E9-8312-BD1F65019786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23B5BF-7D20-F6B6-8AAB-09050E1D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9E2F26-AFCF-9EC0-226E-E5769EB8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1EB3-67D1-4FB8-90EA-BF47ED2FD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62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B53A1-D332-7350-5440-9075D0128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B82029-6B21-C86D-B74D-7E71D1667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69B0DE-4B4A-874D-97FE-3A19D2580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624EE6-5754-DA51-577A-3BF5A7DF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8D86-413C-42E9-8312-BD1F65019786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605C57-7322-8D0C-8F99-EB0B741B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5DE520-DB57-9287-A83B-6E50155A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1EB3-67D1-4FB8-90EA-BF47ED2FD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31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9D4A0-EDAE-D621-4674-B33959183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3EDE08-FBE9-3DE9-7BCC-78FE10922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5A09BB-6500-3164-B04D-A82C0A74A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D7C7B9-374E-842F-B7C8-F980A2B20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8D86-413C-42E9-8312-BD1F65019786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809B62-FAC5-19EB-BE5F-FA52F340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D01AE0-9F0E-706B-83D3-16D826C0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1EB3-67D1-4FB8-90EA-BF47ED2FD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11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6EB2BD-BFBB-EF05-5050-9C444425C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DEB1BF-EF53-8526-24A2-162B8F6C7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84A0E-EAC7-53F8-D4E6-07CE0E04A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828D86-413C-42E9-8312-BD1F65019786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4CB9FD-8B0B-4AA7-D3FD-35E75C898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B3C431-4DD9-DC25-E635-4B7DDEFB8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C41EB3-67D1-4FB8-90EA-BF47ED2FD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05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4EA84-74F2-F63D-CAD9-5ACF42D7B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30163"/>
            <a:ext cx="9144000" cy="1026984"/>
          </a:xfrm>
        </p:spPr>
        <p:txBody>
          <a:bodyPr/>
          <a:lstStyle/>
          <a:p>
            <a:r>
              <a:rPr lang="en-US" altLang="ko-KR"/>
              <a:t>HyperLedger benchmark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327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D0D650-12D0-C017-7C38-B3A854F3832C}"/>
              </a:ext>
            </a:extLst>
          </p:cNvPr>
          <p:cNvSpPr txBox="1"/>
          <p:nvPr/>
        </p:nvSpPr>
        <p:spPr>
          <a:xfrm>
            <a:off x="5542225" y="185203"/>
            <a:ext cx="110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실행결과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C2BB4A-CF9C-5943-1084-65BE1F08E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32" y="2372943"/>
            <a:ext cx="9880531" cy="8852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9CACCA-DB35-FA20-E150-9318E52913EF}"/>
              </a:ext>
            </a:extLst>
          </p:cNvPr>
          <p:cNvSpPr txBox="1"/>
          <p:nvPr/>
        </p:nvSpPr>
        <p:spPr>
          <a:xfrm>
            <a:off x="700390" y="4234774"/>
            <a:ext cx="10791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실패 원인분석 </a:t>
            </a:r>
            <a:r>
              <a:rPr lang="en-US" altLang="ko-KR"/>
              <a:t>: UpdateHaccp</a:t>
            </a:r>
            <a:r>
              <a:rPr lang="ko-KR" altLang="en-US"/>
              <a:t>경우 체인코드 상에서 각 </a:t>
            </a:r>
            <a:r>
              <a:rPr lang="en-US" altLang="ko-KR"/>
              <a:t>Peer</a:t>
            </a:r>
            <a:r>
              <a:rPr lang="ko-KR" altLang="en-US"/>
              <a:t>의 현재시간을 블록에 추가할때 네트워크 딜레이때문에 </a:t>
            </a:r>
            <a:r>
              <a:rPr lang="en-US" altLang="ko-KR"/>
              <a:t>Time</a:t>
            </a:r>
            <a:r>
              <a:rPr lang="ko-KR" altLang="en-US"/>
              <a:t>변수의 값이 각 달라 합의가 실패하는 경우 존재 대략 </a:t>
            </a:r>
            <a:r>
              <a:rPr lang="en-US" altLang="ko-KR"/>
              <a:t>1%</a:t>
            </a:r>
            <a:r>
              <a:rPr lang="ko-KR" altLang="en-US"/>
              <a:t>실패율을 보임</a:t>
            </a:r>
          </a:p>
        </p:txBody>
      </p:sp>
    </p:spTree>
    <p:extLst>
      <p:ext uri="{BB962C8B-B14F-4D97-AF65-F5344CB8AC3E}">
        <p14:creationId xmlns:p14="http://schemas.microsoft.com/office/powerpoint/2010/main" val="2456621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D0D650-12D0-C017-7C38-B3A854F3832C}"/>
              </a:ext>
            </a:extLst>
          </p:cNvPr>
          <p:cNvSpPr txBox="1"/>
          <p:nvPr/>
        </p:nvSpPr>
        <p:spPr>
          <a:xfrm>
            <a:off x="5630628" y="172234"/>
            <a:ext cx="93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수정후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5251AC-9B16-F829-E049-48BE81FCB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00" y="890691"/>
            <a:ext cx="4559069" cy="209779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E5B6972-7C6B-1177-D4BA-A8E0FB51DCF5}"/>
              </a:ext>
            </a:extLst>
          </p:cNvPr>
          <p:cNvCxnSpPr>
            <a:cxnSpLocks/>
          </p:cNvCxnSpPr>
          <p:nvPr/>
        </p:nvCxnSpPr>
        <p:spPr>
          <a:xfrm flipV="1">
            <a:off x="5459777" y="1950326"/>
            <a:ext cx="110159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BDB874C0-5A60-55E7-AAFC-059E967EC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879" y="901429"/>
            <a:ext cx="4665888" cy="20763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55151FC-2AC7-D22A-B2BD-4F3540E76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200" y="4351078"/>
            <a:ext cx="11045256" cy="97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4EA84-74F2-F63D-CAD9-5ACF42D7B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00" y="168611"/>
            <a:ext cx="1828800" cy="362713"/>
          </a:xfrm>
        </p:spPr>
        <p:txBody>
          <a:bodyPr>
            <a:normAutofit fontScale="90000"/>
          </a:bodyPr>
          <a:lstStyle/>
          <a:p>
            <a:r>
              <a:rPr lang="en-US" altLang="ko-KR" sz="2000"/>
              <a:t>Caliper install</a:t>
            </a:r>
            <a:endParaRPr lang="ko-KR" altLang="en-US" sz="20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C5B0A1-6E6A-ECFE-2537-A6FE85C42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908" y="1244599"/>
            <a:ext cx="7363853" cy="6858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0348D2-7DE5-5151-A18A-0A5C5C6DB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549" y="2554082"/>
            <a:ext cx="4848902" cy="2572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E54DD1-B3D9-4E3D-F595-916D6726C84E}"/>
              </a:ext>
            </a:extLst>
          </p:cNvPr>
          <p:cNvSpPr txBox="1"/>
          <p:nvPr/>
        </p:nvSpPr>
        <p:spPr>
          <a:xfrm>
            <a:off x="4370797" y="3372571"/>
            <a:ext cx="1290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설치확인 </a:t>
            </a:r>
            <a:r>
              <a:rPr lang="en-US" altLang="ko-KR"/>
              <a:t>: </a:t>
            </a:r>
          </a:p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9F33A4B-F073-3C67-1331-7A17FB6F5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577" y="3428999"/>
            <a:ext cx="1857634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A1B41E-5529-4504-F7C1-B23EFA066F76}"/>
              </a:ext>
            </a:extLst>
          </p:cNvPr>
          <p:cNvSpPr txBox="1"/>
          <p:nvPr/>
        </p:nvSpPr>
        <p:spPr>
          <a:xfrm>
            <a:off x="4742935" y="457200"/>
            <a:ext cx="270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Caliper-workspace </a:t>
            </a:r>
            <a:r>
              <a:rPr lang="ko-KR" altLang="en-US"/>
              <a:t>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4831D-07AC-7D03-5140-DCDCA076B3C9}"/>
              </a:ext>
            </a:extLst>
          </p:cNvPr>
          <p:cNvSpPr txBox="1"/>
          <p:nvPr/>
        </p:nvSpPr>
        <p:spPr>
          <a:xfrm>
            <a:off x="5410200" y="174024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networks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6BE737-82CB-516B-7413-AA0FB4C298EE}"/>
              </a:ext>
            </a:extLst>
          </p:cNvPr>
          <p:cNvSpPr txBox="1"/>
          <p:nvPr/>
        </p:nvSpPr>
        <p:spPr>
          <a:xfrm>
            <a:off x="1882347" y="174024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bencmarks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CD32-E898-9AAE-197B-885CE5DA12ED}"/>
              </a:ext>
            </a:extLst>
          </p:cNvPr>
          <p:cNvSpPr txBox="1"/>
          <p:nvPr/>
        </p:nvSpPr>
        <p:spPr>
          <a:xfrm>
            <a:off x="9197545" y="1740240"/>
            <a:ext cx="111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Worked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FD71A3-EB23-3714-6B14-B1FF74D603B5}"/>
              </a:ext>
            </a:extLst>
          </p:cNvPr>
          <p:cNvSpPr txBox="1"/>
          <p:nvPr/>
        </p:nvSpPr>
        <p:spPr>
          <a:xfrm>
            <a:off x="1112110" y="2774777"/>
            <a:ext cx="29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myAssetBenchmark.yaml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9E1374-651A-5BFE-2EA0-39C3556B8566}"/>
              </a:ext>
            </a:extLst>
          </p:cNvPr>
          <p:cNvSpPr txBox="1"/>
          <p:nvPr/>
        </p:nvSpPr>
        <p:spPr>
          <a:xfrm>
            <a:off x="4639963" y="2774777"/>
            <a:ext cx="29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networkConfig.yaml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323192-3E6D-48C7-C0BA-5ED7ECFDA7CB}"/>
              </a:ext>
            </a:extLst>
          </p:cNvPr>
          <p:cNvSpPr txBox="1"/>
          <p:nvPr/>
        </p:nvSpPr>
        <p:spPr>
          <a:xfrm>
            <a:off x="8931880" y="2774777"/>
            <a:ext cx="29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GetAllHaccp.js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008874-BF07-D129-6D5C-7BB40299059A}"/>
              </a:ext>
            </a:extLst>
          </p:cNvPr>
          <p:cNvSpPr txBox="1"/>
          <p:nvPr/>
        </p:nvSpPr>
        <p:spPr>
          <a:xfrm>
            <a:off x="8931880" y="3624648"/>
            <a:ext cx="29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UpdateHaccp.js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6E7B13-F2B4-4F4B-8378-64A432CE7558}"/>
              </a:ext>
            </a:extLst>
          </p:cNvPr>
          <p:cNvSpPr txBox="1"/>
          <p:nvPr/>
        </p:nvSpPr>
        <p:spPr>
          <a:xfrm>
            <a:off x="8931880" y="3229918"/>
            <a:ext cx="29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ReadHaccp.js</a:t>
            </a:r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ACD9494-D195-8785-D2A1-47A970D19557}"/>
              </a:ext>
            </a:extLst>
          </p:cNvPr>
          <p:cNvCxnSpPr>
            <a:cxnSpLocks/>
          </p:cNvCxnSpPr>
          <p:nvPr/>
        </p:nvCxnSpPr>
        <p:spPr>
          <a:xfrm>
            <a:off x="5916828" y="2109572"/>
            <a:ext cx="0" cy="665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A56D19A-2712-99C7-81CF-148D4AAEAA7B}"/>
              </a:ext>
            </a:extLst>
          </p:cNvPr>
          <p:cNvCxnSpPr>
            <a:cxnSpLocks/>
          </p:cNvCxnSpPr>
          <p:nvPr/>
        </p:nvCxnSpPr>
        <p:spPr>
          <a:xfrm>
            <a:off x="9726828" y="2109572"/>
            <a:ext cx="0" cy="665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9FE7290-5E3C-134B-5C73-D2EA40B83BE3}"/>
              </a:ext>
            </a:extLst>
          </p:cNvPr>
          <p:cNvCxnSpPr>
            <a:cxnSpLocks/>
          </p:cNvCxnSpPr>
          <p:nvPr/>
        </p:nvCxnSpPr>
        <p:spPr>
          <a:xfrm>
            <a:off x="2510482" y="2109572"/>
            <a:ext cx="0" cy="665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51404A-7A1B-DB49-B492-BA5486CF62E2}"/>
              </a:ext>
            </a:extLst>
          </p:cNvPr>
          <p:cNvSpPr txBox="1"/>
          <p:nvPr/>
        </p:nvSpPr>
        <p:spPr>
          <a:xfrm>
            <a:off x="4512277" y="4132478"/>
            <a:ext cx="2809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테스트를 진행할 </a:t>
            </a:r>
            <a:r>
              <a:rPr lang="en-US" altLang="ko-KR"/>
              <a:t>Fabric </a:t>
            </a:r>
            <a:r>
              <a:rPr lang="ko-KR" altLang="en-US"/>
              <a:t>네트워크 설정값 및 키값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B239F7-B2DF-E9B4-4A05-FD4B16884AC9}"/>
              </a:ext>
            </a:extLst>
          </p:cNvPr>
          <p:cNvSpPr txBox="1"/>
          <p:nvPr/>
        </p:nvSpPr>
        <p:spPr>
          <a:xfrm>
            <a:off x="1081207" y="4107232"/>
            <a:ext cx="297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벤치마크 변수값 설정 파일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DC5276-8A71-3DCD-1BE1-B98C8F8D764B}"/>
              </a:ext>
            </a:extLst>
          </p:cNvPr>
          <p:cNvSpPr txBox="1"/>
          <p:nvPr/>
        </p:nvSpPr>
        <p:spPr>
          <a:xfrm>
            <a:off x="8270791" y="4132479"/>
            <a:ext cx="291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벤치마크 실행시 작동코드 체인코드별로 존재</a:t>
            </a:r>
          </a:p>
        </p:txBody>
      </p:sp>
    </p:spTree>
    <p:extLst>
      <p:ext uri="{BB962C8B-B14F-4D97-AF65-F5344CB8AC3E}">
        <p14:creationId xmlns:p14="http://schemas.microsoft.com/office/powerpoint/2010/main" val="273590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D0D650-12D0-C017-7C38-B3A854F3832C}"/>
              </a:ext>
            </a:extLst>
          </p:cNvPr>
          <p:cNvSpPr txBox="1"/>
          <p:nvPr/>
        </p:nvSpPr>
        <p:spPr>
          <a:xfrm>
            <a:off x="4717555" y="100223"/>
            <a:ext cx="275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myAssetBenchmark.yaml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44AC48-021B-F7CE-FB37-414707742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81" y="469555"/>
            <a:ext cx="2750065" cy="61516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38B53A-78C7-01C8-54E4-E2EF84EB2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478" y="435050"/>
            <a:ext cx="8323041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4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3F7A8A-9F1F-F9D9-C0A2-EE6C96390B7E}"/>
              </a:ext>
            </a:extLst>
          </p:cNvPr>
          <p:cNvSpPr txBox="1"/>
          <p:nvPr/>
        </p:nvSpPr>
        <p:spPr>
          <a:xfrm>
            <a:off x="4956089" y="94731"/>
            <a:ext cx="227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networkConfig.yaml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783005-2389-23FC-554B-059BA7E17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40" y="649415"/>
            <a:ext cx="10824519" cy="26326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BD21EE-767B-61AF-3A28-9F492BE3BD19}"/>
              </a:ext>
            </a:extLst>
          </p:cNvPr>
          <p:cNvSpPr txBox="1"/>
          <p:nvPr/>
        </p:nvSpPr>
        <p:spPr>
          <a:xfrm>
            <a:off x="518809" y="3696511"/>
            <a:ext cx="113294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테스트 실행전  </a:t>
            </a:r>
            <a:r>
              <a:rPr lang="en-US" altLang="ko-KR"/>
              <a:t>ClientPrivateKey </a:t>
            </a:r>
            <a:r>
              <a:rPr lang="ko-KR" altLang="en-US"/>
              <a:t>사입해야함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PrivateKey Path</a:t>
            </a:r>
            <a:r>
              <a:rPr lang="ko-KR" altLang="en-US"/>
              <a:t>를 따라 이동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해당 폴더안에 </a:t>
            </a:r>
            <a:r>
              <a:rPr lang="en-US" altLang="ko-KR"/>
              <a:t>PrivateKey </a:t>
            </a:r>
            <a:r>
              <a:rPr lang="ko-KR" altLang="en-US"/>
              <a:t>파일 이름을 복사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Path</a:t>
            </a:r>
            <a:r>
              <a:rPr lang="ko-KR" altLang="en-US"/>
              <a:t> 경로 끝단에 붙여넣기 </a:t>
            </a: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r>
              <a:rPr lang="ko-KR" altLang="en-US"/>
              <a:t>위 과정을 하지 않을시 개인키가 없어 체인코드 호출 권한을 획득불가</a:t>
            </a:r>
            <a:endParaRPr lang="en-US" altLang="ko-KR"/>
          </a:p>
          <a:p>
            <a:r>
              <a:rPr lang="en-US" altLang="ko-KR"/>
              <a:t>PrivateKey File name</a:t>
            </a:r>
            <a:r>
              <a:rPr lang="ko-KR" altLang="en-US"/>
              <a:t>이 고정되어 있지 않기에 네트워크를 새로 실행했다면 항상 해야하는 작업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작업 폴더의 경로가 위와 다를 경우 경로 수정이 필요함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847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7D9880-8B9D-7303-0EF1-9D7EF9F67DAC}"/>
              </a:ext>
            </a:extLst>
          </p:cNvPr>
          <p:cNvSpPr txBox="1"/>
          <p:nvPr/>
        </p:nvSpPr>
        <p:spPr>
          <a:xfrm>
            <a:off x="5169574" y="239423"/>
            <a:ext cx="185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UpdateHaccp.js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5ED1B3-1D7D-957A-8758-20F92A69C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33" y="933855"/>
            <a:ext cx="3385113" cy="53923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1790D2-FA6B-9F4F-3D51-2C06B7006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406" y="1212715"/>
            <a:ext cx="6636193" cy="17105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256790-20CB-9781-0EBD-6EEC4120E285}"/>
              </a:ext>
            </a:extLst>
          </p:cNvPr>
          <p:cNvSpPr txBox="1"/>
          <p:nvPr/>
        </p:nvSpPr>
        <p:spPr>
          <a:xfrm>
            <a:off x="4971682" y="3527180"/>
            <a:ext cx="6636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UpdateHaccp </a:t>
            </a:r>
            <a:r>
              <a:rPr lang="ko-KR" altLang="en-US"/>
              <a:t>체인코드에 보낼 </a:t>
            </a:r>
            <a:r>
              <a:rPr lang="en-US" altLang="ko-KR"/>
              <a:t>Fa</a:t>
            </a:r>
            <a:r>
              <a:rPr lang="ko-KR" altLang="en-US"/>
              <a:t>및 </a:t>
            </a:r>
            <a:r>
              <a:rPr lang="en-US" altLang="ko-KR"/>
              <a:t>Mkroot ,time</a:t>
            </a:r>
            <a:r>
              <a:rPr lang="ko-KR" altLang="en-US"/>
              <a:t>값을 설정</a:t>
            </a:r>
            <a:endParaRPr lang="en-US" altLang="ko-KR"/>
          </a:p>
          <a:p>
            <a:r>
              <a:rPr lang="ko-KR" altLang="en-US"/>
              <a:t>체인코드에 전송하며 이때 반복횟수만큼 </a:t>
            </a:r>
            <a:r>
              <a:rPr lang="en-US" altLang="ko-KR"/>
              <a:t>txIndex</a:t>
            </a:r>
            <a:r>
              <a:rPr lang="ko-KR" altLang="en-US"/>
              <a:t>를 설정하여 다른 이름으로 블록을 생성한다 </a:t>
            </a:r>
          </a:p>
        </p:txBody>
      </p:sp>
    </p:spTree>
    <p:extLst>
      <p:ext uri="{BB962C8B-B14F-4D97-AF65-F5344CB8AC3E}">
        <p14:creationId xmlns:p14="http://schemas.microsoft.com/office/powerpoint/2010/main" val="197215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C796B0-60B3-D707-CF6A-4FE4C4D3ED70}"/>
              </a:ext>
            </a:extLst>
          </p:cNvPr>
          <p:cNvSpPr txBox="1"/>
          <p:nvPr/>
        </p:nvSpPr>
        <p:spPr>
          <a:xfrm>
            <a:off x="5250638" y="193704"/>
            <a:ext cx="169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GetAllHaccp.js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DE0897-36F6-2359-0FE1-599064AD1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54" y="1277994"/>
            <a:ext cx="5068007" cy="4029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212F66-0EA2-AC46-9507-4B1F646F95B8}"/>
              </a:ext>
            </a:extLst>
          </p:cNvPr>
          <p:cNvSpPr txBox="1"/>
          <p:nvPr/>
        </p:nvSpPr>
        <p:spPr>
          <a:xfrm>
            <a:off x="5765260" y="3028544"/>
            <a:ext cx="6245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ReadOnly </a:t>
            </a:r>
            <a:r>
              <a:rPr lang="ko-KR" altLang="en-US"/>
              <a:t>변수의 경우 블록데이터의 수정이 있을경우 </a:t>
            </a:r>
            <a:r>
              <a:rPr lang="en-US" altLang="ko-KR"/>
              <a:t>Fale </a:t>
            </a:r>
          </a:p>
          <a:p>
            <a:r>
              <a:rPr lang="ko-KR" altLang="en-US"/>
              <a:t>수정없는 조회의 경우 </a:t>
            </a:r>
            <a:r>
              <a:rPr lang="en-US" altLang="ko-KR"/>
              <a:t>true</a:t>
            </a:r>
            <a:r>
              <a:rPr lang="ko-KR" altLang="en-US"/>
              <a:t>로 설정한다 </a:t>
            </a:r>
          </a:p>
        </p:txBody>
      </p:sp>
    </p:spTree>
    <p:extLst>
      <p:ext uri="{BB962C8B-B14F-4D97-AF65-F5344CB8AC3E}">
        <p14:creationId xmlns:p14="http://schemas.microsoft.com/office/powerpoint/2010/main" val="3761013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546C92-5337-EED4-CDF0-FA111BCA20F5}"/>
              </a:ext>
            </a:extLst>
          </p:cNvPr>
          <p:cNvSpPr txBox="1"/>
          <p:nvPr/>
        </p:nvSpPr>
        <p:spPr>
          <a:xfrm>
            <a:off x="5283064" y="246770"/>
            <a:ext cx="162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ReadHaccp.js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6EC2C9-B568-B84B-1BBB-8A8636C68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728" y="1072133"/>
            <a:ext cx="7148544" cy="471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55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D0D650-12D0-C017-7C38-B3A854F3832C}"/>
              </a:ext>
            </a:extLst>
          </p:cNvPr>
          <p:cNvSpPr txBox="1"/>
          <p:nvPr/>
        </p:nvSpPr>
        <p:spPr>
          <a:xfrm>
            <a:off x="5376855" y="211143"/>
            <a:ext cx="143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실행 방법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96FFCE-1304-CCE4-9FDF-E56D06013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918" y="1510575"/>
            <a:ext cx="3858163" cy="4286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5DC60C-DDF1-6A26-A29C-0C76E5BF9E7D}"/>
              </a:ext>
            </a:extLst>
          </p:cNvPr>
          <p:cNvSpPr txBox="1"/>
          <p:nvPr/>
        </p:nvSpPr>
        <p:spPr>
          <a:xfrm>
            <a:off x="4020764" y="2592362"/>
            <a:ext cx="426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작업 폴더로 이동후 아래의 명령어 실행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B6AE54-5294-EE38-EB5D-5C50213B5AB8}"/>
              </a:ext>
            </a:extLst>
          </p:cNvPr>
          <p:cNvSpPr txBox="1"/>
          <p:nvPr/>
        </p:nvSpPr>
        <p:spPr>
          <a:xfrm>
            <a:off x="463802" y="3304451"/>
            <a:ext cx="11374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npx caliper launch manager --caliper-workspace ./ --caliper-networkconfig networks/networkConfig.yaml --caliper-benchconfig benchmarks/myAssetBenchmark.yaml --caliper-flow-only-test --caliper-fabric-gatewoa-enbled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32F8C5-4D28-976B-1848-B40DB54072CE}"/>
              </a:ext>
            </a:extLst>
          </p:cNvPr>
          <p:cNvSpPr txBox="1"/>
          <p:nvPr/>
        </p:nvSpPr>
        <p:spPr>
          <a:xfrm>
            <a:off x="1634246" y="4669276"/>
            <a:ext cx="903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설정파일 경로 및 벤치마크 파일들의 경로를 지정한후 </a:t>
            </a:r>
            <a:r>
              <a:rPr lang="en-US" altLang="ko-KR"/>
              <a:t>test</a:t>
            </a:r>
            <a:r>
              <a:rPr lang="ko-KR" altLang="en-US"/>
              <a:t>형식으로 실행한다</a:t>
            </a:r>
          </a:p>
        </p:txBody>
      </p:sp>
    </p:spTree>
    <p:extLst>
      <p:ext uri="{BB962C8B-B14F-4D97-AF65-F5344CB8AC3E}">
        <p14:creationId xmlns:p14="http://schemas.microsoft.com/office/powerpoint/2010/main" val="1037855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225</Words>
  <Application>Microsoft Office PowerPoint</Application>
  <PresentationFormat>와이드스크린</PresentationFormat>
  <Paragraphs>49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HyperLedger benchmark</vt:lpstr>
      <vt:lpstr>Caliper install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문예찬(학부생-정보보안암호수학과)</dc:creator>
  <cp:lastModifiedBy>문예찬(학부생-정보보안암호수학과)</cp:lastModifiedBy>
  <cp:revision>30</cp:revision>
  <dcterms:created xsi:type="dcterms:W3CDTF">2024-04-12T07:16:51Z</dcterms:created>
  <dcterms:modified xsi:type="dcterms:W3CDTF">2024-04-18T03:46:28Z</dcterms:modified>
</cp:coreProperties>
</file>