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70" r:id="rId6"/>
    <p:sldId id="26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127A03-A0FA-49A3-8428-9A9465D40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5944D8-39CE-453E-94CE-61D9DF329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EE9AF6-2103-4DF2-8409-975E8D27E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12A9-167F-493E-8361-8FB06367BAC9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DCEC3E-F91B-4772-8AFE-8609D76A2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FC246F-0700-43C1-8F6A-0AA1BEB76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63F3-3C55-4A34-9659-85E23F5CD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028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FE2B2C-116E-49AF-9035-B6AA81F56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A3EA18-7A86-4ADD-86E7-5EEB5AC5D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F3D38D-A90E-4AC5-8F85-08DEEF370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12A9-167F-493E-8361-8FB06367BAC9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EC443E-5D08-45FC-AA6D-6D785DDD5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399EA2-C994-49B9-B20E-96CF68ECB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63F3-3C55-4A34-9659-85E23F5CD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97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5A58E72-FDCD-47FC-8C07-181BD7A8C7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3D75B3-CAE9-42D8-A2F9-79B1A12A4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99F670-B8F2-41A3-A02E-B1EB6DD36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12A9-167F-493E-8361-8FB06367BAC9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4AA51F-6F79-4D0D-9D9E-985DD0D03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6DE7E0-C715-4C96-8628-07F42D764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63F3-3C55-4A34-9659-85E23F5CD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34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A3C8F-7652-43F7-BF4B-311C8BD8F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A14C4C-C91F-4C95-8C19-91BEC46FA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5148AC-4CE5-4994-B3CC-236A38256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12A9-167F-493E-8361-8FB06367BAC9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DFEE34-6688-42F4-AEB2-C9CB14C56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4FA9C3-81B5-4F76-BBA6-F42DF5230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63F3-3C55-4A34-9659-85E23F5CD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407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F542A-018D-4CE4-B6F5-4A991777B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0DD7EE-1B12-45C2-AC69-8E3EE8EDE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8B5C00-4A52-48BB-951C-58EAD995E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12A9-167F-493E-8361-8FB06367BAC9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734812-B82D-4E10-ABD2-A59802483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F88EA3-99AA-4CAC-904F-B0B0517AC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63F3-3C55-4A34-9659-85E23F5CD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2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C32E4-D938-42D8-A480-B0D85932F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ABC585-D827-43FC-AF8F-78557B1CBD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4ED376-1592-47CD-ADE6-821521587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551757-D22B-431E-8E65-D56671CB9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12A9-167F-493E-8361-8FB06367BAC9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088125-FC45-47EA-8A85-BEB62F965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BA7B8E-1589-4169-8BA3-8C5663487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63F3-3C55-4A34-9659-85E23F5CD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3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4A319C-6521-4B01-84F5-82F1BB137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3E0FAD-CA0E-4F0C-904B-0FAAC4C6A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0D3F64-3532-43CB-BCC6-A2BA72343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EC4352B-F7C0-4F77-B9E4-402004E4B3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4CA2AE-4CA0-4610-B8BF-0AF5CFA561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CB9C6D-2AF8-45E0-A4A7-8160D9F8C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12A9-167F-493E-8361-8FB06367BAC9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F6F0AA-DCF1-4E86-8B7D-8EDD60F57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F2BFCA-EBFD-4403-BD70-3BDE2D75F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63F3-3C55-4A34-9659-85E23F5CD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432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C01EB-D0EF-4FD3-AA83-AABA75CA1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D98CD8-06DC-414F-B1C1-BA16717EE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12A9-167F-493E-8361-8FB06367BAC9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67F0CF-95FF-4CBE-8833-18EF50960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96119D-053F-4B2E-9855-D10B96BAB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63F3-3C55-4A34-9659-85E23F5CD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326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56B6B8-31DB-4257-84D3-14404D08A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12A9-167F-493E-8361-8FB06367BAC9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34E387-C7A9-4DAC-99EA-107ABE754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773E6A-2862-4701-8BAD-17FBDDAF5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63F3-3C55-4A34-9659-85E23F5CD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73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53ECE-495B-4E61-BCC2-04A470B24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696BE9-35D4-4553-929B-CBE3A704B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7F7725-C6FD-4EA8-B556-AA19DAC9C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C76B6-423B-468F-BFEF-E7CA38798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12A9-167F-493E-8361-8FB06367BAC9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5A5DF3-08CC-4387-8859-5FFBFBB8F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3AF151-101B-420F-8C92-E68D1CE14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63F3-3C55-4A34-9659-85E23F5CD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29B3A-6739-4A92-84A4-3EB75F74C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B3C315-D009-4A5C-9353-2A3FB149EF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1062B7-79FB-4D3C-A3EF-3D254D09F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D28E1C-3C2C-452B-8B3D-07BC68E8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12A9-167F-493E-8361-8FB06367BAC9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5C25FE-0F2E-4005-8C37-008DCF51E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33137-C57E-4691-9F23-1DD4A47B0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63F3-3C55-4A34-9659-85E23F5CD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8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FC4416-4987-4E2D-8DB5-D9372496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A4A0DA-34DE-4D87-BA7E-EEB771BA7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DAA394-3159-4BC4-8D6E-202B31A3E3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F12A9-167F-493E-8361-8FB06367BAC9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B0E2A0-504A-4F3E-8FC0-F1FB8104D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E09F81-2619-4373-8446-AC7848C6EA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E63F3-3C55-4A34-9659-85E23F5CD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542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kdt-1st-project-38.koreacentral.cloudapp.azure.com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docs.net/book/454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75E85-7816-46A3-9022-4C9C39C534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9B9A97"/>
                </a:solidFill>
                <a:effectLst/>
                <a:latin typeface="SFMono-Regular"/>
              </a:rPr>
              <a:t>도서관대출</a:t>
            </a:r>
            <a:r>
              <a:rPr lang="en-US" altLang="ko-KR" b="1" dirty="0">
                <a:solidFill>
                  <a:srgbClr val="9B9A97"/>
                </a:solidFill>
                <a:effectLst/>
                <a:latin typeface="SFMono-Regular"/>
              </a:rPr>
              <a:t>_</a:t>
            </a:r>
            <a:r>
              <a:rPr lang="ko-KR" altLang="en-US" b="1" dirty="0" err="1">
                <a:solidFill>
                  <a:srgbClr val="9B9A97"/>
                </a:solidFill>
                <a:effectLst/>
                <a:latin typeface="SFMono-Regular"/>
              </a:rPr>
              <a:t>엘리스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E26996-D993-4E2D-91E9-FED489FF4C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3200" dirty="0"/>
              <a:t>2</a:t>
            </a:r>
            <a:r>
              <a:rPr lang="ko-KR" altLang="en-US" sz="3200" dirty="0"/>
              <a:t>팀 </a:t>
            </a:r>
            <a:r>
              <a:rPr lang="ko-KR" altLang="en-US" sz="3200" dirty="0" err="1"/>
              <a:t>이금홍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33669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1945385" y="3692014"/>
            <a:ext cx="6312309" cy="3165987"/>
            <a:chOff x="334298" y="3692013"/>
            <a:chExt cx="6312309" cy="3165987"/>
          </a:xfrm>
        </p:grpSpPr>
        <p:sp>
          <p:nvSpPr>
            <p:cNvPr id="9" name="평행 사변형 8"/>
            <p:cNvSpPr/>
            <p:nvPr/>
          </p:nvSpPr>
          <p:spPr>
            <a:xfrm>
              <a:off x="1641987" y="3692013"/>
              <a:ext cx="5004620" cy="3165987"/>
            </a:xfrm>
            <a:prstGeom prst="parallelogram">
              <a:avLst>
                <a:gd name="adj" fmla="val 11690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평행 사변형 9"/>
            <p:cNvSpPr/>
            <p:nvPr/>
          </p:nvSpPr>
          <p:spPr>
            <a:xfrm>
              <a:off x="334298" y="3692013"/>
              <a:ext cx="6012426" cy="3165987"/>
            </a:xfrm>
            <a:prstGeom prst="parallelogram">
              <a:avLst>
                <a:gd name="adj" fmla="val 157276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평행 사변형 10"/>
            <p:cNvSpPr/>
            <p:nvPr/>
          </p:nvSpPr>
          <p:spPr>
            <a:xfrm>
              <a:off x="1138084" y="3692013"/>
              <a:ext cx="5508523" cy="3165987"/>
            </a:xfrm>
            <a:prstGeom prst="parallelogram">
              <a:avLst>
                <a:gd name="adj" fmla="val 157276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6920044" y="1130301"/>
            <a:ext cx="2819042" cy="2561713"/>
            <a:chOff x="5308958" y="1130300"/>
            <a:chExt cx="2819042" cy="2561713"/>
          </a:xfrm>
          <a:solidFill>
            <a:schemeClr val="bg1">
              <a:lumMod val="75000"/>
            </a:schemeClr>
          </a:solidFill>
        </p:grpSpPr>
        <p:sp>
          <p:nvSpPr>
            <p:cNvPr id="12" name="평행 사변형 11"/>
            <p:cNvSpPr/>
            <p:nvPr/>
          </p:nvSpPr>
          <p:spPr>
            <a:xfrm>
              <a:off x="5308958" y="1130300"/>
              <a:ext cx="2819041" cy="2561713"/>
            </a:xfrm>
            <a:prstGeom prst="parallelogram">
              <a:avLst>
                <a:gd name="adj" fmla="val 743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평행 사변형 14"/>
            <p:cNvSpPr/>
            <p:nvPr/>
          </p:nvSpPr>
          <p:spPr>
            <a:xfrm>
              <a:off x="5740990" y="1130300"/>
              <a:ext cx="2387010" cy="2561713"/>
            </a:xfrm>
            <a:prstGeom prst="parallelogram">
              <a:avLst>
                <a:gd name="adj" fmla="val 6261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이등변 삼각형 15"/>
          <p:cNvSpPr/>
          <p:nvPr/>
        </p:nvSpPr>
        <p:spPr>
          <a:xfrm>
            <a:off x="8456681" y="342900"/>
            <a:ext cx="1511300" cy="901700"/>
          </a:xfrm>
          <a:prstGeom prst="triangle">
            <a:avLst>
              <a:gd name="adj" fmla="val 7437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6232811" y="3665436"/>
            <a:ext cx="694632" cy="694632"/>
            <a:chOff x="9412448" y="596855"/>
            <a:chExt cx="865635" cy="865635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37" name="타원 36"/>
            <p:cNvSpPr/>
            <p:nvPr/>
          </p:nvSpPr>
          <p:spPr>
            <a:xfrm>
              <a:off x="9412448" y="596855"/>
              <a:ext cx="865635" cy="865635"/>
            </a:xfrm>
            <a:prstGeom prst="ellipse">
              <a:avLst/>
            </a:prstGeom>
            <a:solidFill>
              <a:srgbClr val="6EBF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8" name="Group 14"/>
            <p:cNvGrpSpPr>
              <a:grpSpLocks noChangeAspect="1"/>
            </p:cNvGrpSpPr>
            <p:nvPr/>
          </p:nvGrpSpPr>
          <p:grpSpPr bwMode="auto">
            <a:xfrm>
              <a:off x="9641415" y="856756"/>
              <a:ext cx="407705" cy="345833"/>
              <a:chOff x="3669" y="3943"/>
              <a:chExt cx="626" cy="531"/>
            </a:xfrm>
            <a:solidFill>
              <a:schemeClr val="bg1"/>
            </a:solidFill>
          </p:grpSpPr>
          <p:sp>
            <p:nvSpPr>
              <p:cNvPr id="39" name="Freeform 16"/>
              <p:cNvSpPr>
                <a:spLocks noEditPoints="1"/>
              </p:cNvSpPr>
              <p:nvPr/>
            </p:nvSpPr>
            <p:spPr bwMode="auto">
              <a:xfrm>
                <a:off x="3669" y="3943"/>
                <a:ext cx="626" cy="531"/>
              </a:xfrm>
              <a:custGeom>
                <a:avLst/>
                <a:gdLst>
                  <a:gd name="T0" fmla="*/ 1532 w 3756"/>
                  <a:gd name="T1" fmla="*/ 2536 h 3186"/>
                  <a:gd name="T2" fmla="*/ 1516 w 3756"/>
                  <a:gd name="T3" fmla="*/ 2550 h 3186"/>
                  <a:gd name="T4" fmla="*/ 1450 w 3756"/>
                  <a:gd name="T5" fmla="*/ 2904 h 3186"/>
                  <a:gd name="T6" fmla="*/ 1457 w 3756"/>
                  <a:gd name="T7" fmla="*/ 2929 h 3186"/>
                  <a:gd name="T8" fmla="*/ 1481 w 3756"/>
                  <a:gd name="T9" fmla="*/ 2941 h 3186"/>
                  <a:gd name="T10" fmla="*/ 2288 w 3756"/>
                  <a:gd name="T11" fmla="*/ 2937 h 3186"/>
                  <a:gd name="T12" fmla="*/ 2304 w 3756"/>
                  <a:gd name="T13" fmla="*/ 2921 h 3186"/>
                  <a:gd name="T14" fmla="*/ 2306 w 3756"/>
                  <a:gd name="T15" fmla="*/ 2905 h 3186"/>
                  <a:gd name="T16" fmla="*/ 2243 w 3756"/>
                  <a:gd name="T17" fmla="*/ 2560 h 3186"/>
                  <a:gd name="T18" fmla="*/ 2233 w 3756"/>
                  <a:gd name="T19" fmla="*/ 2542 h 3186"/>
                  <a:gd name="T20" fmla="*/ 2214 w 3756"/>
                  <a:gd name="T21" fmla="*/ 2534 h 3186"/>
                  <a:gd name="T22" fmla="*/ 585 w 3756"/>
                  <a:gd name="T23" fmla="*/ 305 h 3186"/>
                  <a:gd name="T24" fmla="*/ 560 w 3756"/>
                  <a:gd name="T25" fmla="*/ 314 h 3186"/>
                  <a:gd name="T26" fmla="*/ 544 w 3756"/>
                  <a:gd name="T27" fmla="*/ 336 h 3186"/>
                  <a:gd name="T28" fmla="*/ 542 w 3756"/>
                  <a:gd name="T29" fmla="*/ 1890 h 3186"/>
                  <a:gd name="T30" fmla="*/ 553 w 3756"/>
                  <a:gd name="T31" fmla="*/ 1921 h 3186"/>
                  <a:gd name="T32" fmla="*/ 3188 w 3756"/>
                  <a:gd name="T33" fmla="*/ 1930 h 3186"/>
                  <a:gd name="T34" fmla="*/ 3211 w 3756"/>
                  <a:gd name="T35" fmla="*/ 1906 h 3186"/>
                  <a:gd name="T36" fmla="*/ 3214 w 3756"/>
                  <a:gd name="T37" fmla="*/ 350 h 3186"/>
                  <a:gd name="T38" fmla="*/ 3206 w 3756"/>
                  <a:gd name="T39" fmla="*/ 324 h 3186"/>
                  <a:gd name="T40" fmla="*/ 3185 w 3756"/>
                  <a:gd name="T41" fmla="*/ 308 h 3186"/>
                  <a:gd name="T42" fmla="*/ 585 w 3756"/>
                  <a:gd name="T43" fmla="*/ 305 h 3186"/>
                  <a:gd name="T44" fmla="*/ 3170 w 3756"/>
                  <a:gd name="T45" fmla="*/ 0 h 3186"/>
                  <a:gd name="T46" fmla="*/ 3263 w 3756"/>
                  <a:gd name="T47" fmla="*/ 13 h 3186"/>
                  <a:gd name="T48" fmla="*/ 3346 w 3756"/>
                  <a:gd name="T49" fmla="*/ 48 h 3186"/>
                  <a:gd name="T50" fmla="*/ 3418 w 3756"/>
                  <a:gd name="T51" fmla="*/ 103 h 3186"/>
                  <a:gd name="T52" fmla="*/ 3473 w 3756"/>
                  <a:gd name="T53" fmla="*/ 173 h 3186"/>
                  <a:gd name="T54" fmla="*/ 3508 w 3756"/>
                  <a:gd name="T55" fmla="*/ 256 h 3186"/>
                  <a:gd name="T56" fmla="*/ 3520 w 3756"/>
                  <a:gd name="T57" fmla="*/ 350 h 3186"/>
                  <a:gd name="T58" fmla="*/ 3518 w 3756"/>
                  <a:gd name="T59" fmla="*/ 1931 h 3186"/>
                  <a:gd name="T60" fmla="*/ 3500 w 3756"/>
                  <a:gd name="T61" fmla="*/ 2009 h 3186"/>
                  <a:gd name="T62" fmla="*/ 3516 w 3756"/>
                  <a:gd name="T63" fmla="*/ 2049 h 3186"/>
                  <a:gd name="T64" fmla="*/ 3754 w 3756"/>
                  <a:gd name="T65" fmla="*/ 3006 h 3186"/>
                  <a:gd name="T66" fmla="*/ 3753 w 3756"/>
                  <a:gd name="T67" fmla="*/ 3060 h 3186"/>
                  <a:gd name="T68" fmla="*/ 3729 w 3756"/>
                  <a:gd name="T69" fmla="*/ 3116 h 3186"/>
                  <a:gd name="T70" fmla="*/ 3687 w 3756"/>
                  <a:gd name="T71" fmla="*/ 3158 h 3186"/>
                  <a:gd name="T72" fmla="*/ 3631 w 3756"/>
                  <a:gd name="T73" fmla="*/ 3182 h 3186"/>
                  <a:gd name="T74" fmla="*/ 157 w 3756"/>
                  <a:gd name="T75" fmla="*/ 3186 h 3186"/>
                  <a:gd name="T76" fmla="*/ 101 w 3756"/>
                  <a:gd name="T77" fmla="*/ 3175 h 3186"/>
                  <a:gd name="T78" fmla="*/ 52 w 3756"/>
                  <a:gd name="T79" fmla="*/ 3146 h 3186"/>
                  <a:gd name="T80" fmla="*/ 18 w 3756"/>
                  <a:gd name="T81" fmla="*/ 3101 h 3186"/>
                  <a:gd name="T82" fmla="*/ 1 w 3756"/>
                  <a:gd name="T83" fmla="*/ 3047 h 3186"/>
                  <a:gd name="T84" fmla="*/ 5 w 3756"/>
                  <a:gd name="T85" fmla="*/ 2991 h 3186"/>
                  <a:gd name="T86" fmla="*/ 247 w 3756"/>
                  <a:gd name="T87" fmla="*/ 2028 h 3186"/>
                  <a:gd name="T88" fmla="*/ 245 w 3756"/>
                  <a:gd name="T89" fmla="*/ 1970 h 3186"/>
                  <a:gd name="T90" fmla="*/ 236 w 3756"/>
                  <a:gd name="T91" fmla="*/ 1890 h 3186"/>
                  <a:gd name="T92" fmla="*/ 239 w 3756"/>
                  <a:gd name="T93" fmla="*/ 302 h 3186"/>
                  <a:gd name="T94" fmla="*/ 263 w 3756"/>
                  <a:gd name="T95" fmla="*/ 214 h 3186"/>
                  <a:gd name="T96" fmla="*/ 308 w 3756"/>
                  <a:gd name="T97" fmla="*/ 136 h 3186"/>
                  <a:gd name="T98" fmla="*/ 372 w 3756"/>
                  <a:gd name="T99" fmla="*/ 73 h 3186"/>
                  <a:gd name="T100" fmla="*/ 450 w 3756"/>
                  <a:gd name="T101" fmla="*/ 27 h 3186"/>
                  <a:gd name="T102" fmla="*/ 538 w 3756"/>
                  <a:gd name="T103" fmla="*/ 3 h 3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756" h="3186">
                    <a:moveTo>
                      <a:pt x="1542" y="2534"/>
                    </a:moveTo>
                    <a:lnTo>
                      <a:pt x="1532" y="2536"/>
                    </a:lnTo>
                    <a:lnTo>
                      <a:pt x="1523" y="2542"/>
                    </a:lnTo>
                    <a:lnTo>
                      <a:pt x="1516" y="2550"/>
                    </a:lnTo>
                    <a:lnTo>
                      <a:pt x="1513" y="2560"/>
                    </a:lnTo>
                    <a:lnTo>
                      <a:pt x="1450" y="2904"/>
                    </a:lnTo>
                    <a:lnTo>
                      <a:pt x="1451" y="2917"/>
                    </a:lnTo>
                    <a:lnTo>
                      <a:pt x="1457" y="2929"/>
                    </a:lnTo>
                    <a:lnTo>
                      <a:pt x="1467" y="2937"/>
                    </a:lnTo>
                    <a:lnTo>
                      <a:pt x="1481" y="2941"/>
                    </a:lnTo>
                    <a:lnTo>
                      <a:pt x="2275" y="2941"/>
                    </a:lnTo>
                    <a:lnTo>
                      <a:pt x="2288" y="2937"/>
                    </a:lnTo>
                    <a:lnTo>
                      <a:pt x="2297" y="2932"/>
                    </a:lnTo>
                    <a:lnTo>
                      <a:pt x="2304" y="2921"/>
                    </a:lnTo>
                    <a:lnTo>
                      <a:pt x="2306" y="2909"/>
                    </a:lnTo>
                    <a:lnTo>
                      <a:pt x="2306" y="2905"/>
                    </a:lnTo>
                    <a:lnTo>
                      <a:pt x="2305" y="2901"/>
                    </a:lnTo>
                    <a:lnTo>
                      <a:pt x="2243" y="2560"/>
                    </a:lnTo>
                    <a:lnTo>
                      <a:pt x="2240" y="2550"/>
                    </a:lnTo>
                    <a:lnTo>
                      <a:pt x="2233" y="2542"/>
                    </a:lnTo>
                    <a:lnTo>
                      <a:pt x="2224" y="2536"/>
                    </a:lnTo>
                    <a:lnTo>
                      <a:pt x="2214" y="2534"/>
                    </a:lnTo>
                    <a:lnTo>
                      <a:pt x="1542" y="2534"/>
                    </a:lnTo>
                    <a:close/>
                    <a:moveTo>
                      <a:pt x="585" y="305"/>
                    </a:moveTo>
                    <a:lnTo>
                      <a:pt x="571" y="308"/>
                    </a:lnTo>
                    <a:lnTo>
                      <a:pt x="560" y="314"/>
                    </a:lnTo>
                    <a:lnTo>
                      <a:pt x="550" y="324"/>
                    </a:lnTo>
                    <a:lnTo>
                      <a:pt x="544" y="336"/>
                    </a:lnTo>
                    <a:lnTo>
                      <a:pt x="542" y="350"/>
                    </a:lnTo>
                    <a:lnTo>
                      <a:pt x="542" y="1890"/>
                    </a:lnTo>
                    <a:lnTo>
                      <a:pt x="544" y="1906"/>
                    </a:lnTo>
                    <a:lnTo>
                      <a:pt x="553" y="1921"/>
                    </a:lnTo>
                    <a:lnTo>
                      <a:pt x="567" y="1930"/>
                    </a:lnTo>
                    <a:lnTo>
                      <a:pt x="3188" y="1930"/>
                    </a:lnTo>
                    <a:lnTo>
                      <a:pt x="3202" y="1921"/>
                    </a:lnTo>
                    <a:lnTo>
                      <a:pt x="3211" y="1906"/>
                    </a:lnTo>
                    <a:lnTo>
                      <a:pt x="3214" y="1890"/>
                    </a:lnTo>
                    <a:lnTo>
                      <a:pt x="3214" y="350"/>
                    </a:lnTo>
                    <a:lnTo>
                      <a:pt x="3212" y="336"/>
                    </a:lnTo>
                    <a:lnTo>
                      <a:pt x="3206" y="324"/>
                    </a:lnTo>
                    <a:lnTo>
                      <a:pt x="3196" y="314"/>
                    </a:lnTo>
                    <a:lnTo>
                      <a:pt x="3185" y="308"/>
                    </a:lnTo>
                    <a:lnTo>
                      <a:pt x="3170" y="305"/>
                    </a:lnTo>
                    <a:lnTo>
                      <a:pt x="585" y="305"/>
                    </a:lnTo>
                    <a:close/>
                    <a:moveTo>
                      <a:pt x="585" y="0"/>
                    </a:moveTo>
                    <a:lnTo>
                      <a:pt x="3170" y="0"/>
                    </a:lnTo>
                    <a:lnTo>
                      <a:pt x="3218" y="3"/>
                    </a:lnTo>
                    <a:lnTo>
                      <a:pt x="3263" y="13"/>
                    </a:lnTo>
                    <a:lnTo>
                      <a:pt x="3306" y="27"/>
                    </a:lnTo>
                    <a:lnTo>
                      <a:pt x="3346" y="48"/>
                    </a:lnTo>
                    <a:lnTo>
                      <a:pt x="3384" y="73"/>
                    </a:lnTo>
                    <a:lnTo>
                      <a:pt x="3418" y="103"/>
                    </a:lnTo>
                    <a:lnTo>
                      <a:pt x="3448" y="136"/>
                    </a:lnTo>
                    <a:lnTo>
                      <a:pt x="3473" y="173"/>
                    </a:lnTo>
                    <a:lnTo>
                      <a:pt x="3493" y="214"/>
                    </a:lnTo>
                    <a:lnTo>
                      <a:pt x="3508" y="256"/>
                    </a:lnTo>
                    <a:lnTo>
                      <a:pt x="3517" y="302"/>
                    </a:lnTo>
                    <a:lnTo>
                      <a:pt x="3520" y="350"/>
                    </a:lnTo>
                    <a:lnTo>
                      <a:pt x="3520" y="1890"/>
                    </a:lnTo>
                    <a:lnTo>
                      <a:pt x="3518" y="1931"/>
                    </a:lnTo>
                    <a:lnTo>
                      <a:pt x="3510" y="1970"/>
                    </a:lnTo>
                    <a:lnTo>
                      <a:pt x="3500" y="2009"/>
                    </a:lnTo>
                    <a:lnTo>
                      <a:pt x="3509" y="2028"/>
                    </a:lnTo>
                    <a:lnTo>
                      <a:pt x="3516" y="2049"/>
                    </a:lnTo>
                    <a:lnTo>
                      <a:pt x="3749" y="2983"/>
                    </a:lnTo>
                    <a:lnTo>
                      <a:pt x="3754" y="3006"/>
                    </a:lnTo>
                    <a:lnTo>
                      <a:pt x="3756" y="3029"/>
                    </a:lnTo>
                    <a:lnTo>
                      <a:pt x="3753" y="3060"/>
                    </a:lnTo>
                    <a:lnTo>
                      <a:pt x="3743" y="3090"/>
                    </a:lnTo>
                    <a:lnTo>
                      <a:pt x="3729" y="3116"/>
                    </a:lnTo>
                    <a:lnTo>
                      <a:pt x="3710" y="3140"/>
                    </a:lnTo>
                    <a:lnTo>
                      <a:pt x="3687" y="3158"/>
                    </a:lnTo>
                    <a:lnTo>
                      <a:pt x="3660" y="3173"/>
                    </a:lnTo>
                    <a:lnTo>
                      <a:pt x="3631" y="3182"/>
                    </a:lnTo>
                    <a:lnTo>
                      <a:pt x="3599" y="3186"/>
                    </a:lnTo>
                    <a:lnTo>
                      <a:pt x="157" y="3186"/>
                    </a:lnTo>
                    <a:lnTo>
                      <a:pt x="129" y="3183"/>
                    </a:lnTo>
                    <a:lnTo>
                      <a:pt x="101" y="3175"/>
                    </a:lnTo>
                    <a:lnTo>
                      <a:pt x="75" y="3163"/>
                    </a:lnTo>
                    <a:lnTo>
                      <a:pt x="52" y="3146"/>
                    </a:lnTo>
                    <a:lnTo>
                      <a:pt x="33" y="3125"/>
                    </a:lnTo>
                    <a:lnTo>
                      <a:pt x="18" y="3101"/>
                    </a:lnTo>
                    <a:lnTo>
                      <a:pt x="7" y="3075"/>
                    </a:lnTo>
                    <a:lnTo>
                      <a:pt x="1" y="3047"/>
                    </a:lnTo>
                    <a:lnTo>
                      <a:pt x="0" y="3019"/>
                    </a:lnTo>
                    <a:lnTo>
                      <a:pt x="5" y="2991"/>
                    </a:lnTo>
                    <a:lnTo>
                      <a:pt x="240" y="2049"/>
                    </a:lnTo>
                    <a:lnTo>
                      <a:pt x="247" y="2028"/>
                    </a:lnTo>
                    <a:lnTo>
                      <a:pt x="256" y="2009"/>
                    </a:lnTo>
                    <a:lnTo>
                      <a:pt x="245" y="1970"/>
                    </a:lnTo>
                    <a:lnTo>
                      <a:pt x="238" y="1931"/>
                    </a:lnTo>
                    <a:lnTo>
                      <a:pt x="236" y="1890"/>
                    </a:lnTo>
                    <a:lnTo>
                      <a:pt x="236" y="350"/>
                    </a:lnTo>
                    <a:lnTo>
                      <a:pt x="239" y="302"/>
                    </a:lnTo>
                    <a:lnTo>
                      <a:pt x="248" y="256"/>
                    </a:lnTo>
                    <a:lnTo>
                      <a:pt x="263" y="214"/>
                    </a:lnTo>
                    <a:lnTo>
                      <a:pt x="283" y="173"/>
                    </a:lnTo>
                    <a:lnTo>
                      <a:pt x="308" y="136"/>
                    </a:lnTo>
                    <a:lnTo>
                      <a:pt x="338" y="103"/>
                    </a:lnTo>
                    <a:lnTo>
                      <a:pt x="372" y="73"/>
                    </a:lnTo>
                    <a:lnTo>
                      <a:pt x="409" y="48"/>
                    </a:lnTo>
                    <a:lnTo>
                      <a:pt x="450" y="27"/>
                    </a:lnTo>
                    <a:lnTo>
                      <a:pt x="493" y="13"/>
                    </a:lnTo>
                    <a:lnTo>
                      <a:pt x="538" y="3"/>
                    </a:lnTo>
                    <a:lnTo>
                      <a:pt x="5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17"/>
              <p:cNvSpPr>
                <a:spLocks/>
              </p:cNvSpPr>
              <p:nvPr/>
            </p:nvSpPr>
            <p:spPr bwMode="auto">
              <a:xfrm>
                <a:off x="3928" y="4071"/>
                <a:ext cx="108" cy="109"/>
              </a:xfrm>
              <a:custGeom>
                <a:avLst/>
                <a:gdLst>
                  <a:gd name="T0" fmla="*/ 49 w 654"/>
                  <a:gd name="T1" fmla="*/ 0 h 654"/>
                  <a:gd name="T2" fmla="*/ 63 w 654"/>
                  <a:gd name="T3" fmla="*/ 2 h 654"/>
                  <a:gd name="T4" fmla="*/ 515 w 654"/>
                  <a:gd name="T5" fmla="*/ 174 h 654"/>
                  <a:gd name="T6" fmla="*/ 527 w 654"/>
                  <a:gd name="T7" fmla="*/ 181 h 654"/>
                  <a:gd name="T8" fmla="*/ 536 w 654"/>
                  <a:gd name="T9" fmla="*/ 192 h 654"/>
                  <a:gd name="T10" fmla="*/ 542 w 654"/>
                  <a:gd name="T11" fmla="*/ 205 h 654"/>
                  <a:gd name="T12" fmla="*/ 544 w 654"/>
                  <a:gd name="T13" fmla="*/ 220 h 654"/>
                  <a:gd name="T14" fmla="*/ 541 w 654"/>
                  <a:gd name="T15" fmla="*/ 234 h 654"/>
                  <a:gd name="T16" fmla="*/ 534 w 654"/>
                  <a:gd name="T17" fmla="*/ 247 h 654"/>
                  <a:gd name="T18" fmla="*/ 524 w 654"/>
                  <a:gd name="T19" fmla="*/ 256 h 654"/>
                  <a:gd name="T20" fmla="*/ 510 w 654"/>
                  <a:gd name="T21" fmla="*/ 262 h 654"/>
                  <a:gd name="T22" fmla="*/ 412 w 654"/>
                  <a:gd name="T23" fmla="*/ 289 h 654"/>
                  <a:gd name="T24" fmla="*/ 641 w 654"/>
                  <a:gd name="T25" fmla="*/ 518 h 654"/>
                  <a:gd name="T26" fmla="*/ 649 w 654"/>
                  <a:gd name="T27" fmla="*/ 529 h 654"/>
                  <a:gd name="T28" fmla="*/ 654 w 654"/>
                  <a:gd name="T29" fmla="*/ 543 h 654"/>
                  <a:gd name="T30" fmla="*/ 654 w 654"/>
                  <a:gd name="T31" fmla="*/ 558 h 654"/>
                  <a:gd name="T32" fmla="*/ 649 w 654"/>
                  <a:gd name="T33" fmla="*/ 572 h 654"/>
                  <a:gd name="T34" fmla="*/ 641 w 654"/>
                  <a:gd name="T35" fmla="*/ 583 h 654"/>
                  <a:gd name="T36" fmla="*/ 583 w 654"/>
                  <a:gd name="T37" fmla="*/ 641 h 654"/>
                  <a:gd name="T38" fmla="*/ 571 w 654"/>
                  <a:gd name="T39" fmla="*/ 649 h 654"/>
                  <a:gd name="T40" fmla="*/ 557 w 654"/>
                  <a:gd name="T41" fmla="*/ 654 h 654"/>
                  <a:gd name="T42" fmla="*/ 543 w 654"/>
                  <a:gd name="T43" fmla="*/ 654 h 654"/>
                  <a:gd name="T44" fmla="*/ 530 w 654"/>
                  <a:gd name="T45" fmla="*/ 649 h 654"/>
                  <a:gd name="T46" fmla="*/ 517 w 654"/>
                  <a:gd name="T47" fmla="*/ 641 h 654"/>
                  <a:gd name="T48" fmla="*/ 289 w 654"/>
                  <a:gd name="T49" fmla="*/ 412 h 654"/>
                  <a:gd name="T50" fmla="*/ 262 w 654"/>
                  <a:gd name="T51" fmla="*/ 510 h 654"/>
                  <a:gd name="T52" fmla="*/ 256 w 654"/>
                  <a:gd name="T53" fmla="*/ 524 h 654"/>
                  <a:gd name="T54" fmla="*/ 246 w 654"/>
                  <a:gd name="T55" fmla="*/ 534 h 654"/>
                  <a:gd name="T56" fmla="*/ 234 w 654"/>
                  <a:gd name="T57" fmla="*/ 541 h 654"/>
                  <a:gd name="T58" fmla="*/ 220 w 654"/>
                  <a:gd name="T59" fmla="*/ 544 h 654"/>
                  <a:gd name="T60" fmla="*/ 205 w 654"/>
                  <a:gd name="T61" fmla="*/ 543 h 654"/>
                  <a:gd name="T62" fmla="*/ 192 w 654"/>
                  <a:gd name="T63" fmla="*/ 536 h 654"/>
                  <a:gd name="T64" fmla="*/ 181 w 654"/>
                  <a:gd name="T65" fmla="*/ 527 h 654"/>
                  <a:gd name="T66" fmla="*/ 174 w 654"/>
                  <a:gd name="T67" fmla="*/ 515 h 654"/>
                  <a:gd name="T68" fmla="*/ 3 w 654"/>
                  <a:gd name="T69" fmla="*/ 62 h 654"/>
                  <a:gd name="T70" fmla="*/ 0 w 654"/>
                  <a:gd name="T71" fmla="*/ 50 h 654"/>
                  <a:gd name="T72" fmla="*/ 0 w 654"/>
                  <a:gd name="T73" fmla="*/ 36 h 654"/>
                  <a:gd name="T74" fmla="*/ 5 w 654"/>
                  <a:gd name="T75" fmla="*/ 24 h 654"/>
                  <a:gd name="T76" fmla="*/ 14 w 654"/>
                  <a:gd name="T77" fmla="*/ 13 h 654"/>
                  <a:gd name="T78" fmla="*/ 24 w 654"/>
                  <a:gd name="T79" fmla="*/ 5 h 654"/>
                  <a:gd name="T80" fmla="*/ 37 w 654"/>
                  <a:gd name="T81" fmla="*/ 1 h 654"/>
                  <a:gd name="T82" fmla="*/ 49 w 654"/>
                  <a:gd name="T8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54" h="654">
                    <a:moveTo>
                      <a:pt x="49" y="0"/>
                    </a:moveTo>
                    <a:lnTo>
                      <a:pt x="63" y="2"/>
                    </a:lnTo>
                    <a:lnTo>
                      <a:pt x="515" y="174"/>
                    </a:lnTo>
                    <a:lnTo>
                      <a:pt x="527" y="181"/>
                    </a:lnTo>
                    <a:lnTo>
                      <a:pt x="536" y="192"/>
                    </a:lnTo>
                    <a:lnTo>
                      <a:pt x="542" y="205"/>
                    </a:lnTo>
                    <a:lnTo>
                      <a:pt x="544" y="220"/>
                    </a:lnTo>
                    <a:lnTo>
                      <a:pt x="541" y="234"/>
                    </a:lnTo>
                    <a:lnTo>
                      <a:pt x="534" y="247"/>
                    </a:lnTo>
                    <a:lnTo>
                      <a:pt x="524" y="256"/>
                    </a:lnTo>
                    <a:lnTo>
                      <a:pt x="510" y="262"/>
                    </a:lnTo>
                    <a:lnTo>
                      <a:pt x="412" y="289"/>
                    </a:lnTo>
                    <a:lnTo>
                      <a:pt x="641" y="518"/>
                    </a:lnTo>
                    <a:lnTo>
                      <a:pt x="649" y="529"/>
                    </a:lnTo>
                    <a:lnTo>
                      <a:pt x="654" y="543"/>
                    </a:lnTo>
                    <a:lnTo>
                      <a:pt x="654" y="558"/>
                    </a:lnTo>
                    <a:lnTo>
                      <a:pt x="649" y="572"/>
                    </a:lnTo>
                    <a:lnTo>
                      <a:pt x="641" y="583"/>
                    </a:lnTo>
                    <a:lnTo>
                      <a:pt x="583" y="641"/>
                    </a:lnTo>
                    <a:lnTo>
                      <a:pt x="571" y="649"/>
                    </a:lnTo>
                    <a:lnTo>
                      <a:pt x="557" y="654"/>
                    </a:lnTo>
                    <a:lnTo>
                      <a:pt x="543" y="654"/>
                    </a:lnTo>
                    <a:lnTo>
                      <a:pt x="530" y="649"/>
                    </a:lnTo>
                    <a:lnTo>
                      <a:pt x="517" y="641"/>
                    </a:lnTo>
                    <a:lnTo>
                      <a:pt x="289" y="412"/>
                    </a:lnTo>
                    <a:lnTo>
                      <a:pt x="262" y="510"/>
                    </a:lnTo>
                    <a:lnTo>
                      <a:pt x="256" y="524"/>
                    </a:lnTo>
                    <a:lnTo>
                      <a:pt x="246" y="534"/>
                    </a:lnTo>
                    <a:lnTo>
                      <a:pt x="234" y="541"/>
                    </a:lnTo>
                    <a:lnTo>
                      <a:pt x="220" y="544"/>
                    </a:lnTo>
                    <a:lnTo>
                      <a:pt x="205" y="543"/>
                    </a:lnTo>
                    <a:lnTo>
                      <a:pt x="192" y="536"/>
                    </a:lnTo>
                    <a:lnTo>
                      <a:pt x="181" y="527"/>
                    </a:lnTo>
                    <a:lnTo>
                      <a:pt x="174" y="515"/>
                    </a:lnTo>
                    <a:lnTo>
                      <a:pt x="3" y="62"/>
                    </a:lnTo>
                    <a:lnTo>
                      <a:pt x="0" y="50"/>
                    </a:lnTo>
                    <a:lnTo>
                      <a:pt x="0" y="36"/>
                    </a:lnTo>
                    <a:lnTo>
                      <a:pt x="5" y="24"/>
                    </a:lnTo>
                    <a:lnTo>
                      <a:pt x="14" y="13"/>
                    </a:lnTo>
                    <a:lnTo>
                      <a:pt x="24" y="5"/>
                    </a:lnTo>
                    <a:lnTo>
                      <a:pt x="37" y="1"/>
                    </a:lnTo>
                    <a:lnTo>
                      <a:pt x="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1" name="그룹 20"/>
          <p:cNvGrpSpPr/>
          <p:nvPr/>
        </p:nvGrpSpPr>
        <p:grpSpPr>
          <a:xfrm>
            <a:off x="4895790" y="4258470"/>
            <a:ext cx="1042540" cy="1042540"/>
            <a:chOff x="6306974" y="2436553"/>
            <a:chExt cx="865635" cy="865635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33" name="타원 32"/>
            <p:cNvSpPr/>
            <p:nvPr/>
          </p:nvSpPr>
          <p:spPr>
            <a:xfrm>
              <a:off x="6306974" y="2436553"/>
              <a:ext cx="865635" cy="865635"/>
            </a:xfrm>
            <a:prstGeom prst="ellipse">
              <a:avLst/>
            </a:prstGeom>
            <a:solidFill>
              <a:srgbClr val="F470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4" name="Group 28"/>
            <p:cNvGrpSpPr>
              <a:grpSpLocks noChangeAspect="1"/>
            </p:cNvGrpSpPr>
            <p:nvPr/>
          </p:nvGrpSpPr>
          <p:grpSpPr bwMode="auto">
            <a:xfrm>
              <a:off x="6515561" y="2673124"/>
              <a:ext cx="448462" cy="392491"/>
              <a:chOff x="496" y="4251"/>
              <a:chExt cx="641" cy="561"/>
            </a:xfrm>
            <a:solidFill>
              <a:schemeClr val="bg1"/>
            </a:solidFill>
          </p:grpSpPr>
          <p:sp>
            <p:nvSpPr>
              <p:cNvPr id="35" name="Freeform 30"/>
              <p:cNvSpPr>
                <a:spLocks/>
              </p:cNvSpPr>
              <p:nvPr/>
            </p:nvSpPr>
            <p:spPr bwMode="auto">
              <a:xfrm>
                <a:off x="709" y="4720"/>
                <a:ext cx="88" cy="92"/>
              </a:xfrm>
              <a:custGeom>
                <a:avLst/>
                <a:gdLst>
                  <a:gd name="T0" fmla="*/ 0 w 526"/>
                  <a:gd name="T1" fmla="*/ 0 h 553"/>
                  <a:gd name="T2" fmla="*/ 526 w 526"/>
                  <a:gd name="T3" fmla="*/ 250 h 553"/>
                  <a:gd name="T4" fmla="*/ 97 w 526"/>
                  <a:gd name="T5" fmla="*/ 542 h 553"/>
                  <a:gd name="T6" fmla="*/ 81 w 526"/>
                  <a:gd name="T7" fmla="*/ 549 h 553"/>
                  <a:gd name="T8" fmla="*/ 65 w 526"/>
                  <a:gd name="T9" fmla="*/ 553 h 553"/>
                  <a:gd name="T10" fmla="*/ 49 w 526"/>
                  <a:gd name="T11" fmla="*/ 552 h 553"/>
                  <a:gd name="T12" fmla="*/ 34 w 526"/>
                  <a:gd name="T13" fmla="*/ 546 h 553"/>
                  <a:gd name="T14" fmla="*/ 20 w 526"/>
                  <a:gd name="T15" fmla="*/ 535 h 553"/>
                  <a:gd name="T16" fmla="*/ 9 w 526"/>
                  <a:gd name="T17" fmla="*/ 522 h 553"/>
                  <a:gd name="T18" fmla="*/ 2 w 526"/>
                  <a:gd name="T19" fmla="*/ 507 h 553"/>
                  <a:gd name="T20" fmla="*/ 0 w 526"/>
                  <a:gd name="T21" fmla="*/ 490 h 553"/>
                  <a:gd name="T22" fmla="*/ 0 w 526"/>
                  <a:gd name="T23" fmla="*/ 0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6" h="553">
                    <a:moveTo>
                      <a:pt x="0" y="0"/>
                    </a:moveTo>
                    <a:lnTo>
                      <a:pt x="526" y="250"/>
                    </a:lnTo>
                    <a:lnTo>
                      <a:pt x="97" y="542"/>
                    </a:lnTo>
                    <a:lnTo>
                      <a:pt x="81" y="549"/>
                    </a:lnTo>
                    <a:lnTo>
                      <a:pt x="65" y="553"/>
                    </a:lnTo>
                    <a:lnTo>
                      <a:pt x="49" y="552"/>
                    </a:lnTo>
                    <a:lnTo>
                      <a:pt x="34" y="546"/>
                    </a:lnTo>
                    <a:lnTo>
                      <a:pt x="20" y="535"/>
                    </a:lnTo>
                    <a:lnTo>
                      <a:pt x="9" y="522"/>
                    </a:lnTo>
                    <a:lnTo>
                      <a:pt x="2" y="507"/>
                    </a:lnTo>
                    <a:lnTo>
                      <a:pt x="0" y="4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31"/>
              <p:cNvSpPr>
                <a:spLocks/>
              </p:cNvSpPr>
              <p:nvPr/>
            </p:nvSpPr>
            <p:spPr bwMode="auto">
              <a:xfrm>
                <a:off x="496" y="4251"/>
                <a:ext cx="641" cy="530"/>
              </a:xfrm>
              <a:custGeom>
                <a:avLst/>
                <a:gdLst>
                  <a:gd name="T0" fmla="*/ 3785 w 3847"/>
                  <a:gd name="T1" fmla="*/ 0 h 3180"/>
                  <a:gd name="T2" fmla="*/ 3800 w 3847"/>
                  <a:gd name="T3" fmla="*/ 2 h 3180"/>
                  <a:gd name="T4" fmla="*/ 3814 w 3847"/>
                  <a:gd name="T5" fmla="*/ 7 h 3180"/>
                  <a:gd name="T6" fmla="*/ 3827 w 3847"/>
                  <a:gd name="T7" fmla="*/ 16 h 3180"/>
                  <a:gd name="T8" fmla="*/ 3839 w 3847"/>
                  <a:gd name="T9" fmla="*/ 31 h 3180"/>
                  <a:gd name="T10" fmla="*/ 3846 w 3847"/>
                  <a:gd name="T11" fmla="*/ 49 h 3180"/>
                  <a:gd name="T12" fmla="*/ 3847 w 3847"/>
                  <a:gd name="T13" fmla="*/ 66 h 3180"/>
                  <a:gd name="T14" fmla="*/ 3842 w 3847"/>
                  <a:gd name="T15" fmla="*/ 85 h 3180"/>
                  <a:gd name="T16" fmla="*/ 2642 w 3847"/>
                  <a:gd name="T17" fmla="*/ 3110 h 3180"/>
                  <a:gd name="T18" fmla="*/ 2631 w 3847"/>
                  <a:gd name="T19" fmla="*/ 3130 h 3180"/>
                  <a:gd name="T20" fmla="*/ 2617 w 3847"/>
                  <a:gd name="T21" fmla="*/ 3147 h 3180"/>
                  <a:gd name="T22" fmla="*/ 2600 w 3847"/>
                  <a:gd name="T23" fmla="*/ 3161 h 3180"/>
                  <a:gd name="T24" fmla="*/ 2579 w 3847"/>
                  <a:gd name="T25" fmla="*/ 3172 h 3180"/>
                  <a:gd name="T26" fmla="*/ 2559 w 3847"/>
                  <a:gd name="T27" fmla="*/ 3178 h 3180"/>
                  <a:gd name="T28" fmla="*/ 2539 w 3847"/>
                  <a:gd name="T29" fmla="*/ 3180 h 3180"/>
                  <a:gd name="T30" fmla="*/ 2514 w 3847"/>
                  <a:gd name="T31" fmla="*/ 3177 h 3180"/>
                  <a:gd name="T32" fmla="*/ 2491 w 3847"/>
                  <a:gd name="T33" fmla="*/ 3168 h 3180"/>
                  <a:gd name="T34" fmla="*/ 1278 w 3847"/>
                  <a:gd name="T35" fmla="*/ 2591 h 3180"/>
                  <a:gd name="T36" fmla="*/ 2984 w 3847"/>
                  <a:gd name="T37" fmla="*/ 878 h 3180"/>
                  <a:gd name="T38" fmla="*/ 1036 w 3847"/>
                  <a:gd name="T39" fmla="*/ 2477 h 3180"/>
                  <a:gd name="T40" fmla="*/ 63 w 3847"/>
                  <a:gd name="T41" fmla="*/ 2014 h 3180"/>
                  <a:gd name="T42" fmla="*/ 42 w 3847"/>
                  <a:gd name="T43" fmla="*/ 2000 h 3180"/>
                  <a:gd name="T44" fmla="*/ 24 w 3847"/>
                  <a:gd name="T45" fmla="*/ 1983 h 3180"/>
                  <a:gd name="T46" fmla="*/ 11 w 3847"/>
                  <a:gd name="T47" fmla="*/ 1963 h 3180"/>
                  <a:gd name="T48" fmla="*/ 3 w 3847"/>
                  <a:gd name="T49" fmla="*/ 1940 h 3180"/>
                  <a:gd name="T50" fmla="*/ 0 w 3847"/>
                  <a:gd name="T51" fmla="*/ 1915 h 3180"/>
                  <a:gd name="T52" fmla="*/ 2 w 3847"/>
                  <a:gd name="T53" fmla="*/ 1891 h 3180"/>
                  <a:gd name="T54" fmla="*/ 10 w 3847"/>
                  <a:gd name="T55" fmla="*/ 1867 h 3180"/>
                  <a:gd name="T56" fmla="*/ 23 w 3847"/>
                  <a:gd name="T57" fmla="*/ 1846 h 3180"/>
                  <a:gd name="T58" fmla="*/ 41 w 3847"/>
                  <a:gd name="T59" fmla="*/ 1829 h 3180"/>
                  <a:gd name="T60" fmla="*/ 62 w 3847"/>
                  <a:gd name="T61" fmla="*/ 1816 h 3180"/>
                  <a:gd name="T62" fmla="*/ 3757 w 3847"/>
                  <a:gd name="T63" fmla="*/ 5 h 3180"/>
                  <a:gd name="T64" fmla="*/ 3771 w 3847"/>
                  <a:gd name="T65" fmla="*/ 1 h 3180"/>
                  <a:gd name="T66" fmla="*/ 3785 w 3847"/>
                  <a:gd name="T67" fmla="*/ 0 h 3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847" h="3180">
                    <a:moveTo>
                      <a:pt x="3785" y="0"/>
                    </a:moveTo>
                    <a:lnTo>
                      <a:pt x="3800" y="2"/>
                    </a:lnTo>
                    <a:lnTo>
                      <a:pt x="3814" y="7"/>
                    </a:lnTo>
                    <a:lnTo>
                      <a:pt x="3827" y="16"/>
                    </a:lnTo>
                    <a:lnTo>
                      <a:pt x="3839" y="31"/>
                    </a:lnTo>
                    <a:lnTo>
                      <a:pt x="3846" y="49"/>
                    </a:lnTo>
                    <a:lnTo>
                      <a:pt x="3847" y="66"/>
                    </a:lnTo>
                    <a:lnTo>
                      <a:pt x="3842" y="85"/>
                    </a:lnTo>
                    <a:lnTo>
                      <a:pt x="2642" y="3110"/>
                    </a:lnTo>
                    <a:lnTo>
                      <a:pt x="2631" y="3130"/>
                    </a:lnTo>
                    <a:lnTo>
                      <a:pt x="2617" y="3147"/>
                    </a:lnTo>
                    <a:lnTo>
                      <a:pt x="2600" y="3161"/>
                    </a:lnTo>
                    <a:lnTo>
                      <a:pt x="2579" y="3172"/>
                    </a:lnTo>
                    <a:lnTo>
                      <a:pt x="2559" y="3178"/>
                    </a:lnTo>
                    <a:lnTo>
                      <a:pt x="2539" y="3180"/>
                    </a:lnTo>
                    <a:lnTo>
                      <a:pt x="2514" y="3177"/>
                    </a:lnTo>
                    <a:lnTo>
                      <a:pt x="2491" y="3168"/>
                    </a:lnTo>
                    <a:lnTo>
                      <a:pt x="1278" y="2591"/>
                    </a:lnTo>
                    <a:lnTo>
                      <a:pt x="2984" y="878"/>
                    </a:lnTo>
                    <a:lnTo>
                      <a:pt x="1036" y="2477"/>
                    </a:lnTo>
                    <a:lnTo>
                      <a:pt x="63" y="2014"/>
                    </a:lnTo>
                    <a:lnTo>
                      <a:pt x="42" y="2000"/>
                    </a:lnTo>
                    <a:lnTo>
                      <a:pt x="24" y="1983"/>
                    </a:lnTo>
                    <a:lnTo>
                      <a:pt x="11" y="1963"/>
                    </a:lnTo>
                    <a:lnTo>
                      <a:pt x="3" y="1940"/>
                    </a:lnTo>
                    <a:lnTo>
                      <a:pt x="0" y="1915"/>
                    </a:lnTo>
                    <a:lnTo>
                      <a:pt x="2" y="1891"/>
                    </a:lnTo>
                    <a:lnTo>
                      <a:pt x="10" y="1867"/>
                    </a:lnTo>
                    <a:lnTo>
                      <a:pt x="23" y="1846"/>
                    </a:lnTo>
                    <a:lnTo>
                      <a:pt x="41" y="1829"/>
                    </a:lnTo>
                    <a:lnTo>
                      <a:pt x="62" y="1816"/>
                    </a:lnTo>
                    <a:lnTo>
                      <a:pt x="3757" y="5"/>
                    </a:lnTo>
                    <a:lnTo>
                      <a:pt x="3771" y="1"/>
                    </a:lnTo>
                    <a:lnTo>
                      <a:pt x="37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2" name="그룹 21"/>
          <p:cNvGrpSpPr/>
          <p:nvPr/>
        </p:nvGrpSpPr>
        <p:grpSpPr>
          <a:xfrm>
            <a:off x="2919852" y="5121305"/>
            <a:ext cx="1443880" cy="1443880"/>
            <a:chOff x="6263809" y="3682107"/>
            <a:chExt cx="865635" cy="865635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26" name="타원 25"/>
            <p:cNvSpPr/>
            <p:nvPr/>
          </p:nvSpPr>
          <p:spPr>
            <a:xfrm>
              <a:off x="6263809" y="3682107"/>
              <a:ext cx="865635" cy="865635"/>
            </a:xfrm>
            <a:prstGeom prst="ellipse">
              <a:avLst/>
            </a:prstGeom>
            <a:solidFill>
              <a:srgbClr val="FCAF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6476687" y="3871149"/>
              <a:ext cx="439877" cy="487550"/>
              <a:chOff x="4006850" y="1601788"/>
              <a:chExt cx="322263" cy="357188"/>
            </a:xfrm>
            <a:solidFill>
              <a:schemeClr val="bg1"/>
            </a:solidFill>
          </p:grpSpPr>
          <p:sp>
            <p:nvSpPr>
              <p:cNvPr id="28" name="Freeform 17"/>
              <p:cNvSpPr>
                <a:spLocks/>
              </p:cNvSpPr>
              <p:nvPr/>
            </p:nvSpPr>
            <p:spPr bwMode="auto">
              <a:xfrm>
                <a:off x="4125913" y="1674813"/>
                <a:ext cx="141288" cy="109538"/>
              </a:xfrm>
              <a:custGeom>
                <a:avLst/>
                <a:gdLst>
                  <a:gd name="T0" fmla="*/ 680 w 1255"/>
                  <a:gd name="T1" fmla="*/ 0 h 963"/>
                  <a:gd name="T2" fmla="*/ 736 w 1255"/>
                  <a:gd name="T3" fmla="*/ 1 h 963"/>
                  <a:gd name="T4" fmla="*/ 793 w 1255"/>
                  <a:gd name="T5" fmla="*/ 6 h 963"/>
                  <a:gd name="T6" fmla="*/ 849 w 1255"/>
                  <a:gd name="T7" fmla="*/ 17 h 963"/>
                  <a:gd name="T8" fmla="*/ 904 w 1255"/>
                  <a:gd name="T9" fmla="*/ 32 h 963"/>
                  <a:gd name="T10" fmla="*/ 958 w 1255"/>
                  <a:gd name="T11" fmla="*/ 52 h 963"/>
                  <a:gd name="T12" fmla="*/ 1010 w 1255"/>
                  <a:gd name="T13" fmla="*/ 77 h 963"/>
                  <a:gd name="T14" fmla="*/ 1060 w 1255"/>
                  <a:gd name="T15" fmla="*/ 105 h 963"/>
                  <a:gd name="T16" fmla="*/ 1107 w 1255"/>
                  <a:gd name="T17" fmla="*/ 140 h 963"/>
                  <a:gd name="T18" fmla="*/ 1153 w 1255"/>
                  <a:gd name="T19" fmla="*/ 178 h 963"/>
                  <a:gd name="T20" fmla="*/ 1195 w 1255"/>
                  <a:gd name="T21" fmla="*/ 221 h 963"/>
                  <a:gd name="T22" fmla="*/ 1255 w 1255"/>
                  <a:gd name="T23" fmla="*/ 287 h 963"/>
                  <a:gd name="T24" fmla="*/ 1116 w 1255"/>
                  <a:gd name="T25" fmla="*/ 413 h 963"/>
                  <a:gd name="T26" fmla="*/ 1093 w 1255"/>
                  <a:gd name="T27" fmla="*/ 391 h 963"/>
                  <a:gd name="T28" fmla="*/ 1070 w 1255"/>
                  <a:gd name="T29" fmla="*/ 375 h 963"/>
                  <a:gd name="T30" fmla="*/ 1045 w 1255"/>
                  <a:gd name="T31" fmla="*/ 364 h 963"/>
                  <a:gd name="T32" fmla="*/ 1021 w 1255"/>
                  <a:gd name="T33" fmla="*/ 357 h 963"/>
                  <a:gd name="T34" fmla="*/ 997 w 1255"/>
                  <a:gd name="T35" fmla="*/ 354 h 963"/>
                  <a:gd name="T36" fmla="*/ 974 w 1255"/>
                  <a:gd name="T37" fmla="*/ 354 h 963"/>
                  <a:gd name="T38" fmla="*/ 952 w 1255"/>
                  <a:gd name="T39" fmla="*/ 356 h 963"/>
                  <a:gd name="T40" fmla="*/ 930 w 1255"/>
                  <a:gd name="T41" fmla="*/ 361 h 963"/>
                  <a:gd name="T42" fmla="*/ 911 w 1255"/>
                  <a:gd name="T43" fmla="*/ 367 h 963"/>
                  <a:gd name="T44" fmla="*/ 894 w 1255"/>
                  <a:gd name="T45" fmla="*/ 373 h 963"/>
                  <a:gd name="T46" fmla="*/ 878 w 1255"/>
                  <a:gd name="T47" fmla="*/ 380 h 963"/>
                  <a:gd name="T48" fmla="*/ 866 w 1255"/>
                  <a:gd name="T49" fmla="*/ 386 h 963"/>
                  <a:gd name="T50" fmla="*/ 857 w 1255"/>
                  <a:gd name="T51" fmla="*/ 391 h 963"/>
                  <a:gd name="T52" fmla="*/ 851 w 1255"/>
                  <a:gd name="T53" fmla="*/ 395 h 963"/>
                  <a:gd name="T54" fmla="*/ 849 w 1255"/>
                  <a:gd name="T55" fmla="*/ 396 h 963"/>
                  <a:gd name="T56" fmla="*/ 699 w 1255"/>
                  <a:gd name="T57" fmla="*/ 532 h 963"/>
                  <a:gd name="T58" fmla="*/ 676 w 1255"/>
                  <a:gd name="T59" fmla="*/ 556 h 963"/>
                  <a:gd name="T60" fmla="*/ 657 w 1255"/>
                  <a:gd name="T61" fmla="*/ 581 h 963"/>
                  <a:gd name="T62" fmla="*/ 645 w 1255"/>
                  <a:gd name="T63" fmla="*/ 605 h 963"/>
                  <a:gd name="T64" fmla="*/ 638 w 1255"/>
                  <a:gd name="T65" fmla="*/ 631 h 963"/>
                  <a:gd name="T66" fmla="*/ 635 w 1255"/>
                  <a:gd name="T67" fmla="*/ 654 h 963"/>
                  <a:gd name="T68" fmla="*/ 635 w 1255"/>
                  <a:gd name="T69" fmla="*/ 677 h 963"/>
                  <a:gd name="T70" fmla="*/ 638 w 1255"/>
                  <a:gd name="T71" fmla="*/ 700 h 963"/>
                  <a:gd name="T72" fmla="*/ 643 w 1255"/>
                  <a:gd name="T73" fmla="*/ 720 h 963"/>
                  <a:gd name="T74" fmla="*/ 650 w 1255"/>
                  <a:gd name="T75" fmla="*/ 739 h 963"/>
                  <a:gd name="T76" fmla="*/ 657 w 1255"/>
                  <a:gd name="T77" fmla="*/ 757 h 963"/>
                  <a:gd name="T78" fmla="*/ 666 w 1255"/>
                  <a:gd name="T79" fmla="*/ 771 h 963"/>
                  <a:gd name="T80" fmla="*/ 673 w 1255"/>
                  <a:gd name="T81" fmla="*/ 783 h 963"/>
                  <a:gd name="T82" fmla="*/ 679 w 1255"/>
                  <a:gd name="T83" fmla="*/ 792 h 963"/>
                  <a:gd name="T84" fmla="*/ 684 w 1255"/>
                  <a:gd name="T85" fmla="*/ 799 h 963"/>
                  <a:gd name="T86" fmla="*/ 686 w 1255"/>
                  <a:gd name="T87" fmla="*/ 802 h 963"/>
                  <a:gd name="T88" fmla="*/ 505 w 1255"/>
                  <a:gd name="T89" fmla="*/ 963 h 963"/>
                  <a:gd name="T90" fmla="*/ 0 w 1255"/>
                  <a:gd name="T91" fmla="*/ 400 h 963"/>
                  <a:gd name="T92" fmla="*/ 255 w 1255"/>
                  <a:gd name="T93" fmla="*/ 170 h 963"/>
                  <a:gd name="T94" fmla="*/ 302 w 1255"/>
                  <a:gd name="T95" fmla="*/ 133 h 963"/>
                  <a:gd name="T96" fmla="*/ 352 w 1255"/>
                  <a:gd name="T97" fmla="*/ 99 h 963"/>
                  <a:gd name="T98" fmla="*/ 403 w 1255"/>
                  <a:gd name="T99" fmla="*/ 71 h 963"/>
                  <a:gd name="T100" fmla="*/ 457 w 1255"/>
                  <a:gd name="T101" fmla="*/ 46 h 963"/>
                  <a:gd name="T102" fmla="*/ 511 w 1255"/>
                  <a:gd name="T103" fmla="*/ 28 h 963"/>
                  <a:gd name="T104" fmla="*/ 567 w 1255"/>
                  <a:gd name="T105" fmla="*/ 13 h 963"/>
                  <a:gd name="T106" fmla="*/ 623 w 1255"/>
                  <a:gd name="T107" fmla="*/ 4 h 963"/>
                  <a:gd name="T108" fmla="*/ 680 w 1255"/>
                  <a:gd name="T109" fmla="*/ 0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55" h="963">
                    <a:moveTo>
                      <a:pt x="680" y="0"/>
                    </a:moveTo>
                    <a:lnTo>
                      <a:pt x="736" y="1"/>
                    </a:lnTo>
                    <a:lnTo>
                      <a:pt x="793" y="6"/>
                    </a:lnTo>
                    <a:lnTo>
                      <a:pt x="849" y="17"/>
                    </a:lnTo>
                    <a:lnTo>
                      <a:pt x="904" y="32"/>
                    </a:lnTo>
                    <a:lnTo>
                      <a:pt x="958" y="52"/>
                    </a:lnTo>
                    <a:lnTo>
                      <a:pt x="1010" y="77"/>
                    </a:lnTo>
                    <a:lnTo>
                      <a:pt x="1060" y="105"/>
                    </a:lnTo>
                    <a:lnTo>
                      <a:pt x="1107" y="140"/>
                    </a:lnTo>
                    <a:lnTo>
                      <a:pt x="1153" y="178"/>
                    </a:lnTo>
                    <a:lnTo>
                      <a:pt x="1195" y="221"/>
                    </a:lnTo>
                    <a:lnTo>
                      <a:pt x="1255" y="287"/>
                    </a:lnTo>
                    <a:lnTo>
                      <a:pt x="1116" y="413"/>
                    </a:lnTo>
                    <a:lnTo>
                      <a:pt x="1093" y="391"/>
                    </a:lnTo>
                    <a:lnTo>
                      <a:pt x="1070" y="375"/>
                    </a:lnTo>
                    <a:lnTo>
                      <a:pt x="1045" y="364"/>
                    </a:lnTo>
                    <a:lnTo>
                      <a:pt x="1021" y="357"/>
                    </a:lnTo>
                    <a:lnTo>
                      <a:pt x="997" y="354"/>
                    </a:lnTo>
                    <a:lnTo>
                      <a:pt x="974" y="354"/>
                    </a:lnTo>
                    <a:lnTo>
                      <a:pt x="952" y="356"/>
                    </a:lnTo>
                    <a:lnTo>
                      <a:pt x="930" y="361"/>
                    </a:lnTo>
                    <a:lnTo>
                      <a:pt x="911" y="367"/>
                    </a:lnTo>
                    <a:lnTo>
                      <a:pt x="894" y="373"/>
                    </a:lnTo>
                    <a:lnTo>
                      <a:pt x="878" y="380"/>
                    </a:lnTo>
                    <a:lnTo>
                      <a:pt x="866" y="386"/>
                    </a:lnTo>
                    <a:lnTo>
                      <a:pt x="857" y="391"/>
                    </a:lnTo>
                    <a:lnTo>
                      <a:pt x="851" y="395"/>
                    </a:lnTo>
                    <a:lnTo>
                      <a:pt x="849" y="396"/>
                    </a:lnTo>
                    <a:lnTo>
                      <a:pt x="699" y="532"/>
                    </a:lnTo>
                    <a:lnTo>
                      <a:pt x="676" y="556"/>
                    </a:lnTo>
                    <a:lnTo>
                      <a:pt x="657" y="581"/>
                    </a:lnTo>
                    <a:lnTo>
                      <a:pt x="645" y="605"/>
                    </a:lnTo>
                    <a:lnTo>
                      <a:pt x="638" y="631"/>
                    </a:lnTo>
                    <a:lnTo>
                      <a:pt x="635" y="654"/>
                    </a:lnTo>
                    <a:lnTo>
                      <a:pt x="635" y="677"/>
                    </a:lnTo>
                    <a:lnTo>
                      <a:pt x="638" y="700"/>
                    </a:lnTo>
                    <a:lnTo>
                      <a:pt x="643" y="720"/>
                    </a:lnTo>
                    <a:lnTo>
                      <a:pt x="650" y="739"/>
                    </a:lnTo>
                    <a:lnTo>
                      <a:pt x="657" y="757"/>
                    </a:lnTo>
                    <a:lnTo>
                      <a:pt x="666" y="771"/>
                    </a:lnTo>
                    <a:lnTo>
                      <a:pt x="673" y="783"/>
                    </a:lnTo>
                    <a:lnTo>
                      <a:pt x="679" y="792"/>
                    </a:lnTo>
                    <a:lnTo>
                      <a:pt x="684" y="799"/>
                    </a:lnTo>
                    <a:lnTo>
                      <a:pt x="686" y="802"/>
                    </a:lnTo>
                    <a:lnTo>
                      <a:pt x="505" y="963"/>
                    </a:lnTo>
                    <a:lnTo>
                      <a:pt x="0" y="400"/>
                    </a:lnTo>
                    <a:lnTo>
                      <a:pt x="255" y="170"/>
                    </a:lnTo>
                    <a:lnTo>
                      <a:pt x="302" y="133"/>
                    </a:lnTo>
                    <a:lnTo>
                      <a:pt x="352" y="99"/>
                    </a:lnTo>
                    <a:lnTo>
                      <a:pt x="403" y="71"/>
                    </a:lnTo>
                    <a:lnTo>
                      <a:pt x="457" y="46"/>
                    </a:lnTo>
                    <a:lnTo>
                      <a:pt x="511" y="28"/>
                    </a:lnTo>
                    <a:lnTo>
                      <a:pt x="567" y="13"/>
                    </a:lnTo>
                    <a:lnTo>
                      <a:pt x="623" y="4"/>
                    </a:lnTo>
                    <a:lnTo>
                      <a:pt x="6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18"/>
              <p:cNvSpPr>
                <a:spLocks/>
              </p:cNvSpPr>
              <p:nvPr/>
            </p:nvSpPr>
            <p:spPr bwMode="auto">
              <a:xfrm>
                <a:off x="4006850" y="1725613"/>
                <a:ext cx="234950" cy="233363"/>
              </a:xfrm>
              <a:custGeom>
                <a:avLst/>
                <a:gdLst>
                  <a:gd name="T0" fmla="*/ 992 w 2072"/>
                  <a:gd name="T1" fmla="*/ 0 h 2058"/>
                  <a:gd name="T2" fmla="*/ 2072 w 2072"/>
                  <a:gd name="T3" fmla="*/ 1204 h 2058"/>
                  <a:gd name="T4" fmla="*/ 1350 w 2072"/>
                  <a:gd name="T5" fmla="*/ 1852 h 2058"/>
                  <a:gd name="T6" fmla="*/ 1309 w 2072"/>
                  <a:gd name="T7" fmla="*/ 1886 h 2058"/>
                  <a:gd name="T8" fmla="*/ 1266 w 2072"/>
                  <a:gd name="T9" fmla="*/ 1916 h 2058"/>
                  <a:gd name="T10" fmla="*/ 1220 w 2072"/>
                  <a:gd name="T11" fmla="*/ 1945 h 2058"/>
                  <a:gd name="T12" fmla="*/ 1172 w 2072"/>
                  <a:gd name="T13" fmla="*/ 1970 h 2058"/>
                  <a:gd name="T14" fmla="*/ 1122 w 2072"/>
                  <a:gd name="T15" fmla="*/ 1993 h 2058"/>
                  <a:gd name="T16" fmla="*/ 1070 w 2072"/>
                  <a:gd name="T17" fmla="*/ 2011 h 2058"/>
                  <a:gd name="T18" fmla="*/ 1018 w 2072"/>
                  <a:gd name="T19" fmla="*/ 2027 h 2058"/>
                  <a:gd name="T20" fmla="*/ 964 w 2072"/>
                  <a:gd name="T21" fmla="*/ 2040 h 2058"/>
                  <a:gd name="T22" fmla="*/ 910 w 2072"/>
                  <a:gd name="T23" fmla="*/ 2050 h 2058"/>
                  <a:gd name="T24" fmla="*/ 856 w 2072"/>
                  <a:gd name="T25" fmla="*/ 2056 h 2058"/>
                  <a:gd name="T26" fmla="*/ 801 w 2072"/>
                  <a:gd name="T27" fmla="*/ 2058 h 2058"/>
                  <a:gd name="T28" fmla="*/ 747 w 2072"/>
                  <a:gd name="T29" fmla="*/ 2057 h 2058"/>
                  <a:gd name="T30" fmla="*/ 694 w 2072"/>
                  <a:gd name="T31" fmla="*/ 2052 h 2058"/>
                  <a:gd name="T32" fmla="*/ 642 w 2072"/>
                  <a:gd name="T33" fmla="*/ 2044 h 2058"/>
                  <a:gd name="T34" fmla="*/ 592 w 2072"/>
                  <a:gd name="T35" fmla="*/ 2032 h 2058"/>
                  <a:gd name="T36" fmla="*/ 542 w 2072"/>
                  <a:gd name="T37" fmla="*/ 2015 h 2058"/>
                  <a:gd name="T38" fmla="*/ 494 w 2072"/>
                  <a:gd name="T39" fmla="*/ 1995 h 2058"/>
                  <a:gd name="T40" fmla="*/ 449 w 2072"/>
                  <a:gd name="T41" fmla="*/ 1971 h 2058"/>
                  <a:gd name="T42" fmla="*/ 406 w 2072"/>
                  <a:gd name="T43" fmla="*/ 1943 h 2058"/>
                  <a:gd name="T44" fmla="*/ 367 w 2072"/>
                  <a:gd name="T45" fmla="*/ 1910 h 2058"/>
                  <a:gd name="T46" fmla="*/ 330 w 2072"/>
                  <a:gd name="T47" fmla="*/ 1874 h 2058"/>
                  <a:gd name="T48" fmla="*/ 138 w 2072"/>
                  <a:gd name="T49" fmla="*/ 1661 h 2058"/>
                  <a:gd name="T50" fmla="*/ 106 w 2072"/>
                  <a:gd name="T51" fmla="*/ 1620 h 2058"/>
                  <a:gd name="T52" fmla="*/ 77 w 2072"/>
                  <a:gd name="T53" fmla="*/ 1577 h 2058"/>
                  <a:gd name="T54" fmla="*/ 54 w 2072"/>
                  <a:gd name="T55" fmla="*/ 1532 h 2058"/>
                  <a:gd name="T56" fmla="*/ 35 w 2072"/>
                  <a:gd name="T57" fmla="*/ 1484 h 2058"/>
                  <a:gd name="T58" fmla="*/ 20 w 2072"/>
                  <a:gd name="T59" fmla="*/ 1435 h 2058"/>
                  <a:gd name="T60" fmla="*/ 9 w 2072"/>
                  <a:gd name="T61" fmla="*/ 1384 h 2058"/>
                  <a:gd name="T62" fmla="*/ 3 w 2072"/>
                  <a:gd name="T63" fmla="*/ 1331 h 2058"/>
                  <a:gd name="T64" fmla="*/ 0 w 2072"/>
                  <a:gd name="T65" fmla="*/ 1278 h 2058"/>
                  <a:gd name="T66" fmla="*/ 1 w 2072"/>
                  <a:gd name="T67" fmla="*/ 1225 h 2058"/>
                  <a:gd name="T68" fmla="*/ 6 w 2072"/>
                  <a:gd name="T69" fmla="*/ 1171 h 2058"/>
                  <a:gd name="T70" fmla="*/ 14 w 2072"/>
                  <a:gd name="T71" fmla="*/ 1117 h 2058"/>
                  <a:gd name="T72" fmla="*/ 26 w 2072"/>
                  <a:gd name="T73" fmla="*/ 1064 h 2058"/>
                  <a:gd name="T74" fmla="*/ 41 w 2072"/>
                  <a:gd name="T75" fmla="*/ 1011 h 2058"/>
                  <a:gd name="T76" fmla="*/ 60 w 2072"/>
                  <a:gd name="T77" fmla="*/ 959 h 2058"/>
                  <a:gd name="T78" fmla="*/ 81 w 2072"/>
                  <a:gd name="T79" fmla="*/ 908 h 2058"/>
                  <a:gd name="T80" fmla="*/ 106 w 2072"/>
                  <a:gd name="T81" fmla="*/ 860 h 2058"/>
                  <a:gd name="T82" fmla="*/ 133 w 2072"/>
                  <a:gd name="T83" fmla="*/ 813 h 2058"/>
                  <a:gd name="T84" fmla="*/ 164 w 2072"/>
                  <a:gd name="T85" fmla="*/ 768 h 2058"/>
                  <a:gd name="T86" fmla="*/ 197 w 2072"/>
                  <a:gd name="T87" fmla="*/ 725 h 2058"/>
                  <a:gd name="T88" fmla="*/ 232 w 2072"/>
                  <a:gd name="T89" fmla="*/ 685 h 2058"/>
                  <a:gd name="T90" fmla="*/ 270 w 2072"/>
                  <a:gd name="T91" fmla="*/ 649 h 2058"/>
                  <a:gd name="T92" fmla="*/ 992 w 2072"/>
                  <a:gd name="T93" fmla="*/ 0 h 2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2" h="2058">
                    <a:moveTo>
                      <a:pt x="992" y="0"/>
                    </a:moveTo>
                    <a:lnTo>
                      <a:pt x="2072" y="1204"/>
                    </a:lnTo>
                    <a:lnTo>
                      <a:pt x="1350" y="1852"/>
                    </a:lnTo>
                    <a:lnTo>
                      <a:pt x="1309" y="1886"/>
                    </a:lnTo>
                    <a:lnTo>
                      <a:pt x="1266" y="1916"/>
                    </a:lnTo>
                    <a:lnTo>
                      <a:pt x="1220" y="1945"/>
                    </a:lnTo>
                    <a:lnTo>
                      <a:pt x="1172" y="1970"/>
                    </a:lnTo>
                    <a:lnTo>
                      <a:pt x="1122" y="1993"/>
                    </a:lnTo>
                    <a:lnTo>
                      <a:pt x="1070" y="2011"/>
                    </a:lnTo>
                    <a:lnTo>
                      <a:pt x="1018" y="2027"/>
                    </a:lnTo>
                    <a:lnTo>
                      <a:pt x="964" y="2040"/>
                    </a:lnTo>
                    <a:lnTo>
                      <a:pt x="910" y="2050"/>
                    </a:lnTo>
                    <a:lnTo>
                      <a:pt x="856" y="2056"/>
                    </a:lnTo>
                    <a:lnTo>
                      <a:pt x="801" y="2058"/>
                    </a:lnTo>
                    <a:lnTo>
                      <a:pt x="747" y="2057"/>
                    </a:lnTo>
                    <a:lnTo>
                      <a:pt x="694" y="2052"/>
                    </a:lnTo>
                    <a:lnTo>
                      <a:pt x="642" y="2044"/>
                    </a:lnTo>
                    <a:lnTo>
                      <a:pt x="592" y="2032"/>
                    </a:lnTo>
                    <a:lnTo>
                      <a:pt x="542" y="2015"/>
                    </a:lnTo>
                    <a:lnTo>
                      <a:pt x="494" y="1995"/>
                    </a:lnTo>
                    <a:lnTo>
                      <a:pt x="449" y="1971"/>
                    </a:lnTo>
                    <a:lnTo>
                      <a:pt x="406" y="1943"/>
                    </a:lnTo>
                    <a:lnTo>
                      <a:pt x="367" y="1910"/>
                    </a:lnTo>
                    <a:lnTo>
                      <a:pt x="330" y="1874"/>
                    </a:lnTo>
                    <a:lnTo>
                      <a:pt x="138" y="1661"/>
                    </a:lnTo>
                    <a:lnTo>
                      <a:pt x="106" y="1620"/>
                    </a:lnTo>
                    <a:lnTo>
                      <a:pt x="77" y="1577"/>
                    </a:lnTo>
                    <a:lnTo>
                      <a:pt x="54" y="1532"/>
                    </a:lnTo>
                    <a:lnTo>
                      <a:pt x="35" y="1484"/>
                    </a:lnTo>
                    <a:lnTo>
                      <a:pt x="20" y="1435"/>
                    </a:lnTo>
                    <a:lnTo>
                      <a:pt x="9" y="1384"/>
                    </a:lnTo>
                    <a:lnTo>
                      <a:pt x="3" y="1331"/>
                    </a:lnTo>
                    <a:lnTo>
                      <a:pt x="0" y="1278"/>
                    </a:lnTo>
                    <a:lnTo>
                      <a:pt x="1" y="1225"/>
                    </a:lnTo>
                    <a:lnTo>
                      <a:pt x="6" y="1171"/>
                    </a:lnTo>
                    <a:lnTo>
                      <a:pt x="14" y="1117"/>
                    </a:lnTo>
                    <a:lnTo>
                      <a:pt x="26" y="1064"/>
                    </a:lnTo>
                    <a:lnTo>
                      <a:pt x="41" y="1011"/>
                    </a:lnTo>
                    <a:lnTo>
                      <a:pt x="60" y="959"/>
                    </a:lnTo>
                    <a:lnTo>
                      <a:pt x="81" y="908"/>
                    </a:lnTo>
                    <a:lnTo>
                      <a:pt x="106" y="860"/>
                    </a:lnTo>
                    <a:lnTo>
                      <a:pt x="133" y="813"/>
                    </a:lnTo>
                    <a:lnTo>
                      <a:pt x="164" y="768"/>
                    </a:lnTo>
                    <a:lnTo>
                      <a:pt x="197" y="725"/>
                    </a:lnTo>
                    <a:lnTo>
                      <a:pt x="232" y="685"/>
                    </a:lnTo>
                    <a:lnTo>
                      <a:pt x="270" y="649"/>
                    </a:lnTo>
                    <a:lnTo>
                      <a:pt x="9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19"/>
              <p:cNvSpPr>
                <a:spLocks/>
              </p:cNvSpPr>
              <p:nvPr/>
            </p:nvSpPr>
            <p:spPr bwMode="auto">
              <a:xfrm>
                <a:off x="4191000" y="1716088"/>
                <a:ext cx="111125" cy="141288"/>
              </a:xfrm>
              <a:custGeom>
                <a:avLst/>
                <a:gdLst>
                  <a:gd name="T0" fmla="*/ 754 w 984"/>
                  <a:gd name="T1" fmla="*/ 0 h 1236"/>
                  <a:gd name="T2" fmla="*/ 814 w 984"/>
                  <a:gd name="T3" fmla="*/ 66 h 1236"/>
                  <a:gd name="T4" fmla="*/ 853 w 984"/>
                  <a:gd name="T5" fmla="*/ 113 h 1236"/>
                  <a:gd name="T6" fmla="*/ 887 w 984"/>
                  <a:gd name="T7" fmla="*/ 162 h 1236"/>
                  <a:gd name="T8" fmla="*/ 915 w 984"/>
                  <a:gd name="T9" fmla="*/ 214 h 1236"/>
                  <a:gd name="T10" fmla="*/ 939 w 984"/>
                  <a:gd name="T11" fmla="*/ 267 h 1236"/>
                  <a:gd name="T12" fmla="*/ 957 w 984"/>
                  <a:gd name="T13" fmla="*/ 321 h 1236"/>
                  <a:gd name="T14" fmla="*/ 971 w 984"/>
                  <a:gd name="T15" fmla="*/ 377 h 1236"/>
                  <a:gd name="T16" fmla="*/ 980 w 984"/>
                  <a:gd name="T17" fmla="*/ 433 h 1236"/>
                  <a:gd name="T18" fmla="*/ 984 w 984"/>
                  <a:gd name="T19" fmla="*/ 490 h 1236"/>
                  <a:gd name="T20" fmla="*/ 983 w 984"/>
                  <a:gd name="T21" fmla="*/ 547 h 1236"/>
                  <a:gd name="T22" fmla="*/ 978 w 984"/>
                  <a:gd name="T23" fmla="*/ 603 h 1236"/>
                  <a:gd name="T24" fmla="*/ 968 w 984"/>
                  <a:gd name="T25" fmla="*/ 659 h 1236"/>
                  <a:gd name="T26" fmla="*/ 953 w 984"/>
                  <a:gd name="T27" fmla="*/ 714 h 1236"/>
                  <a:gd name="T28" fmla="*/ 933 w 984"/>
                  <a:gd name="T29" fmla="*/ 768 h 1236"/>
                  <a:gd name="T30" fmla="*/ 908 w 984"/>
                  <a:gd name="T31" fmla="*/ 819 h 1236"/>
                  <a:gd name="T32" fmla="*/ 880 w 984"/>
                  <a:gd name="T33" fmla="*/ 870 h 1236"/>
                  <a:gd name="T34" fmla="*/ 845 w 984"/>
                  <a:gd name="T35" fmla="*/ 918 h 1236"/>
                  <a:gd name="T36" fmla="*/ 806 w 984"/>
                  <a:gd name="T37" fmla="*/ 963 h 1236"/>
                  <a:gd name="T38" fmla="*/ 764 w 984"/>
                  <a:gd name="T39" fmla="*/ 1006 h 1236"/>
                  <a:gd name="T40" fmla="*/ 507 w 984"/>
                  <a:gd name="T41" fmla="*/ 1236 h 1236"/>
                  <a:gd name="T42" fmla="*/ 0 w 984"/>
                  <a:gd name="T43" fmla="*/ 671 h 1236"/>
                  <a:gd name="T44" fmla="*/ 180 w 984"/>
                  <a:gd name="T45" fmla="*/ 509 h 1236"/>
                  <a:gd name="T46" fmla="*/ 180 w 984"/>
                  <a:gd name="T47" fmla="*/ 507 h 1236"/>
                  <a:gd name="T48" fmla="*/ 205 w 984"/>
                  <a:gd name="T49" fmla="*/ 530 h 1236"/>
                  <a:gd name="T50" fmla="*/ 229 w 984"/>
                  <a:gd name="T51" fmla="*/ 548 h 1236"/>
                  <a:gd name="T52" fmla="*/ 254 w 984"/>
                  <a:gd name="T53" fmla="*/ 559 h 1236"/>
                  <a:gd name="T54" fmla="*/ 279 w 984"/>
                  <a:gd name="T55" fmla="*/ 566 h 1236"/>
                  <a:gd name="T56" fmla="*/ 303 w 984"/>
                  <a:gd name="T57" fmla="*/ 569 h 1236"/>
                  <a:gd name="T58" fmla="*/ 328 w 984"/>
                  <a:gd name="T59" fmla="*/ 568 h 1236"/>
                  <a:gd name="T60" fmla="*/ 350 w 984"/>
                  <a:gd name="T61" fmla="*/ 565 h 1236"/>
                  <a:gd name="T62" fmla="*/ 372 w 984"/>
                  <a:gd name="T63" fmla="*/ 559 h 1236"/>
                  <a:gd name="T64" fmla="*/ 391 w 984"/>
                  <a:gd name="T65" fmla="*/ 552 h 1236"/>
                  <a:gd name="T66" fmla="*/ 409 w 984"/>
                  <a:gd name="T67" fmla="*/ 545 h 1236"/>
                  <a:gd name="T68" fmla="*/ 423 w 984"/>
                  <a:gd name="T69" fmla="*/ 536 h 1236"/>
                  <a:gd name="T70" fmla="*/ 436 w 984"/>
                  <a:gd name="T71" fmla="*/ 529 h 1236"/>
                  <a:gd name="T72" fmla="*/ 445 w 984"/>
                  <a:gd name="T73" fmla="*/ 523 h 1236"/>
                  <a:gd name="T74" fmla="*/ 451 w 984"/>
                  <a:gd name="T75" fmla="*/ 519 h 1236"/>
                  <a:gd name="T76" fmla="*/ 453 w 984"/>
                  <a:gd name="T77" fmla="*/ 518 h 1236"/>
                  <a:gd name="T78" fmla="*/ 595 w 984"/>
                  <a:gd name="T79" fmla="*/ 391 h 1236"/>
                  <a:gd name="T80" fmla="*/ 618 w 984"/>
                  <a:gd name="T81" fmla="*/ 366 h 1236"/>
                  <a:gd name="T82" fmla="*/ 635 w 984"/>
                  <a:gd name="T83" fmla="*/ 342 h 1236"/>
                  <a:gd name="T84" fmla="*/ 647 w 984"/>
                  <a:gd name="T85" fmla="*/ 317 h 1236"/>
                  <a:gd name="T86" fmla="*/ 655 w 984"/>
                  <a:gd name="T87" fmla="*/ 293 h 1236"/>
                  <a:gd name="T88" fmla="*/ 659 w 984"/>
                  <a:gd name="T89" fmla="*/ 269 h 1236"/>
                  <a:gd name="T90" fmla="*/ 659 w 984"/>
                  <a:gd name="T91" fmla="*/ 246 h 1236"/>
                  <a:gd name="T92" fmla="*/ 656 w 984"/>
                  <a:gd name="T93" fmla="*/ 224 h 1236"/>
                  <a:gd name="T94" fmla="*/ 651 w 984"/>
                  <a:gd name="T95" fmla="*/ 203 h 1236"/>
                  <a:gd name="T96" fmla="*/ 644 w 984"/>
                  <a:gd name="T97" fmla="*/ 185 h 1236"/>
                  <a:gd name="T98" fmla="*/ 637 w 984"/>
                  <a:gd name="T99" fmla="*/ 169 h 1236"/>
                  <a:gd name="T100" fmla="*/ 630 w 984"/>
                  <a:gd name="T101" fmla="*/ 154 h 1236"/>
                  <a:gd name="T102" fmla="*/ 624 w 984"/>
                  <a:gd name="T103" fmla="*/ 142 h 1236"/>
                  <a:gd name="T104" fmla="*/ 618 w 984"/>
                  <a:gd name="T105" fmla="*/ 134 h 1236"/>
                  <a:gd name="T106" fmla="*/ 614 w 984"/>
                  <a:gd name="T107" fmla="*/ 128 h 1236"/>
                  <a:gd name="T108" fmla="*/ 613 w 984"/>
                  <a:gd name="T109" fmla="*/ 127 h 1236"/>
                  <a:gd name="T110" fmla="*/ 754 w 984"/>
                  <a:gd name="T111" fmla="*/ 0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4" h="1236">
                    <a:moveTo>
                      <a:pt x="754" y="0"/>
                    </a:moveTo>
                    <a:lnTo>
                      <a:pt x="814" y="66"/>
                    </a:lnTo>
                    <a:lnTo>
                      <a:pt x="853" y="113"/>
                    </a:lnTo>
                    <a:lnTo>
                      <a:pt x="887" y="162"/>
                    </a:lnTo>
                    <a:lnTo>
                      <a:pt x="915" y="214"/>
                    </a:lnTo>
                    <a:lnTo>
                      <a:pt x="939" y="267"/>
                    </a:lnTo>
                    <a:lnTo>
                      <a:pt x="957" y="321"/>
                    </a:lnTo>
                    <a:lnTo>
                      <a:pt x="971" y="377"/>
                    </a:lnTo>
                    <a:lnTo>
                      <a:pt x="980" y="433"/>
                    </a:lnTo>
                    <a:lnTo>
                      <a:pt x="984" y="490"/>
                    </a:lnTo>
                    <a:lnTo>
                      <a:pt x="983" y="547"/>
                    </a:lnTo>
                    <a:lnTo>
                      <a:pt x="978" y="603"/>
                    </a:lnTo>
                    <a:lnTo>
                      <a:pt x="968" y="659"/>
                    </a:lnTo>
                    <a:lnTo>
                      <a:pt x="953" y="714"/>
                    </a:lnTo>
                    <a:lnTo>
                      <a:pt x="933" y="768"/>
                    </a:lnTo>
                    <a:lnTo>
                      <a:pt x="908" y="819"/>
                    </a:lnTo>
                    <a:lnTo>
                      <a:pt x="880" y="870"/>
                    </a:lnTo>
                    <a:lnTo>
                      <a:pt x="845" y="918"/>
                    </a:lnTo>
                    <a:lnTo>
                      <a:pt x="806" y="963"/>
                    </a:lnTo>
                    <a:lnTo>
                      <a:pt x="764" y="1006"/>
                    </a:lnTo>
                    <a:lnTo>
                      <a:pt x="507" y="1236"/>
                    </a:lnTo>
                    <a:lnTo>
                      <a:pt x="0" y="671"/>
                    </a:lnTo>
                    <a:lnTo>
                      <a:pt x="180" y="509"/>
                    </a:lnTo>
                    <a:lnTo>
                      <a:pt x="180" y="507"/>
                    </a:lnTo>
                    <a:lnTo>
                      <a:pt x="205" y="530"/>
                    </a:lnTo>
                    <a:lnTo>
                      <a:pt x="229" y="548"/>
                    </a:lnTo>
                    <a:lnTo>
                      <a:pt x="254" y="559"/>
                    </a:lnTo>
                    <a:lnTo>
                      <a:pt x="279" y="566"/>
                    </a:lnTo>
                    <a:lnTo>
                      <a:pt x="303" y="569"/>
                    </a:lnTo>
                    <a:lnTo>
                      <a:pt x="328" y="568"/>
                    </a:lnTo>
                    <a:lnTo>
                      <a:pt x="350" y="565"/>
                    </a:lnTo>
                    <a:lnTo>
                      <a:pt x="372" y="559"/>
                    </a:lnTo>
                    <a:lnTo>
                      <a:pt x="391" y="552"/>
                    </a:lnTo>
                    <a:lnTo>
                      <a:pt x="409" y="545"/>
                    </a:lnTo>
                    <a:lnTo>
                      <a:pt x="423" y="536"/>
                    </a:lnTo>
                    <a:lnTo>
                      <a:pt x="436" y="529"/>
                    </a:lnTo>
                    <a:lnTo>
                      <a:pt x="445" y="523"/>
                    </a:lnTo>
                    <a:lnTo>
                      <a:pt x="451" y="519"/>
                    </a:lnTo>
                    <a:lnTo>
                      <a:pt x="453" y="518"/>
                    </a:lnTo>
                    <a:lnTo>
                      <a:pt x="595" y="391"/>
                    </a:lnTo>
                    <a:lnTo>
                      <a:pt x="618" y="366"/>
                    </a:lnTo>
                    <a:lnTo>
                      <a:pt x="635" y="342"/>
                    </a:lnTo>
                    <a:lnTo>
                      <a:pt x="647" y="317"/>
                    </a:lnTo>
                    <a:lnTo>
                      <a:pt x="655" y="293"/>
                    </a:lnTo>
                    <a:lnTo>
                      <a:pt x="659" y="269"/>
                    </a:lnTo>
                    <a:lnTo>
                      <a:pt x="659" y="246"/>
                    </a:lnTo>
                    <a:lnTo>
                      <a:pt x="656" y="224"/>
                    </a:lnTo>
                    <a:lnTo>
                      <a:pt x="651" y="203"/>
                    </a:lnTo>
                    <a:lnTo>
                      <a:pt x="644" y="185"/>
                    </a:lnTo>
                    <a:lnTo>
                      <a:pt x="637" y="169"/>
                    </a:lnTo>
                    <a:lnTo>
                      <a:pt x="630" y="154"/>
                    </a:lnTo>
                    <a:lnTo>
                      <a:pt x="624" y="142"/>
                    </a:lnTo>
                    <a:lnTo>
                      <a:pt x="618" y="134"/>
                    </a:lnTo>
                    <a:lnTo>
                      <a:pt x="614" y="128"/>
                    </a:lnTo>
                    <a:lnTo>
                      <a:pt x="613" y="127"/>
                    </a:lnTo>
                    <a:lnTo>
                      <a:pt x="7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0"/>
              <p:cNvSpPr>
                <a:spLocks/>
              </p:cNvSpPr>
              <p:nvPr/>
            </p:nvSpPr>
            <p:spPr bwMode="auto">
              <a:xfrm>
                <a:off x="4267200" y="1601788"/>
                <a:ext cx="61913" cy="114300"/>
              </a:xfrm>
              <a:custGeom>
                <a:avLst/>
                <a:gdLst>
                  <a:gd name="T0" fmla="*/ 351 w 546"/>
                  <a:gd name="T1" fmla="*/ 3 h 1016"/>
                  <a:gd name="T2" fmla="*/ 442 w 546"/>
                  <a:gd name="T3" fmla="*/ 23 h 1016"/>
                  <a:gd name="T4" fmla="*/ 538 w 546"/>
                  <a:gd name="T5" fmla="*/ 60 h 1016"/>
                  <a:gd name="T6" fmla="*/ 546 w 546"/>
                  <a:gd name="T7" fmla="*/ 72 h 1016"/>
                  <a:gd name="T8" fmla="*/ 540 w 546"/>
                  <a:gd name="T9" fmla="*/ 91 h 1016"/>
                  <a:gd name="T10" fmla="*/ 521 w 546"/>
                  <a:gd name="T11" fmla="*/ 113 h 1016"/>
                  <a:gd name="T12" fmla="*/ 499 w 546"/>
                  <a:gd name="T13" fmla="*/ 125 h 1016"/>
                  <a:gd name="T14" fmla="*/ 480 w 546"/>
                  <a:gd name="T15" fmla="*/ 125 h 1016"/>
                  <a:gd name="T16" fmla="*/ 386 w 546"/>
                  <a:gd name="T17" fmla="*/ 89 h 1016"/>
                  <a:gd name="T18" fmla="*/ 305 w 546"/>
                  <a:gd name="T19" fmla="*/ 72 h 1016"/>
                  <a:gd name="T20" fmla="*/ 235 w 546"/>
                  <a:gd name="T21" fmla="*/ 68 h 1016"/>
                  <a:gd name="T22" fmla="*/ 178 w 546"/>
                  <a:gd name="T23" fmla="*/ 75 h 1016"/>
                  <a:gd name="T24" fmla="*/ 136 w 546"/>
                  <a:gd name="T25" fmla="*/ 90 h 1016"/>
                  <a:gd name="T26" fmla="*/ 107 w 546"/>
                  <a:gd name="T27" fmla="*/ 111 h 1016"/>
                  <a:gd name="T28" fmla="*/ 88 w 546"/>
                  <a:gd name="T29" fmla="*/ 145 h 1016"/>
                  <a:gd name="T30" fmla="*/ 82 w 546"/>
                  <a:gd name="T31" fmla="*/ 191 h 1016"/>
                  <a:gd name="T32" fmla="*/ 93 w 546"/>
                  <a:gd name="T33" fmla="*/ 247 h 1016"/>
                  <a:gd name="T34" fmla="*/ 124 w 546"/>
                  <a:gd name="T35" fmla="*/ 310 h 1016"/>
                  <a:gd name="T36" fmla="*/ 180 w 546"/>
                  <a:gd name="T37" fmla="*/ 377 h 1016"/>
                  <a:gd name="T38" fmla="*/ 262 w 546"/>
                  <a:gd name="T39" fmla="*/ 449 h 1016"/>
                  <a:gd name="T40" fmla="*/ 330 w 546"/>
                  <a:gd name="T41" fmla="*/ 523 h 1016"/>
                  <a:gd name="T42" fmla="*/ 372 w 546"/>
                  <a:gd name="T43" fmla="*/ 594 h 1016"/>
                  <a:gd name="T44" fmla="*/ 389 w 546"/>
                  <a:gd name="T45" fmla="*/ 665 h 1016"/>
                  <a:gd name="T46" fmla="*/ 381 w 546"/>
                  <a:gd name="T47" fmla="*/ 733 h 1016"/>
                  <a:gd name="T48" fmla="*/ 347 w 546"/>
                  <a:gd name="T49" fmla="*/ 799 h 1016"/>
                  <a:gd name="T50" fmla="*/ 302 w 546"/>
                  <a:gd name="T51" fmla="*/ 856 h 1016"/>
                  <a:gd name="T52" fmla="*/ 253 w 546"/>
                  <a:gd name="T53" fmla="*/ 904 h 1016"/>
                  <a:gd name="T54" fmla="*/ 202 w 546"/>
                  <a:gd name="T55" fmla="*/ 944 h 1016"/>
                  <a:gd name="T56" fmla="*/ 154 w 546"/>
                  <a:gd name="T57" fmla="*/ 974 h 1016"/>
                  <a:gd name="T58" fmla="*/ 114 w 546"/>
                  <a:gd name="T59" fmla="*/ 996 h 1016"/>
                  <a:gd name="T60" fmla="*/ 85 w 546"/>
                  <a:gd name="T61" fmla="*/ 1011 h 1016"/>
                  <a:gd name="T62" fmla="*/ 71 w 546"/>
                  <a:gd name="T63" fmla="*/ 1016 h 1016"/>
                  <a:gd name="T64" fmla="*/ 5 w 546"/>
                  <a:gd name="T65" fmla="*/ 932 h 1016"/>
                  <a:gd name="T66" fmla="*/ 28 w 546"/>
                  <a:gd name="T67" fmla="*/ 923 h 1016"/>
                  <a:gd name="T68" fmla="*/ 57 w 546"/>
                  <a:gd name="T69" fmla="*/ 916 h 1016"/>
                  <a:gd name="T70" fmla="*/ 85 w 546"/>
                  <a:gd name="T71" fmla="*/ 911 h 1016"/>
                  <a:gd name="T72" fmla="*/ 134 w 546"/>
                  <a:gd name="T73" fmla="*/ 895 h 1016"/>
                  <a:gd name="T74" fmla="*/ 199 w 546"/>
                  <a:gd name="T75" fmla="*/ 862 h 1016"/>
                  <a:gd name="T76" fmla="*/ 242 w 546"/>
                  <a:gd name="T77" fmla="*/ 829 h 1016"/>
                  <a:gd name="T78" fmla="*/ 269 w 546"/>
                  <a:gd name="T79" fmla="*/ 802 h 1016"/>
                  <a:gd name="T80" fmla="*/ 281 w 546"/>
                  <a:gd name="T81" fmla="*/ 786 h 1016"/>
                  <a:gd name="T82" fmla="*/ 289 w 546"/>
                  <a:gd name="T83" fmla="*/ 773 h 1016"/>
                  <a:gd name="T84" fmla="*/ 301 w 546"/>
                  <a:gd name="T85" fmla="*/ 748 h 1016"/>
                  <a:gd name="T86" fmla="*/ 309 w 546"/>
                  <a:gd name="T87" fmla="*/ 717 h 1016"/>
                  <a:gd name="T88" fmla="*/ 308 w 546"/>
                  <a:gd name="T89" fmla="*/ 681 h 1016"/>
                  <a:gd name="T90" fmla="*/ 295 w 546"/>
                  <a:gd name="T91" fmla="*/ 639 h 1016"/>
                  <a:gd name="T92" fmla="*/ 268 w 546"/>
                  <a:gd name="T93" fmla="*/ 590 h 1016"/>
                  <a:gd name="T94" fmla="*/ 222 w 546"/>
                  <a:gd name="T95" fmla="*/ 535 h 1016"/>
                  <a:gd name="T96" fmla="*/ 155 w 546"/>
                  <a:gd name="T97" fmla="*/ 473 h 1016"/>
                  <a:gd name="T98" fmla="*/ 87 w 546"/>
                  <a:gd name="T99" fmla="*/ 407 h 1016"/>
                  <a:gd name="T100" fmla="*/ 39 w 546"/>
                  <a:gd name="T101" fmla="*/ 340 h 1016"/>
                  <a:gd name="T102" fmla="*/ 12 w 546"/>
                  <a:gd name="T103" fmla="*/ 272 h 1016"/>
                  <a:gd name="T104" fmla="*/ 8 w 546"/>
                  <a:gd name="T105" fmla="*/ 206 h 1016"/>
                  <a:gd name="T106" fmla="*/ 27 w 546"/>
                  <a:gd name="T107" fmla="*/ 144 h 1016"/>
                  <a:gd name="T108" fmla="*/ 67 w 546"/>
                  <a:gd name="T109" fmla="*/ 86 h 1016"/>
                  <a:gd name="T110" fmla="*/ 123 w 546"/>
                  <a:gd name="T111" fmla="*/ 41 h 1016"/>
                  <a:gd name="T112" fmla="*/ 190 w 546"/>
                  <a:gd name="T113" fmla="*/ 13 h 1016"/>
                  <a:gd name="T114" fmla="*/ 267 w 546"/>
                  <a:gd name="T115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6" h="1016">
                    <a:moveTo>
                      <a:pt x="309" y="0"/>
                    </a:moveTo>
                    <a:lnTo>
                      <a:pt x="351" y="3"/>
                    </a:lnTo>
                    <a:lnTo>
                      <a:pt x="396" y="11"/>
                    </a:lnTo>
                    <a:lnTo>
                      <a:pt x="442" y="23"/>
                    </a:lnTo>
                    <a:lnTo>
                      <a:pt x="490" y="39"/>
                    </a:lnTo>
                    <a:lnTo>
                      <a:pt x="538" y="60"/>
                    </a:lnTo>
                    <a:lnTo>
                      <a:pt x="544" y="64"/>
                    </a:lnTo>
                    <a:lnTo>
                      <a:pt x="546" y="72"/>
                    </a:lnTo>
                    <a:lnTo>
                      <a:pt x="545" y="81"/>
                    </a:lnTo>
                    <a:lnTo>
                      <a:pt x="540" y="91"/>
                    </a:lnTo>
                    <a:lnTo>
                      <a:pt x="532" y="102"/>
                    </a:lnTo>
                    <a:lnTo>
                      <a:pt x="521" y="113"/>
                    </a:lnTo>
                    <a:lnTo>
                      <a:pt x="510" y="120"/>
                    </a:lnTo>
                    <a:lnTo>
                      <a:pt x="499" y="125"/>
                    </a:lnTo>
                    <a:lnTo>
                      <a:pt x="489" y="127"/>
                    </a:lnTo>
                    <a:lnTo>
                      <a:pt x="480" y="125"/>
                    </a:lnTo>
                    <a:lnTo>
                      <a:pt x="432" y="105"/>
                    </a:lnTo>
                    <a:lnTo>
                      <a:pt x="386" y="89"/>
                    </a:lnTo>
                    <a:lnTo>
                      <a:pt x="344" y="79"/>
                    </a:lnTo>
                    <a:lnTo>
                      <a:pt x="305" y="72"/>
                    </a:lnTo>
                    <a:lnTo>
                      <a:pt x="268" y="68"/>
                    </a:lnTo>
                    <a:lnTo>
                      <a:pt x="235" y="68"/>
                    </a:lnTo>
                    <a:lnTo>
                      <a:pt x="205" y="70"/>
                    </a:lnTo>
                    <a:lnTo>
                      <a:pt x="178" y="75"/>
                    </a:lnTo>
                    <a:lnTo>
                      <a:pt x="155" y="82"/>
                    </a:lnTo>
                    <a:lnTo>
                      <a:pt x="136" y="90"/>
                    </a:lnTo>
                    <a:lnTo>
                      <a:pt x="119" y="100"/>
                    </a:lnTo>
                    <a:lnTo>
                      <a:pt x="107" y="111"/>
                    </a:lnTo>
                    <a:lnTo>
                      <a:pt x="96" y="126"/>
                    </a:lnTo>
                    <a:lnTo>
                      <a:pt x="88" y="145"/>
                    </a:lnTo>
                    <a:lnTo>
                      <a:pt x="83" y="167"/>
                    </a:lnTo>
                    <a:lnTo>
                      <a:pt x="82" y="191"/>
                    </a:lnTo>
                    <a:lnTo>
                      <a:pt x="85" y="218"/>
                    </a:lnTo>
                    <a:lnTo>
                      <a:pt x="93" y="247"/>
                    </a:lnTo>
                    <a:lnTo>
                      <a:pt x="105" y="278"/>
                    </a:lnTo>
                    <a:lnTo>
                      <a:pt x="124" y="310"/>
                    </a:lnTo>
                    <a:lnTo>
                      <a:pt x="149" y="343"/>
                    </a:lnTo>
                    <a:lnTo>
                      <a:pt x="180" y="377"/>
                    </a:lnTo>
                    <a:lnTo>
                      <a:pt x="219" y="411"/>
                    </a:lnTo>
                    <a:lnTo>
                      <a:pt x="262" y="449"/>
                    </a:lnTo>
                    <a:lnTo>
                      <a:pt x="298" y="486"/>
                    </a:lnTo>
                    <a:lnTo>
                      <a:pt x="330" y="523"/>
                    </a:lnTo>
                    <a:lnTo>
                      <a:pt x="353" y="559"/>
                    </a:lnTo>
                    <a:lnTo>
                      <a:pt x="372" y="594"/>
                    </a:lnTo>
                    <a:lnTo>
                      <a:pt x="383" y="630"/>
                    </a:lnTo>
                    <a:lnTo>
                      <a:pt x="389" y="665"/>
                    </a:lnTo>
                    <a:lnTo>
                      <a:pt x="388" y="699"/>
                    </a:lnTo>
                    <a:lnTo>
                      <a:pt x="381" y="733"/>
                    </a:lnTo>
                    <a:lnTo>
                      <a:pt x="368" y="766"/>
                    </a:lnTo>
                    <a:lnTo>
                      <a:pt x="347" y="799"/>
                    </a:lnTo>
                    <a:lnTo>
                      <a:pt x="326" y="828"/>
                    </a:lnTo>
                    <a:lnTo>
                      <a:pt x="302" y="856"/>
                    </a:lnTo>
                    <a:lnTo>
                      <a:pt x="278" y="880"/>
                    </a:lnTo>
                    <a:lnTo>
                      <a:pt x="253" y="904"/>
                    </a:lnTo>
                    <a:lnTo>
                      <a:pt x="227" y="924"/>
                    </a:lnTo>
                    <a:lnTo>
                      <a:pt x="202" y="944"/>
                    </a:lnTo>
                    <a:lnTo>
                      <a:pt x="177" y="960"/>
                    </a:lnTo>
                    <a:lnTo>
                      <a:pt x="154" y="974"/>
                    </a:lnTo>
                    <a:lnTo>
                      <a:pt x="132" y="986"/>
                    </a:lnTo>
                    <a:lnTo>
                      <a:pt x="114" y="996"/>
                    </a:lnTo>
                    <a:lnTo>
                      <a:pt x="98" y="1005"/>
                    </a:lnTo>
                    <a:lnTo>
                      <a:pt x="85" y="1011"/>
                    </a:lnTo>
                    <a:lnTo>
                      <a:pt x="76" y="1015"/>
                    </a:lnTo>
                    <a:lnTo>
                      <a:pt x="71" y="1016"/>
                    </a:lnTo>
                    <a:lnTo>
                      <a:pt x="0" y="939"/>
                    </a:lnTo>
                    <a:lnTo>
                      <a:pt x="5" y="932"/>
                    </a:lnTo>
                    <a:lnTo>
                      <a:pt x="14" y="927"/>
                    </a:lnTo>
                    <a:lnTo>
                      <a:pt x="28" y="923"/>
                    </a:lnTo>
                    <a:lnTo>
                      <a:pt x="42" y="919"/>
                    </a:lnTo>
                    <a:lnTo>
                      <a:pt x="57" y="916"/>
                    </a:lnTo>
                    <a:lnTo>
                      <a:pt x="72" y="913"/>
                    </a:lnTo>
                    <a:lnTo>
                      <a:pt x="85" y="911"/>
                    </a:lnTo>
                    <a:lnTo>
                      <a:pt x="94" y="910"/>
                    </a:lnTo>
                    <a:lnTo>
                      <a:pt x="134" y="895"/>
                    </a:lnTo>
                    <a:lnTo>
                      <a:pt x="169" y="879"/>
                    </a:lnTo>
                    <a:lnTo>
                      <a:pt x="199" y="862"/>
                    </a:lnTo>
                    <a:lnTo>
                      <a:pt x="223" y="846"/>
                    </a:lnTo>
                    <a:lnTo>
                      <a:pt x="242" y="829"/>
                    </a:lnTo>
                    <a:lnTo>
                      <a:pt x="258" y="815"/>
                    </a:lnTo>
                    <a:lnTo>
                      <a:pt x="269" y="802"/>
                    </a:lnTo>
                    <a:lnTo>
                      <a:pt x="277" y="792"/>
                    </a:lnTo>
                    <a:lnTo>
                      <a:pt x="281" y="786"/>
                    </a:lnTo>
                    <a:lnTo>
                      <a:pt x="282" y="784"/>
                    </a:lnTo>
                    <a:lnTo>
                      <a:pt x="289" y="773"/>
                    </a:lnTo>
                    <a:lnTo>
                      <a:pt x="295" y="761"/>
                    </a:lnTo>
                    <a:lnTo>
                      <a:pt x="301" y="748"/>
                    </a:lnTo>
                    <a:lnTo>
                      <a:pt x="306" y="734"/>
                    </a:lnTo>
                    <a:lnTo>
                      <a:pt x="309" y="717"/>
                    </a:lnTo>
                    <a:lnTo>
                      <a:pt x="310" y="700"/>
                    </a:lnTo>
                    <a:lnTo>
                      <a:pt x="308" y="681"/>
                    </a:lnTo>
                    <a:lnTo>
                      <a:pt x="302" y="660"/>
                    </a:lnTo>
                    <a:lnTo>
                      <a:pt x="295" y="639"/>
                    </a:lnTo>
                    <a:lnTo>
                      <a:pt x="283" y="616"/>
                    </a:lnTo>
                    <a:lnTo>
                      <a:pt x="268" y="590"/>
                    </a:lnTo>
                    <a:lnTo>
                      <a:pt x="248" y="564"/>
                    </a:lnTo>
                    <a:lnTo>
                      <a:pt x="222" y="535"/>
                    </a:lnTo>
                    <a:lnTo>
                      <a:pt x="192" y="505"/>
                    </a:lnTo>
                    <a:lnTo>
                      <a:pt x="155" y="473"/>
                    </a:lnTo>
                    <a:lnTo>
                      <a:pt x="118" y="441"/>
                    </a:lnTo>
                    <a:lnTo>
                      <a:pt x="87" y="407"/>
                    </a:lnTo>
                    <a:lnTo>
                      <a:pt x="60" y="373"/>
                    </a:lnTo>
                    <a:lnTo>
                      <a:pt x="39" y="340"/>
                    </a:lnTo>
                    <a:lnTo>
                      <a:pt x="24" y="306"/>
                    </a:lnTo>
                    <a:lnTo>
                      <a:pt x="12" y="272"/>
                    </a:lnTo>
                    <a:lnTo>
                      <a:pt x="7" y="239"/>
                    </a:lnTo>
                    <a:lnTo>
                      <a:pt x="8" y="206"/>
                    </a:lnTo>
                    <a:lnTo>
                      <a:pt x="14" y="175"/>
                    </a:lnTo>
                    <a:lnTo>
                      <a:pt x="27" y="144"/>
                    </a:lnTo>
                    <a:lnTo>
                      <a:pt x="44" y="115"/>
                    </a:lnTo>
                    <a:lnTo>
                      <a:pt x="67" y="86"/>
                    </a:lnTo>
                    <a:lnTo>
                      <a:pt x="94" y="62"/>
                    </a:lnTo>
                    <a:lnTo>
                      <a:pt x="123" y="41"/>
                    </a:lnTo>
                    <a:lnTo>
                      <a:pt x="156" y="25"/>
                    </a:lnTo>
                    <a:lnTo>
                      <a:pt x="190" y="13"/>
                    </a:lnTo>
                    <a:lnTo>
                      <a:pt x="227" y="4"/>
                    </a:lnTo>
                    <a:lnTo>
                      <a:pt x="267" y="0"/>
                    </a:lnTo>
                    <a:lnTo>
                      <a:pt x="3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1"/>
              <p:cNvSpPr>
                <a:spLocks/>
              </p:cNvSpPr>
              <p:nvPr/>
            </p:nvSpPr>
            <p:spPr bwMode="auto">
              <a:xfrm>
                <a:off x="4211638" y="1727200"/>
                <a:ext cx="41275" cy="39688"/>
              </a:xfrm>
              <a:custGeom>
                <a:avLst/>
                <a:gdLst>
                  <a:gd name="T0" fmla="*/ 263 w 366"/>
                  <a:gd name="T1" fmla="*/ 0 h 351"/>
                  <a:gd name="T2" fmla="*/ 283 w 366"/>
                  <a:gd name="T3" fmla="*/ 3 h 351"/>
                  <a:gd name="T4" fmla="*/ 303 w 366"/>
                  <a:gd name="T5" fmla="*/ 11 h 351"/>
                  <a:gd name="T6" fmla="*/ 322 w 366"/>
                  <a:gd name="T7" fmla="*/ 22 h 351"/>
                  <a:gd name="T8" fmla="*/ 338 w 366"/>
                  <a:gd name="T9" fmla="*/ 37 h 351"/>
                  <a:gd name="T10" fmla="*/ 350 w 366"/>
                  <a:gd name="T11" fmla="*/ 54 h 351"/>
                  <a:gd name="T12" fmla="*/ 360 w 366"/>
                  <a:gd name="T13" fmla="*/ 75 h 351"/>
                  <a:gd name="T14" fmla="*/ 365 w 366"/>
                  <a:gd name="T15" fmla="*/ 95 h 351"/>
                  <a:gd name="T16" fmla="*/ 366 w 366"/>
                  <a:gd name="T17" fmla="*/ 115 h 351"/>
                  <a:gd name="T18" fmla="*/ 363 w 366"/>
                  <a:gd name="T19" fmla="*/ 136 h 351"/>
                  <a:gd name="T20" fmla="*/ 356 w 366"/>
                  <a:gd name="T21" fmla="*/ 156 h 351"/>
                  <a:gd name="T22" fmla="*/ 344 w 366"/>
                  <a:gd name="T23" fmla="*/ 175 h 351"/>
                  <a:gd name="T24" fmla="*/ 330 w 366"/>
                  <a:gd name="T25" fmla="*/ 191 h 351"/>
                  <a:gd name="T26" fmla="*/ 182 w 366"/>
                  <a:gd name="T27" fmla="*/ 323 h 351"/>
                  <a:gd name="T28" fmla="*/ 164 w 366"/>
                  <a:gd name="T29" fmla="*/ 336 h 351"/>
                  <a:gd name="T30" fmla="*/ 145 w 366"/>
                  <a:gd name="T31" fmla="*/ 346 h 351"/>
                  <a:gd name="T32" fmla="*/ 124 w 366"/>
                  <a:gd name="T33" fmla="*/ 351 h 351"/>
                  <a:gd name="T34" fmla="*/ 103 w 366"/>
                  <a:gd name="T35" fmla="*/ 351 h 351"/>
                  <a:gd name="T36" fmla="*/ 83 w 366"/>
                  <a:gd name="T37" fmla="*/ 348 h 351"/>
                  <a:gd name="T38" fmla="*/ 63 w 366"/>
                  <a:gd name="T39" fmla="*/ 340 h 351"/>
                  <a:gd name="T40" fmla="*/ 44 w 366"/>
                  <a:gd name="T41" fmla="*/ 330 h 351"/>
                  <a:gd name="T42" fmla="*/ 28 w 366"/>
                  <a:gd name="T43" fmla="*/ 315 h 351"/>
                  <a:gd name="T44" fmla="*/ 15 w 366"/>
                  <a:gd name="T45" fmla="*/ 297 h 351"/>
                  <a:gd name="T46" fmla="*/ 6 w 366"/>
                  <a:gd name="T47" fmla="*/ 277 h 351"/>
                  <a:gd name="T48" fmla="*/ 1 w 366"/>
                  <a:gd name="T49" fmla="*/ 257 h 351"/>
                  <a:gd name="T50" fmla="*/ 0 w 366"/>
                  <a:gd name="T51" fmla="*/ 236 h 351"/>
                  <a:gd name="T52" fmla="*/ 3 w 366"/>
                  <a:gd name="T53" fmla="*/ 215 h 351"/>
                  <a:gd name="T54" fmla="*/ 10 w 366"/>
                  <a:gd name="T55" fmla="*/ 196 h 351"/>
                  <a:gd name="T56" fmla="*/ 22 w 366"/>
                  <a:gd name="T57" fmla="*/ 178 h 351"/>
                  <a:gd name="T58" fmla="*/ 37 w 366"/>
                  <a:gd name="T59" fmla="*/ 161 h 351"/>
                  <a:gd name="T60" fmla="*/ 183 w 366"/>
                  <a:gd name="T61" fmla="*/ 29 h 351"/>
                  <a:gd name="T62" fmla="*/ 202 w 366"/>
                  <a:gd name="T63" fmla="*/ 16 h 351"/>
                  <a:gd name="T64" fmla="*/ 221 w 366"/>
                  <a:gd name="T65" fmla="*/ 7 h 351"/>
                  <a:gd name="T66" fmla="*/ 241 w 366"/>
                  <a:gd name="T67" fmla="*/ 1 h 351"/>
                  <a:gd name="T68" fmla="*/ 263 w 366"/>
                  <a:gd name="T6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6" h="351">
                    <a:moveTo>
                      <a:pt x="263" y="0"/>
                    </a:moveTo>
                    <a:lnTo>
                      <a:pt x="283" y="3"/>
                    </a:lnTo>
                    <a:lnTo>
                      <a:pt x="303" y="11"/>
                    </a:lnTo>
                    <a:lnTo>
                      <a:pt x="322" y="22"/>
                    </a:lnTo>
                    <a:lnTo>
                      <a:pt x="338" y="37"/>
                    </a:lnTo>
                    <a:lnTo>
                      <a:pt x="350" y="54"/>
                    </a:lnTo>
                    <a:lnTo>
                      <a:pt x="360" y="75"/>
                    </a:lnTo>
                    <a:lnTo>
                      <a:pt x="365" y="95"/>
                    </a:lnTo>
                    <a:lnTo>
                      <a:pt x="366" y="115"/>
                    </a:lnTo>
                    <a:lnTo>
                      <a:pt x="363" y="136"/>
                    </a:lnTo>
                    <a:lnTo>
                      <a:pt x="356" y="156"/>
                    </a:lnTo>
                    <a:lnTo>
                      <a:pt x="344" y="175"/>
                    </a:lnTo>
                    <a:lnTo>
                      <a:pt x="330" y="191"/>
                    </a:lnTo>
                    <a:lnTo>
                      <a:pt x="182" y="323"/>
                    </a:lnTo>
                    <a:lnTo>
                      <a:pt x="164" y="336"/>
                    </a:lnTo>
                    <a:lnTo>
                      <a:pt x="145" y="346"/>
                    </a:lnTo>
                    <a:lnTo>
                      <a:pt x="124" y="351"/>
                    </a:lnTo>
                    <a:lnTo>
                      <a:pt x="103" y="351"/>
                    </a:lnTo>
                    <a:lnTo>
                      <a:pt x="83" y="348"/>
                    </a:lnTo>
                    <a:lnTo>
                      <a:pt x="63" y="340"/>
                    </a:lnTo>
                    <a:lnTo>
                      <a:pt x="44" y="330"/>
                    </a:lnTo>
                    <a:lnTo>
                      <a:pt x="28" y="315"/>
                    </a:lnTo>
                    <a:lnTo>
                      <a:pt x="15" y="297"/>
                    </a:lnTo>
                    <a:lnTo>
                      <a:pt x="6" y="277"/>
                    </a:lnTo>
                    <a:lnTo>
                      <a:pt x="1" y="257"/>
                    </a:lnTo>
                    <a:lnTo>
                      <a:pt x="0" y="236"/>
                    </a:lnTo>
                    <a:lnTo>
                      <a:pt x="3" y="215"/>
                    </a:lnTo>
                    <a:lnTo>
                      <a:pt x="10" y="196"/>
                    </a:lnTo>
                    <a:lnTo>
                      <a:pt x="22" y="178"/>
                    </a:lnTo>
                    <a:lnTo>
                      <a:pt x="37" y="161"/>
                    </a:lnTo>
                    <a:lnTo>
                      <a:pt x="183" y="29"/>
                    </a:lnTo>
                    <a:lnTo>
                      <a:pt x="202" y="16"/>
                    </a:lnTo>
                    <a:lnTo>
                      <a:pt x="221" y="7"/>
                    </a:lnTo>
                    <a:lnTo>
                      <a:pt x="241" y="1"/>
                    </a:lnTo>
                    <a:lnTo>
                      <a:pt x="2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3" name="그룹 22"/>
          <p:cNvGrpSpPr/>
          <p:nvPr/>
        </p:nvGrpSpPr>
        <p:grpSpPr>
          <a:xfrm>
            <a:off x="8199406" y="1782663"/>
            <a:ext cx="670769" cy="670769"/>
            <a:chOff x="4383803" y="3944581"/>
            <a:chExt cx="863816" cy="863816"/>
          </a:xfr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grpSpPr>
        <p:sp>
          <p:nvSpPr>
            <p:cNvPr id="24" name="타원 23"/>
            <p:cNvSpPr/>
            <p:nvPr/>
          </p:nvSpPr>
          <p:spPr>
            <a:xfrm>
              <a:off x="4383803" y="3944581"/>
              <a:ext cx="863816" cy="8638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Freeform 11"/>
            <p:cNvSpPr>
              <a:spLocks noEditPoints="1"/>
            </p:cNvSpPr>
            <p:nvPr/>
          </p:nvSpPr>
          <p:spPr bwMode="auto">
            <a:xfrm>
              <a:off x="4667916" y="4195034"/>
              <a:ext cx="295593" cy="362906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5786509" y="4926966"/>
            <a:ext cx="3897182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ko-KR" altLang="en-US" sz="1067" b="1" dirty="0">
                <a:solidFill>
                  <a:prstClr val="black">
                    <a:lumMod val="50000"/>
                    <a:lumOff val="50000"/>
                  </a:prstClr>
                </a:solidFill>
                <a:latin typeface="+mj-lt"/>
              </a:rPr>
              <a:t>배포</a:t>
            </a:r>
            <a:endParaRPr lang="en-US" altLang="ko-KR" sz="1067" b="1" dirty="0">
              <a:solidFill>
                <a:prstClr val="black">
                  <a:lumMod val="50000"/>
                  <a:lumOff val="50000"/>
                </a:prstClr>
              </a:solidFill>
              <a:latin typeface="+mj-lt"/>
            </a:endParaRPr>
          </a:p>
          <a:p>
            <a:pPr marL="171450" indent="-171450" algn="r">
              <a:lnSpc>
                <a:spcPct val="150000"/>
              </a:lnSpc>
              <a:buFontTx/>
              <a:buChar char="-"/>
            </a:pPr>
            <a:r>
              <a:rPr lang="en-US" altLang="ko-KR" sz="1067" b="1" dirty="0">
                <a:solidFill>
                  <a:prstClr val="black">
                    <a:lumMod val="50000"/>
                    <a:lumOff val="50000"/>
                  </a:prstClr>
                </a:solidFill>
                <a:latin typeface="+mj-lt"/>
              </a:rPr>
              <a:t>Azure</a:t>
            </a:r>
            <a:r>
              <a:rPr lang="ko-KR" altLang="en-US" sz="1067" b="1" dirty="0">
                <a:solidFill>
                  <a:prstClr val="black">
                    <a:lumMod val="50000"/>
                    <a:lumOff val="50000"/>
                  </a:prstClr>
                </a:solidFill>
                <a:latin typeface="+mj-lt"/>
              </a:rPr>
              <a:t> 설정 및 배포</a:t>
            </a:r>
            <a:endParaRPr lang="en-US" altLang="ko-KR" sz="1067" b="1" dirty="0">
              <a:solidFill>
                <a:prstClr val="black">
                  <a:lumMod val="50000"/>
                  <a:lumOff val="50000"/>
                </a:prstClr>
              </a:solidFill>
              <a:latin typeface="+mj-lt"/>
            </a:endParaRPr>
          </a:p>
          <a:p>
            <a:pPr marL="171450" indent="-171450" algn="r">
              <a:lnSpc>
                <a:spcPct val="150000"/>
              </a:lnSpc>
              <a:buFontTx/>
              <a:buChar char="-"/>
            </a:pPr>
            <a:r>
              <a:rPr lang="en-US" altLang="ko-KR" sz="1067" b="1" dirty="0">
                <a:solidFill>
                  <a:prstClr val="black">
                    <a:lumMod val="50000"/>
                    <a:lumOff val="50000"/>
                  </a:prstClr>
                </a:solidFill>
                <a:latin typeface="+mj-lt"/>
                <a:hlinkClick r:id="rId2"/>
              </a:rPr>
              <a:t>http://kdt-1st-project-38.koreacentral.cloudapp.azure.com/</a:t>
            </a:r>
            <a:r>
              <a:rPr lang="ko-KR" altLang="en-US" sz="1067" b="1" dirty="0">
                <a:solidFill>
                  <a:prstClr val="black">
                    <a:lumMod val="50000"/>
                    <a:lumOff val="50000"/>
                  </a:prstClr>
                </a:solidFill>
                <a:latin typeface="+mj-lt"/>
                <a:hlinkClick r:id="rId2"/>
              </a:rPr>
              <a:t> </a:t>
            </a:r>
            <a:endParaRPr lang="en-US" altLang="ko-KR" sz="1067" b="1" dirty="0">
              <a:solidFill>
                <a:prstClr val="black">
                  <a:lumMod val="50000"/>
                  <a:lumOff val="50000"/>
                </a:prstClr>
              </a:solidFill>
              <a:latin typeface="+mj-lt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982771" y="1617314"/>
            <a:ext cx="2720642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067" b="1" dirty="0">
                <a:solidFill>
                  <a:prstClr val="black">
                    <a:lumMod val="50000"/>
                    <a:lumOff val="50000"/>
                  </a:prstClr>
                </a:solidFill>
                <a:latin typeface="+mj-lt"/>
              </a:rPr>
              <a:t>UI </a:t>
            </a:r>
            <a:r>
              <a:rPr lang="ko-KR" altLang="en-US" sz="1067" b="1" dirty="0">
                <a:solidFill>
                  <a:prstClr val="black">
                    <a:lumMod val="50000"/>
                    <a:lumOff val="50000"/>
                  </a:prstClr>
                </a:solidFill>
                <a:latin typeface="+mj-lt"/>
              </a:rPr>
              <a:t>작업 </a:t>
            </a:r>
            <a:r>
              <a:rPr lang="en-US" altLang="ko-KR" sz="1067" b="1" dirty="0">
                <a:solidFill>
                  <a:prstClr val="black">
                    <a:lumMod val="50000"/>
                    <a:lumOff val="50000"/>
                  </a:prstClr>
                </a:solidFill>
                <a:latin typeface="+mj-lt"/>
              </a:rPr>
              <a:t>&amp; DB </a:t>
            </a:r>
            <a:r>
              <a:rPr lang="ko-KR" altLang="en-US" sz="1067" b="1" dirty="0">
                <a:solidFill>
                  <a:prstClr val="black">
                    <a:lumMod val="50000"/>
                    <a:lumOff val="50000"/>
                  </a:prstClr>
                </a:solidFill>
                <a:latin typeface="+mj-lt"/>
              </a:rPr>
              <a:t>구성</a:t>
            </a:r>
            <a:endParaRPr lang="en-US" altLang="ko-KR" sz="1067" b="1" dirty="0">
              <a:solidFill>
                <a:prstClr val="black">
                  <a:lumMod val="50000"/>
                  <a:lumOff val="50000"/>
                </a:prst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067" dirty="0">
                <a:solidFill>
                  <a:prstClr val="black">
                    <a:lumMod val="50000"/>
                    <a:lumOff val="50000"/>
                  </a:prstClr>
                </a:solidFill>
                <a:latin typeface="+mj-lt"/>
              </a:rPr>
              <a:t>- </a:t>
            </a:r>
            <a:r>
              <a:rPr lang="ko-KR" altLang="en-US" sz="1067" dirty="0">
                <a:solidFill>
                  <a:prstClr val="black">
                    <a:lumMod val="50000"/>
                    <a:lumOff val="50000"/>
                  </a:prstClr>
                </a:solidFill>
                <a:latin typeface="+mj-lt"/>
              </a:rPr>
              <a:t>예시 </a:t>
            </a:r>
            <a:r>
              <a:rPr lang="en-US" altLang="ko-KR" sz="1067" dirty="0">
                <a:solidFill>
                  <a:prstClr val="black">
                    <a:lumMod val="50000"/>
                    <a:lumOff val="50000"/>
                  </a:prstClr>
                </a:solidFill>
                <a:latin typeface="+mj-lt"/>
              </a:rPr>
              <a:t>Template</a:t>
            </a:r>
            <a:r>
              <a:rPr lang="ko-KR" altLang="en-US" sz="1067" dirty="0">
                <a:solidFill>
                  <a:prstClr val="black">
                    <a:lumMod val="50000"/>
                    <a:lumOff val="50000"/>
                  </a:prstClr>
                </a:solidFill>
                <a:latin typeface="+mj-lt"/>
              </a:rPr>
              <a:t>을 보고 비슷한 </a:t>
            </a:r>
            <a:r>
              <a:rPr lang="en-US" altLang="ko-KR" sz="1067" dirty="0">
                <a:solidFill>
                  <a:prstClr val="black">
                    <a:lumMod val="50000"/>
                    <a:lumOff val="50000"/>
                  </a:prstClr>
                </a:solidFill>
                <a:latin typeface="+mj-lt"/>
              </a:rPr>
              <a:t>Bootstrap Template</a:t>
            </a:r>
            <a:r>
              <a:rPr lang="ko-KR" altLang="en-US" sz="1067" dirty="0">
                <a:solidFill>
                  <a:prstClr val="black">
                    <a:lumMod val="50000"/>
                    <a:lumOff val="50000"/>
                  </a:prstClr>
                </a:solidFill>
                <a:latin typeface="+mj-lt"/>
              </a:rPr>
              <a:t>을 다운 받아서 수정</a:t>
            </a:r>
            <a:r>
              <a:rPr lang="en-US" altLang="ko-KR" sz="1067" dirty="0">
                <a:solidFill>
                  <a:prstClr val="black">
                    <a:lumMod val="50000"/>
                    <a:lumOff val="50000"/>
                  </a:prstClr>
                </a:solidFill>
                <a:latin typeface="+mj-lt"/>
              </a:rPr>
              <a:t> </a:t>
            </a:r>
            <a:r>
              <a:rPr lang="ko-KR" altLang="en-US" sz="1067" dirty="0">
                <a:solidFill>
                  <a:prstClr val="black">
                    <a:lumMod val="50000"/>
                    <a:lumOff val="50000"/>
                  </a:prstClr>
                </a:solidFill>
                <a:latin typeface="+mj-lt"/>
              </a:rPr>
              <a:t> </a:t>
            </a:r>
            <a:endParaRPr lang="en-US" altLang="ko-KR" sz="1067" dirty="0">
              <a:solidFill>
                <a:prstClr val="black">
                  <a:lumMod val="50000"/>
                  <a:lumOff val="50000"/>
                </a:prst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067" dirty="0">
                <a:solidFill>
                  <a:prstClr val="black">
                    <a:lumMod val="50000"/>
                    <a:lumOff val="50000"/>
                  </a:prstClr>
                </a:solidFill>
                <a:latin typeface="+mj-lt"/>
              </a:rPr>
              <a:t>- </a:t>
            </a:r>
            <a:r>
              <a:rPr lang="ko-KR" altLang="en-US" sz="1067" dirty="0">
                <a:solidFill>
                  <a:prstClr val="black">
                    <a:lumMod val="50000"/>
                    <a:lumOff val="50000"/>
                  </a:prstClr>
                </a:solidFill>
                <a:latin typeface="+mj-lt"/>
              </a:rPr>
              <a:t>예시 </a:t>
            </a:r>
            <a:r>
              <a:rPr lang="en-US" altLang="ko-KR" sz="1067" dirty="0">
                <a:solidFill>
                  <a:prstClr val="black">
                    <a:lumMod val="50000"/>
                    <a:lumOff val="50000"/>
                  </a:prstClr>
                </a:solidFill>
                <a:latin typeface="+mj-lt"/>
              </a:rPr>
              <a:t>Template</a:t>
            </a:r>
            <a:r>
              <a:rPr lang="ko-KR" altLang="en-US" sz="1067" dirty="0">
                <a:solidFill>
                  <a:prstClr val="black">
                    <a:lumMod val="50000"/>
                    <a:lumOff val="50000"/>
                  </a:prstClr>
                </a:solidFill>
                <a:latin typeface="+mj-lt"/>
              </a:rPr>
              <a:t>을 보고 </a:t>
            </a:r>
            <a:r>
              <a:rPr lang="en-US" altLang="ko-KR" sz="1067" dirty="0">
                <a:solidFill>
                  <a:prstClr val="black">
                    <a:lumMod val="50000"/>
                    <a:lumOff val="50000"/>
                  </a:prstClr>
                </a:solidFill>
                <a:latin typeface="+mj-lt"/>
              </a:rPr>
              <a:t>DB </a:t>
            </a:r>
            <a:r>
              <a:rPr lang="ko-KR" altLang="en-US" sz="1067" dirty="0">
                <a:solidFill>
                  <a:prstClr val="black">
                    <a:lumMod val="50000"/>
                    <a:lumOff val="50000"/>
                  </a:prstClr>
                </a:solidFill>
                <a:latin typeface="+mj-lt"/>
              </a:rPr>
              <a:t>구성</a:t>
            </a:r>
            <a:endParaRPr lang="en-US" altLang="ko-KR" sz="1067" dirty="0">
              <a:solidFill>
                <a:prstClr val="black">
                  <a:lumMod val="50000"/>
                  <a:lumOff val="50000"/>
                </a:prstClr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151160" y="1367818"/>
            <a:ext cx="22962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67" b="1" dirty="0">
                <a:solidFill>
                  <a:prstClr val="black">
                    <a:lumMod val="50000"/>
                    <a:lumOff val="50000"/>
                  </a:prstClr>
                </a:solidFill>
                <a:latin typeface="+mj-lt"/>
              </a:rPr>
              <a:t>선택 기능 구현</a:t>
            </a:r>
            <a:endParaRPr lang="en-US" altLang="ko-KR" sz="1067" b="1" dirty="0">
              <a:solidFill>
                <a:prstClr val="black">
                  <a:lumMod val="50000"/>
                  <a:lumOff val="50000"/>
                </a:prst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067" dirty="0">
                <a:solidFill>
                  <a:prstClr val="black">
                    <a:lumMod val="50000"/>
                    <a:lumOff val="50000"/>
                  </a:prstClr>
                </a:solidFill>
                <a:latin typeface="+mj-lt"/>
              </a:rPr>
              <a:t>- session,  </a:t>
            </a:r>
            <a:r>
              <a:rPr lang="en-US" altLang="ko-KR" sz="1067" dirty="0" err="1">
                <a:solidFill>
                  <a:prstClr val="black">
                    <a:lumMod val="50000"/>
                    <a:lumOff val="50000"/>
                  </a:prstClr>
                </a:solidFill>
                <a:latin typeface="+mj-lt"/>
              </a:rPr>
              <a:t>RegExp</a:t>
            </a:r>
            <a:r>
              <a:rPr lang="en-US" altLang="ko-KR" sz="1067" dirty="0">
                <a:solidFill>
                  <a:prstClr val="black">
                    <a:lumMod val="50000"/>
                    <a:lumOff val="50000"/>
                  </a:prstClr>
                </a:solidFill>
                <a:latin typeface="+mj-lt"/>
              </a:rPr>
              <a:t>, ORM </a:t>
            </a:r>
            <a:endParaRPr lang="ko-KR" altLang="en-US" sz="1067" dirty="0">
              <a:solidFill>
                <a:prstClr val="black">
                  <a:lumMod val="50000"/>
                  <a:lumOff val="50000"/>
                </a:prstClr>
              </a:solidFill>
              <a:latin typeface="+mj-lt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751852" y="3012148"/>
            <a:ext cx="2848348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ko-KR" altLang="en-US" sz="1067" b="1" dirty="0">
                <a:solidFill>
                  <a:prstClr val="black">
                    <a:lumMod val="50000"/>
                    <a:lumOff val="50000"/>
                  </a:prstClr>
                </a:solidFill>
                <a:latin typeface="+mj-lt"/>
              </a:rPr>
              <a:t>필수 기능 구현</a:t>
            </a:r>
            <a:endParaRPr lang="en-US" altLang="ko-KR" sz="1067" b="1" dirty="0">
              <a:solidFill>
                <a:prstClr val="black">
                  <a:lumMod val="50000"/>
                  <a:lumOff val="50000"/>
                </a:prstClr>
              </a:solidFill>
              <a:latin typeface="+mj-lt"/>
            </a:endParaRPr>
          </a:p>
          <a:p>
            <a:pPr marL="171450" indent="-171450" algn="r">
              <a:lnSpc>
                <a:spcPct val="150000"/>
              </a:lnSpc>
              <a:buFontTx/>
              <a:buChar char="-"/>
            </a:pPr>
            <a:r>
              <a:rPr lang="ko-KR" altLang="en-US" sz="1067" dirty="0">
                <a:solidFill>
                  <a:prstClr val="black">
                    <a:lumMod val="50000"/>
                    <a:lumOff val="50000"/>
                  </a:prstClr>
                </a:solidFill>
                <a:latin typeface="+mj-lt"/>
              </a:rPr>
              <a:t>로그인</a:t>
            </a:r>
            <a:r>
              <a:rPr lang="en-US" altLang="ko-KR" sz="1067" dirty="0">
                <a:solidFill>
                  <a:prstClr val="black">
                    <a:lumMod val="50000"/>
                    <a:lumOff val="50000"/>
                  </a:prstClr>
                </a:solidFill>
                <a:latin typeface="+mj-lt"/>
              </a:rPr>
              <a:t>, </a:t>
            </a:r>
            <a:r>
              <a:rPr lang="ko-KR" altLang="en-US" sz="1067" dirty="0">
                <a:solidFill>
                  <a:prstClr val="black">
                    <a:lumMod val="50000"/>
                    <a:lumOff val="50000"/>
                  </a:prstClr>
                </a:solidFill>
                <a:latin typeface="+mj-lt"/>
              </a:rPr>
              <a:t>로그아웃</a:t>
            </a:r>
            <a:r>
              <a:rPr lang="en-US" altLang="ko-KR" sz="1067" dirty="0">
                <a:solidFill>
                  <a:prstClr val="black">
                    <a:lumMod val="50000"/>
                    <a:lumOff val="50000"/>
                  </a:prstClr>
                </a:solidFill>
                <a:latin typeface="+mj-lt"/>
              </a:rPr>
              <a:t>, </a:t>
            </a:r>
            <a:r>
              <a:rPr lang="ko-KR" altLang="en-US" sz="1067" dirty="0">
                <a:solidFill>
                  <a:prstClr val="black">
                    <a:lumMod val="50000"/>
                    <a:lumOff val="50000"/>
                  </a:prstClr>
                </a:solidFill>
                <a:latin typeface="+mj-lt"/>
              </a:rPr>
              <a:t>회원가입</a:t>
            </a:r>
            <a:endParaRPr lang="en-US" altLang="ko-KR" sz="1067" dirty="0">
              <a:solidFill>
                <a:prstClr val="black">
                  <a:lumMod val="50000"/>
                  <a:lumOff val="50000"/>
                </a:prstClr>
              </a:solidFill>
              <a:latin typeface="+mj-lt"/>
            </a:endParaRPr>
          </a:p>
          <a:p>
            <a:pPr algn="r">
              <a:lnSpc>
                <a:spcPct val="150000"/>
              </a:lnSpc>
            </a:pPr>
            <a:r>
              <a:rPr lang="en-US" altLang="ko-KR" sz="1067" dirty="0">
                <a:solidFill>
                  <a:prstClr val="black">
                    <a:lumMod val="50000"/>
                    <a:lumOff val="50000"/>
                  </a:prstClr>
                </a:solidFill>
                <a:latin typeface="+mj-lt"/>
              </a:rPr>
              <a:t>- </a:t>
            </a:r>
            <a:r>
              <a:rPr lang="ko-KR" altLang="en-US" sz="1067" dirty="0">
                <a:solidFill>
                  <a:prstClr val="black">
                    <a:lumMod val="50000"/>
                    <a:lumOff val="50000"/>
                  </a:prstClr>
                </a:solidFill>
                <a:latin typeface="+mj-lt"/>
              </a:rPr>
              <a:t>메인 페이지</a:t>
            </a:r>
            <a:r>
              <a:rPr lang="en-US" altLang="ko-KR" sz="1067" dirty="0">
                <a:solidFill>
                  <a:prstClr val="black">
                    <a:lumMod val="50000"/>
                    <a:lumOff val="50000"/>
                  </a:prstClr>
                </a:solidFill>
                <a:latin typeface="+mj-lt"/>
              </a:rPr>
              <a:t>, </a:t>
            </a:r>
            <a:r>
              <a:rPr lang="ko-KR" altLang="en-US" sz="1067" dirty="0">
                <a:solidFill>
                  <a:prstClr val="black">
                    <a:lumMod val="50000"/>
                    <a:lumOff val="50000"/>
                  </a:prstClr>
                </a:solidFill>
                <a:latin typeface="+mj-lt"/>
              </a:rPr>
              <a:t>대여하기</a:t>
            </a:r>
            <a:r>
              <a:rPr lang="en-US" altLang="ko-KR" sz="1067" dirty="0">
                <a:solidFill>
                  <a:prstClr val="black">
                    <a:lumMod val="50000"/>
                    <a:lumOff val="50000"/>
                  </a:prstClr>
                </a:solidFill>
                <a:latin typeface="+mj-lt"/>
              </a:rPr>
              <a:t>, </a:t>
            </a:r>
            <a:r>
              <a:rPr lang="ko-KR" altLang="en-US" sz="1067" dirty="0">
                <a:solidFill>
                  <a:prstClr val="black">
                    <a:lumMod val="50000"/>
                    <a:lumOff val="50000"/>
                  </a:prstClr>
                </a:solidFill>
                <a:latin typeface="+mj-lt"/>
              </a:rPr>
              <a:t>반납하기</a:t>
            </a:r>
            <a:r>
              <a:rPr lang="en-US" altLang="ko-KR" sz="1067" dirty="0">
                <a:solidFill>
                  <a:prstClr val="black">
                    <a:lumMod val="50000"/>
                    <a:lumOff val="50000"/>
                  </a:prstClr>
                </a:solidFill>
                <a:latin typeface="+mj-lt"/>
              </a:rPr>
              <a:t>, </a:t>
            </a:r>
            <a:r>
              <a:rPr lang="ko-KR" altLang="en-US" sz="1067" dirty="0" err="1">
                <a:solidFill>
                  <a:prstClr val="black">
                    <a:lumMod val="50000"/>
                    <a:lumOff val="50000"/>
                  </a:prstClr>
                </a:solidFill>
                <a:latin typeface="+mj-lt"/>
              </a:rPr>
              <a:t>책소개</a:t>
            </a:r>
            <a:endParaRPr lang="ko-KR" altLang="en-US" sz="1067" dirty="0">
              <a:solidFill>
                <a:prstClr val="black">
                  <a:lumMod val="50000"/>
                  <a:lumOff val="50000"/>
                </a:prstClr>
              </a:solidFill>
              <a:latin typeface="+mj-lt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009653" y="1737021"/>
            <a:ext cx="180000" cy="180000"/>
          </a:xfrm>
          <a:prstGeom prst="rect">
            <a:avLst/>
          </a:prstGeom>
          <a:solidFill>
            <a:srgbClr val="6EB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꺾인 연결선 46"/>
          <p:cNvCxnSpPr>
            <a:stCxn id="45" idx="2"/>
            <a:endCxn id="37" idx="1"/>
          </p:cNvCxnSpPr>
          <p:nvPr/>
        </p:nvCxnSpPr>
        <p:spPr>
          <a:xfrm rot="16200000" flipH="1">
            <a:off x="4792024" y="2224650"/>
            <a:ext cx="1850142" cy="1234885"/>
          </a:xfrm>
          <a:prstGeom prst="bentConnector3">
            <a:avLst>
              <a:gd name="adj1" fmla="val 50000"/>
            </a:avLst>
          </a:prstGeom>
          <a:ln>
            <a:solidFill>
              <a:srgbClr val="6EBF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1780509" y="1735936"/>
            <a:ext cx="180000" cy="180000"/>
          </a:xfrm>
          <a:prstGeom prst="rect">
            <a:avLst/>
          </a:prstGeom>
          <a:solidFill>
            <a:srgbClr val="FCA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꺾인 연결선 48"/>
          <p:cNvCxnSpPr>
            <a:stCxn id="48" idx="2"/>
            <a:endCxn id="26" idx="2"/>
          </p:cNvCxnSpPr>
          <p:nvPr/>
        </p:nvCxnSpPr>
        <p:spPr>
          <a:xfrm rot="16200000" flipH="1">
            <a:off x="431527" y="3354919"/>
            <a:ext cx="3927309" cy="1049343"/>
          </a:xfrm>
          <a:prstGeom prst="bentConnector2">
            <a:avLst/>
          </a:prstGeom>
          <a:ln>
            <a:solidFill>
              <a:srgbClr val="FCAF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4626214" y="3246425"/>
            <a:ext cx="180000" cy="180000"/>
          </a:xfrm>
          <a:prstGeom prst="rect">
            <a:avLst/>
          </a:prstGeom>
          <a:solidFill>
            <a:srgbClr val="F470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꺾인 연결선 52"/>
          <p:cNvCxnSpPr>
            <a:cxnSpLocks/>
            <a:endCxn id="33" idx="0"/>
          </p:cNvCxnSpPr>
          <p:nvPr/>
        </p:nvCxnSpPr>
        <p:spPr>
          <a:xfrm rot="16200000" flipH="1">
            <a:off x="4653940" y="3495350"/>
            <a:ext cx="915926" cy="610314"/>
          </a:xfrm>
          <a:prstGeom prst="bentConnector3">
            <a:avLst>
              <a:gd name="adj1" fmla="val -1291"/>
            </a:avLst>
          </a:prstGeom>
          <a:ln>
            <a:solidFill>
              <a:srgbClr val="F470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9768864" y="5048846"/>
            <a:ext cx="180000" cy="180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꺾인 연결선 56"/>
          <p:cNvCxnSpPr>
            <a:stCxn id="24" idx="6"/>
            <a:endCxn id="56" idx="0"/>
          </p:cNvCxnSpPr>
          <p:nvPr/>
        </p:nvCxnSpPr>
        <p:spPr>
          <a:xfrm>
            <a:off x="8870174" y="2118048"/>
            <a:ext cx="988690" cy="2930799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B785E72-0CE1-4812-A64E-EBB4071D31A4}"/>
              </a:ext>
            </a:extLst>
          </p:cNvPr>
          <p:cNvSpPr txBox="1"/>
          <p:nvPr/>
        </p:nvSpPr>
        <p:spPr>
          <a:xfrm>
            <a:off x="2395181" y="561217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프로젝트 수행 과정</a:t>
            </a:r>
          </a:p>
        </p:txBody>
      </p:sp>
    </p:spTree>
    <p:extLst>
      <p:ext uri="{BB962C8B-B14F-4D97-AF65-F5344CB8AC3E}">
        <p14:creationId xmlns:p14="http://schemas.microsoft.com/office/powerpoint/2010/main" val="1983230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816D808-18F3-488B-9465-AE8ACA9BA75D}"/>
              </a:ext>
            </a:extLst>
          </p:cNvPr>
          <p:cNvSpPr txBox="1"/>
          <p:nvPr/>
        </p:nvSpPr>
        <p:spPr>
          <a:xfrm>
            <a:off x="2047875" y="606443"/>
            <a:ext cx="80962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b="1" kern="0" dirty="0">
                <a:solidFill>
                  <a:schemeClr val="bg2">
                    <a:lumMod val="75000"/>
                  </a:schemeClr>
                </a:solidFill>
              </a:rPr>
              <a:t>배운 점</a:t>
            </a:r>
            <a:endParaRPr lang="en-US" altLang="ko-KR" sz="2800" b="1" kern="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5" name="모서리가 둥근 직사각형 10">
            <a:extLst>
              <a:ext uri="{FF2B5EF4-FFF2-40B4-BE49-F238E27FC236}">
                <a16:creationId xmlns:a16="http://schemas.microsoft.com/office/drawing/2014/main" id="{33239AA1-7498-4B5F-B352-5A0498501EE7}"/>
              </a:ext>
            </a:extLst>
          </p:cNvPr>
          <p:cNvSpPr/>
          <p:nvPr/>
        </p:nvSpPr>
        <p:spPr>
          <a:xfrm>
            <a:off x="3918404" y="1568206"/>
            <a:ext cx="4355191" cy="106608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6" name="양쪽 모서리가 둥근 사각형 11">
            <a:extLst>
              <a:ext uri="{FF2B5EF4-FFF2-40B4-BE49-F238E27FC236}">
                <a16:creationId xmlns:a16="http://schemas.microsoft.com/office/drawing/2014/main" id="{0C545F67-828B-4591-8E76-B9CFADEAE411}"/>
              </a:ext>
            </a:extLst>
          </p:cNvPr>
          <p:cNvSpPr/>
          <p:nvPr/>
        </p:nvSpPr>
        <p:spPr>
          <a:xfrm rot="16200000" flipH="1">
            <a:off x="3693935" y="1809747"/>
            <a:ext cx="1058538" cy="590550"/>
          </a:xfrm>
          <a:prstGeom prst="round2SameRect">
            <a:avLst>
              <a:gd name="adj1" fmla="val 29570"/>
              <a:gd name="adj2" fmla="val 0"/>
            </a:avLst>
          </a:prstGeom>
          <a:solidFill>
            <a:srgbClr val="FEC748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3D70C657-EF94-4B02-94E7-1CDA76FE3990}"/>
              </a:ext>
            </a:extLst>
          </p:cNvPr>
          <p:cNvSpPr/>
          <p:nvPr/>
        </p:nvSpPr>
        <p:spPr>
          <a:xfrm>
            <a:off x="4588558" y="1716071"/>
            <a:ext cx="3276967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Jinja2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사용법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- {{ </a:t>
            </a:r>
            <a:r>
              <a:rPr lang="ko-KR" altLang="en-US" sz="16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변수명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}}, {% %}</a:t>
            </a: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69B87983-168D-4B9F-A399-D216AAE3063F}"/>
              </a:ext>
            </a:extLst>
          </p:cNvPr>
          <p:cNvSpPr/>
          <p:nvPr/>
        </p:nvSpPr>
        <p:spPr>
          <a:xfrm>
            <a:off x="3998008" y="1925663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01</a:t>
            </a:r>
            <a:endParaRPr lang="ko-KR" alt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49" name="모서리가 둥근 직사각형 14">
            <a:extLst>
              <a:ext uri="{FF2B5EF4-FFF2-40B4-BE49-F238E27FC236}">
                <a16:creationId xmlns:a16="http://schemas.microsoft.com/office/drawing/2014/main" id="{2CE67F75-C26E-44FC-B5CF-081E595FDF61}"/>
              </a:ext>
            </a:extLst>
          </p:cNvPr>
          <p:cNvSpPr/>
          <p:nvPr/>
        </p:nvSpPr>
        <p:spPr>
          <a:xfrm>
            <a:off x="3918404" y="3157625"/>
            <a:ext cx="4355191" cy="106608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50" name="양쪽 모서리가 둥근 사각형 15">
            <a:extLst>
              <a:ext uri="{FF2B5EF4-FFF2-40B4-BE49-F238E27FC236}">
                <a16:creationId xmlns:a16="http://schemas.microsoft.com/office/drawing/2014/main" id="{C4842B5B-464D-449F-A022-D02B6613F763}"/>
              </a:ext>
            </a:extLst>
          </p:cNvPr>
          <p:cNvSpPr/>
          <p:nvPr/>
        </p:nvSpPr>
        <p:spPr>
          <a:xfrm rot="16200000" flipH="1">
            <a:off x="3693935" y="3399166"/>
            <a:ext cx="1058538" cy="59055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FEC748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45D591B1-4A04-475D-B3A5-D08555FC9C30}"/>
              </a:ext>
            </a:extLst>
          </p:cNvPr>
          <p:cNvSpPr/>
          <p:nvPr/>
        </p:nvSpPr>
        <p:spPr>
          <a:xfrm>
            <a:off x="4407433" y="3269097"/>
            <a:ext cx="3829147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Flask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사용법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hlinkClick r:id="rId2"/>
              </a:rPr>
              <a:t>- https://wikidocs.net/book/4542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F2B0BA83-0245-4096-BDE9-46DE6B349369}"/>
              </a:ext>
            </a:extLst>
          </p:cNvPr>
          <p:cNvSpPr/>
          <p:nvPr/>
        </p:nvSpPr>
        <p:spPr>
          <a:xfrm>
            <a:off x="3998008" y="3534132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02</a:t>
            </a:r>
            <a:endParaRPr lang="ko-KR" alt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53" name="모서리가 둥근 직사각형 18">
            <a:extLst>
              <a:ext uri="{FF2B5EF4-FFF2-40B4-BE49-F238E27FC236}">
                <a16:creationId xmlns:a16="http://schemas.microsoft.com/office/drawing/2014/main" id="{2F65AC8D-CF6C-429F-A9BF-D8EE24B5FE26}"/>
              </a:ext>
            </a:extLst>
          </p:cNvPr>
          <p:cNvSpPr/>
          <p:nvPr/>
        </p:nvSpPr>
        <p:spPr>
          <a:xfrm>
            <a:off x="3918404" y="4756751"/>
            <a:ext cx="4355191" cy="106608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4" name="양쪽 모서리가 둥근 사각형 19">
            <a:extLst>
              <a:ext uri="{FF2B5EF4-FFF2-40B4-BE49-F238E27FC236}">
                <a16:creationId xmlns:a16="http://schemas.microsoft.com/office/drawing/2014/main" id="{46770EC1-796B-4BED-B58A-757A3CDE2DCA}"/>
              </a:ext>
            </a:extLst>
          </p:cNvPr>
          <p:cNvSpPr/>
          <p:nvPr/>
        </p:nvSpPr>
        <p:spPr>
          <a:xfrm rot="16200000" flipH="1">
            <a:off x="3689173" y="4998292"/>
            <a:ext cx="1058538" cy="590550"/>
          </a:xfrm>
          <a:prstGeom prst="round2SameRect">
            <a:avLst>
              <a:gd name="adj1" fmla="val 29570"/>
              <a:gd name="adj2" fmla="val 0"/>
            </a:avLst>
          </a:prstGeom>
          <a:solidFill>
            <a:srgbClr val="FEC748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F09F15F8-0AFF-4D9F-8AFB-4DBED5E18554}"/>
              </a:ext>
            </a:extLst>
          </p:cNvPr>
          <p:cNvSpPr/>
          <p:nvPr/>
        </p:nvSpPr>
        <p:spPr>
          <a:xfrm>
            <a:off x="4683522" y="4869461"/>
            <a:ext cx="3276967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ORM &amp; CRUD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사용법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- Flask-</a:t>
            </a:r>
            <a:r>
              <a:rPr lang="en-US" altLang="ko-KR" sz="16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SQLAlchemy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&amp; MySQL</a:t>
            </a:r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CE37F03B-0F14-4760-8B96-D54813C1689C}"/>
              </a:ext>
            </a:extLst>
          </p:cNvPr>
          <p:cNvSpPr/>
          <p:nvPr/>
        </p:nvSpPr>
        <p:spPr>
          <a:xfrm>
            <a:off x="3998008" y="5114208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03</a:t>
            </a:r>
            <a:endParaRPr lang="ko-KR" alt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756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trellis">
          <a:fgClr>
            <a:srgbClr val="7030A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>
            <a:extLst>
              <a:ext uri="{FF2B5EF4-FFF2-40B4-BE49-F238E27FC236}">
                <a16:creationId xmlns:a16="http://schemas.microsoft.com/office/drawing/2014/main" id="{A9D268BB-3BA6-4672-85AF-E1EEA98D3F6E}"/>
              </a:ext>
            </a:extLst>
          </p:cNvPr>
          <p:cNvGrpSpPr/>
          <p:nvPr/>
        </p:nvGrpSpPr>
        <p:grpSpPr>
          <a:xfrm>
            <a:off x="441649" y="410547"/>
            <a:ext cx="11308702" cy="6447453"/>
            <a:chOff x="441649" y="410547"/>
            <a:chExt cx="11308702" cy="644745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37189D5-4BBE-46AA-A3F8-C42E75DACAEC}"/>
                </a:ext>
              </a:extLst>
            </p:cNvPr>
            <p:cNvSpPr/>
            <p:nvPr/>
          </p:nvSpPr>
          <p:spPr>
            <a:xfrm>
              <a:off x="441649" y="410547"/>
              <a:ext cx="11308702" cy="6447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93700" dist="635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5" latinLnBrk="0">
                <a:lnSpc>
                  <a:spcPct val="150000"/>
                </a:lnSpc>
                <a:defRPr/>
              </a:pPr>
              <a:r>
                <a: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Logic</a:t>
              </a:r>
            </a:p>
            <a:p>
              <a:pPr lvl="5" latinLnBrk="0">
                <a:lnSpc>
                  <a:spcPct val="150000"/>
                </a:lnSpc>
                <a:defRPr/>
              </a:pPr>
              <a:endPara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2173844-790D-4843-98FB-04FDB4AC019A}"/>
                </a:ext>
              </a:extLst>
            </p:cNvPr>
            <p:cNvSpPr/>
            <p:nvPr/>
          </p:nvSpPr>
          <p:spPr>
            <a:xfrm>
              <a:off x="578498" y="64381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76A13EF6-88EC-4F7B-9E31-4F7347E4B206}"/>
                </a:ext>
              </a:extLst>
            </p:cNvPr>
            <p:cNvSpPr/>
            <p:nvPr/>
          </p:nvSpPr>
          <p:spPr>
            <a:xfrm>
              <a:off x="578498" y="108952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A3A91AB-EAB1-4C6B-B377-7D1A49EED214}"/>
                </a:ext>
              </a:extLst>
            </p:cNvPr>
            <p:cNvSpPr/>
            <p:nvPr/>
          </p:nvSpPr>
          <p:spPr>
            <a:xfrm>
              <a:off x="578498" y="153524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A4830736-0550-4269-AB9D-783F9D99EE1C}"/>
                </a:ext>
              </a:extLst>
            </p:cNvPr>
            <p:cNvSpPr/>
            <p:nvPr/>
          </p:nvSpPr>
          <p:spPr>
            <a:xfrm>
              <a:off x="578498" y="198096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85BEFA5-27C4-41CE-84DE-D56223A0B283}"/>
                </a:ext>
              </a:extLst>
            </p:cNvPr>
            <p:cNvSpPr/>
            <p:nvPr/>
          </p:nvSpPr>
          <p:spPr>
            <a:xfrm>
              <a:off x="578498" y="242667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2BA3A53-0458-4E93-848D-D2009E01BE08}"/>
                </a:ext>
              </a:extLst>
            </p:cNvPr>
            <p:cNvSpPr/>
            <p:nvPr/>
          </p:nvSpPr>
          <p:spPr>
            <a:xfrm>
              <a:off x="578498" y="287239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BAE4E13-021D-446E-9932-B37150C48701}"/>
                </a:ext>
              </a:extLst>
            </p:cNvPr>
            <p:cNvSpPr/>
            <p:nvPr/>
          </p:nvSpPr>
          <p:spPr>
            <a:xfrm>
              <a:off x="578498" y="331810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0B5CBA63-F3D3-4E1C-9996-732F0306C825}"/>
                </a:ext>
              </a:extLst>
            </p:cNvPr>
            <p:cNvSpPr/>
            <p:nvPr/>
          </p:nvSpPr>
          <p:spPr>
            <a:xfrm>
              <a:off x="578498" y="376382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F553926-9E71-4A8F-A716-7DDB2874B3E9}"/>
                </a:ext>
              </a:extLst>
            </p:cNvPr>
            <p:cNvSpPr/>
            <p:nvPr/>
          </p:nvSpPr>
          <p:spPr>
            <a:xfrm>
              <a:off x="578498" y="420954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8B80FF9-9A94-4743-8674-4447D9575A05}"/>
                </a:ext>
              </a:extLst>
            </p:cNvPr>
            <p:cNvSpPr/>
            <p:nvPr/>
          </p:nvSpPr>
          <p:spPr>
            <a:xfrm>
              <a:off x="578498" y="465525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F71E6F35-9AAC-43A1-8FAB-05B4AE7C8AB3}"/>
                </a:ext>
              </a:extLst>
            </p:cNvPr>
            <p:cNvSpPr/>
            <p:nvPr/>
          </p:nvSpPr>
          <p:spPr>
            <a:xfrm>
              <a:off x="578498" y="510097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91176F0-BC4A-49B9-BF37-E558966148E8}"/>
                </a:ext>
              </a:extLst>
            </p:cNvPr>
            <p:cNvSpPr/>
            <p:nvPr/>
          </p:nvSpPr>
          <p:spPr>
            <a:xfrm>
              <a:off x="578498" y="554668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1FFE829-8BED-41E9-A99B-1B5E5358FB85}"/>
                </a:ext>
              </a:extLst>
            </p:cNvPr>
            <p:cNvSpPr/>
            <p:nvPr/>
          </p:nvSpPr>
          <p:spPr>
            <a:xfrm>
              <a:off x="578498" y="599240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52D7588-1281-4E7F-A371-888F9352AB07}"/>
                </a:ext>
              </a:extLst>
            </p:cNvPr>
            <p:cNvSpPr/>
            <p:nvPr/>
          </p:nvSpPr>
          <p:spPr>
            <a:xfrm>
              <a:off x="578498" y="6438119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B28C3373-707C-4413-9F71-CBC8231D173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08952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2441CA8-15C1-4366-B46D-4A89A632E42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53524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CD44B40-9465-47A2-AD75-5DD1EDA0EB6E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98096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CCF66344-E196-42C7-8733-5F9F8562AA6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42667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B107DFA1-8740-4C70-9954-B730EBFD15C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87239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F7598FB-8681-4DD4-932C-2627ED0DD79C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31810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3A4CB44-C0BD-4F2A-BC3E-45F438B7CC52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76382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BFF92F3-928B-4D1B-9044-6C85A472C57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20954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8AFC4549-6E34-44D7-A966-ECEA61AB65F8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65525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BD52B18-F208-4138-9011-4076E6361ED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10097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F32C5D1E-6C36-48FC-BFB9-374C062DC8A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54668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59BB2B5-2FD9-41DB-B9FB-4A99E345A6D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99240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DD73AE9-80A8-4B5E-827C-BEF93347F620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643812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A09F0B45-ADE1-4A19-A177-83DE1629AD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827168" y="3720041"/>
              <a:ext cx="6264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AE71A78-34FE-4219-9C97-7D0681E93C00}"/>
              </a:ext>
            </a:extLst>
          </p:cNvPr>
          <p:cNvSpPr/>
          <p:nvPr/>
        </p:nvSpPr>
        <p:spPr>
          <a:xfrm rot="19410726">
            <a:off x="13504" y="45389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DEEEEB8D-C7CF-4536-B765-6BA24487FCF1}"/>
              </a:ext>
            </a:extLst>
          </p:cNvPr>
          <p:cNvSpPr/>
          <p:nvPr/>
        </p:nvSpPr>
        <p:spPr>
          <a:xfrm rot="19410726">
            <a:off x="-59572" y="40071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rgbClr val="FF7C8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80B7B-70F7-4A0A-8C8F-5268448CD5F2}"/>
              </a:ext>
            </a:extLst>
          </p:cNvPr>
          <p:cNvSpPr txBox="1"/>
          <p:nvPr/>
        </p:nvSpPr>
        <p:spPr>
          <a:xfrm>
            <a:off x="1180813" y="624843"/>
            <a:ext cx="1050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7C80"/>
                </a:solidFill>
                <a:latin typeface="Segoe Script" panose="030B0504020000000003" pitchFamily="66" charset="0"/>
              </a:rPr>
              <a:t>page. </a:t>
            </a:r>
            <a:r>
              <a:rPr lang="en-US" altLang="ko-KR" sz="1400" b="1" dirty="0">
                <a:solidFill>
                  <a:srgbClr val="FF7C80"/>
                </a:solidFill>
                <a:latin typeface="Segoe Script" panose="030B0504020000000003" pitchFamily="66" charset="0"/>
              </a:rPr>
              <a:t>01</a:t>
            </a:r>
            <a:endParaRPr lang="ko-KR" altLang="en-US" sz="1400" b="1" dirty="0">
              <a:solidFill>
                <a:srgbClr val="FF7C80"/>
              </a:solidFill>
              <a:latin typeface="Segoe Script" panose="030B0504020000000003" pitchFamily="66" charset="0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6730D85-5A0E-4FE5-B190-3C861DCA1FB1}"/>
              </a:ext>
            </a:extLst>
          </p:cNvPr>
          <p:cNvGrpSpPr/>
          <p:nvPr/>
        </p:nvGrpSpPr>
        <p:grpSpPr>
          <a:xfrm>
            <a:off x="1828006" y="613230"/>
            <a:ext cx="279617" cy="284498"/>
            <a:chOff x="1828006" y="613230"/>
            <a:chExt cx="279617" cy="28449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55538-EE25-442F-BFB1-AEBD391562D5}"/>
                </a:ext>
              </a:extLst>
            </p:cNvPr>
            <p:cNvGrpSpPr/>
            <p:nvPr/>
          </p:nvGrpSpPr>
          <p:grpSpPr>
            <a:xfrm>
              <a:off x="1828006" y="848113"/>
              <a:ext cx="279617" cy="49615"/>
              <a:chOff x="1828006" y="876691"/>
              <a:chExt cx="279617" cy="49615"/>
            </a:xfrm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B2C62B2C-178E-48D9-B08C-3E2D231F0A82}"/>
                  </a:ext>
                </a:extLst>
              </p:cNvPr>
              <p:cNvSpPr/>
              <p:nvPr/>
            </p:nvSpPr>
            <p:spPr>
              <a:xfrm>
                <a:off x="1828006" y="89756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16044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2340" y="19616"/>
                      <a:pt x="127000" y="16044"/>
                    </a:cubicBezTo>
                    <a:cubicBezTo>
                      <a:pt x="161660" y="12472"/>
                      <a:pt x="192088" y="8240"/>
                      <a:pt x="207963" y="7314"/>
                    </a:cubicBezTo>
                    <a:cubicBezTo>
                      <a:pt x="223838" y="6388"/>
                      <a:pt x="216165" y="4536"/>
                      <a:pt x="222250" y="3345"/>
                    </a:cubicBezTo>
                    <a:cubicBezTo>
                      <a:pt x="228335" y="2154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3169192B-BCDF-460B-A9A0-F09E52AC695D}"/>
                  </a:ext>
                </a:extLst>
              </p:cNvPr>
              <p:cNvSpPr/>
              <p:nvPr/>
            </p:nvSpPr>
            <p:spPr>
              <a:xfrm>
                <a:off x="1850448" y="87669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7499" y="21594"/>
                      <a:pt x="146050" y="16045"/>
                    </a:cubicBezTo>
                    <a:cubicBezTo>
                      <a:pt x="171634" y="13121"/>
                      <a:pt x="196828" y="7445"/>
                      <a:pt x="222250" y="3345"/>
                    </a:cubicBezTo>
                    <a:cubicBezTo>
                      <a:pt x="229638" y="2153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BE6491-972D-44AC-8083-EAEFF544B673}"/>
                </a:ext>
              </a:extLst>
            </p:cNvPr>
            <p:cNvSpPr/>
            <p:nvPr/>
          </p:nvSpPr>
          <p:spPr>
            <a:xfrm>
              <a:off x="18907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A0B1CC78-A5EB-4889-A83E-5BFA5DBD1A19}"/>
                </a:ext>
              </a:extLst>
            </p:cNvPr>
            <p:cNvSpPr/>
            <p:nvPr/>
          </p:nvSpPr>
          <p:spPr>
            <a:xfrm>
              <a:off x="20071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CA23F07-180C-46EE-A545-9A32BD9BD345}"/>
              </a:ext>
            </a:extLst>
          </p:cNvPr>
          <p:cNvSpPr txBox="1"/>
          <p:nvPr/>
        </p:nvSpPr>
        <p:spPr>
          <a:xfrm>
            <a:off x="855127" y="1079926"/>
            <a:ext cx="10481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회원 가입 </a:t>
            </a:r>
            <a:r>
              <a:rPr lang="en-US" altLang="ko-KR" dirty="0"/>
              <a:t>– </a:t>
            </a:r>
            <a:r>
              <a:rPr lang="ko-KR" altLang="en-US" dirty="0"/>
              <a:t>이름은 한글</a:t>
            </a:r>
            <a:r>
              <a:rPr lang="en-US" altLang="ko-KR" dirty="0"/>
              <a:t>, </a:t>
            </a:r>
            <a:r>
              <a:rPr lang="ko-KR" altLang="en-US" dirty="0"/>
              <a:t>영문으로만 입력 </a:t>
            </a:r>
            <a:endParaRPr lang="en-US" altLang="ko-KR" dirty="0"/>
          </a:p>
          <a:p>
            <a:r>
              <a:rPr lang="en-US" altLang="ko-KR" dirty="0"/>
              <a:t>	      –</a:t>
            </a:r>
            <a:r>
              <a:rPr lang="ko-KR" altLang="en-US" dirty="0"/>
              <a:t> 비밀번호는 영문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/>
              <a:t>특수문자 중 </a:t>
            </a:r>
            <a:r>
              <a:rPr lang="en-US" altLang="ko-KR" dirty="0"/>
              <a:t>2</a:t>
            </a:r>
            <a:r>
              <a:rPr lang="ko-KR" altLang="en-US" dirty="0"/>
              <a:t>종류 이상을 조합하여 최소 </a:t>
            </a:r>
            <a:r>
              <a:rPr lang="en-US" altLang="ko-KR" dirty="0"/>
              <a:t>10</a:t>
            </a:r>
            <a:r>
              <a:rPr lang="ko-KR" altLang="en-US" dirty="0"/>
              <a:t>자리 이상 </a:t>
            </a:r>
            <a:endParaRPr lang="en-US" altLang="ko-KR" dirty="0"/>
          </a:p>
          <a:p>
            <a:r>
              <a:rPr lang="en-US" altLang="ko-KR" dirty="0"/>
              <a:t>	      </a:t>
            </a:r>
            <a:r>
              <a:rPr lang="ko-KR" altLang="en-US" dirty="0"/>
              <a:t>또는 </a:t>
            </a:r>
            <a:r>
              <a:rPr lang="en-US" altLang="ko-KR" dirty="0"/>
              <a:t>3</a:t>
            </a:r>
            <a:r>
              <a:rPr lang="ko-KR" altLang="en-US" dirty="0"/>
              <a:t>종류 이상을 조합하여 최소 </a:t>
            </a:r>
            <a:r>
              <a:rPr lang="en-US" altLang="ko-KR" dirty="0"/>
              <a:t>8</a:t>
            </a:r>
            <a:r>
              <a:rPr lang="ko-KR" altLang="en-US" dirty="0"/>
              <a:t>자리 이상의 길이</a:t>
            </a:r>
            <a:endParaRPr lang="en-US" altLang="ko-KR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54C2656-E274-41A5-9079-5D53336DA35F}"/>
              </a:ext>
            </a:extLst>
          </p:cNvPr>
          <p:cNvSpPr txBox="1"/>
          <p:nvPr/>
        </p:nvSpPr>
        <p:spPr>
          <a:xfrm>
            <a:off x="811764" y="2012756"/>
            <a:ext cx="10481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로그인 </a:t>
            </a:r>
            <a:r>
              <a:rPr lang="en-US" altLang="ko-KR" dirty="0"/>
              <a:t>&amp; </a:t>
            </a:r>
            <a:r>
              <a:rPr lang="ko-KR" altLang="en-US" dirty="0"/>
              <a:t>로그아웃 </a:t>
            </a:r>
            <a:r>
              <a:rPr lang="en-US" altLang="ko-KR" dirty="0"/>
              <a:t>– session</a:t>
            </a:r>
            <a:r>
              <a:rPr lang="ko-KR" altLang="en-US" dirty="0"/>
              <a:t>으로 관리</a:t>
            </a:r>
            <a:endParaRPr lang="en-US" altLang="ko-KR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28CA606-6D9E-415E-8DF6-B5720AE5BFCD}"/>
              </a:ext>
            </a:extLst>
          </p:cNvPr>
          <p:cNvSpPr txBox="1"/>
          <p:nvPr/>
        </p:nvSpPr>
        <p:spPr>
          <a:xfrm>
            <a:off x="811764" y="2422021"/>
            <a:ext cx="10481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메인 페이지 </a:t>
            </a:r>
            <a:r>
              <a:rPr lang="en-US" altLang="ko-KR" dirty="0"/>
              <a:t>– DB </a:t>
            </a:r>
            <a:r>
              <a:rPr lang="ko-KR" altLang="en-US" dirty="0"/>
              <a:t>상에 존재하는 모든 책 정보 </a:t>
            </a:r>
            <a:endParaRPr lang="en-US" altLang="ko-KR" dirty="0"/>
          </a:p>
          <a:p>
            <a:r>
              <a:rPr lang="en-US" altLang="ko-KR" dirty="0"/>
              <a:t>	        – </a:t>
            </a:r>
            <a:r>
              <a:rPr lang="ko-KR" altLang="en-US" dirty="0"/>
              <a:t>책 이름 클릭 시 책 소개 페이지로 이동 </a:t>
            </a:r>
            <a:endParaRPr lang="en-US" altLang="ko-KR" dirty="0"/>
          </a:p>
          <a:p>
            <a:r>
              <a:rPr lang="en-US" altLang="ko-KR" dirty="0"/>
              <a:t>	        – </a:t>
            </a:r>
            <a:r>
              <a:rPr lang="ko-KR" altLang="en-US" dirty="0"/>
              <a:t>한</a:t>
            </a:r>
            <a:r>
              <a:rPr lang="en-US" altLang="ko-KR" dirty="0"/>
              <a:t> </a:t>
            </a:r>
            <a:r>
              <a:rPr lang="ko-KR" altLang="en-US" dirty="0"/>
              <a:t>페이지 당 </a:t>
            </a:r>
            <a:r>
              <a:rPr lang="en-US" altLang="ko-KR" dirty="0"/>
              <a:t>8</a:t>
            </a:r>
            <a:r>
              <a:rPr lang="ko-KR" altLang="en-US" dirty="0"/>
              <a:t>권 책 표기 </a:t>
            </a:r>
            <a:r>
              <a:rPr lang="en-US" altLang="ko-KR" dirty="0"/>
              <a:t>(</a:t>
            </a:r>
            <a:r>
              <a:rPr lang="ko-KR" altLang="en-US" dirty="0" err="1"/>
              <a:t>페이지네이션</a:t>
            </a:r>
            <a:r>
              <a:rPr lang="en-US" altLang="ko-KR" dirty="0"/>
              <a:t>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07CF065-E982-40B7-A7E8-F2B50277981C}"/>
              </a:ext>
            </a:extLst>
          </p:cNvPr>
          <p:cNvSpPr txBox="1"/>
          <p:nvPr/>
        </p:nvSpPr>
        <p:spPr>
          <a:xfrm>
            <a:off x="855127" y="3314308"/>
            <a:ext cx="106446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대여하기    </a:t>
            </a:r>
            <a:r>
              <a:rPr lang="en-US" altLang="ko-KR" dirty="0"/>
              <a:t>– </a:t>
            </a:r>
            <a:r>
              <a:rPr lang="ko-KR" altLang="en-US" dirty="0"/>
              <a:t>대여하기 버튼 클릭 시 해당 책 대여 완료</a:t>
            </a:r>
            <a:endParaRPr lang="en-US" altLang="ko-KR" dirty="0"/>
          </a:p>
          <a:p>
            <a:r>
              <a:rPr lang="en-US" altLang="ko-KR" dirty="0"/>
              <a:t>	       – </a:t>
            </a:r>
            <a:r>
              <a:rPr lang="ko-KR" altLang="en-US" dirty="0"/>
              <a:t>재고가 없을 경우 대여 불가 메시지 출력</a:t>
            </a:r>
            <a:r>
              <a:rPr lang="en-US" altLang="ko-KR" dirty="0"/>
              <a:t>, </a:t>
            </a:r>
            <a:r>
              <a:rPr lang="ko-KR" altLang="en-US" dirty="0"/>
              <a:t>있을 경우 책 권수 </a:t>
            </a:r>
            <a:r>
              <a:rPr lang="en-US" altLang="ko-KR" dirty="0"/>
              <a:t>– 1 </a:t>
            </a:r>
            <a:r>
              <a:rPr lang="ko-KR" altLang="en-US" dirty="0"/>
              <a:t>표기</a:t>
            </a:r>
            <a:endParaRPr lang="en-US" altLang="ko-KR" dirty="0"/>
          </a:p>
          <a:p>
            <a:r>
              <a:rPr lang="en-US" altLang="ko-KR" dirty="0"/>
              <a:t>	       – </a:t>
            </a:r>
            <a:r>
              <a:rPr lang="ko-KR" altLang="en-US" dirty="0"/>
              <a:t>이미 빌린 책이라면 메시지 출력 및 대여 불가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D85A3B1-B9DF-4D76-859D-404925865A9B}"/>
              </a:ext>
            </a:extLst>
          </p:cNvPr>
          <p:cNvSpPr txBox="1"/>
          <p:nvPr/>
        </p:nvSpPr>
        <p:spPr>
          <a:xfrm>
            <a:off x="811764" y="4229817"/>
            <a:ext cx="10481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반납하기    </a:t>
            </a:r>
            <a:r>
              <a:rPr lang="en-US" altLang="ko-KR" dirty="0"/>
              <a:t>– </a:t>
            </a:r>
            <a:r>
              <a:rPr lang="ko-KR" altLang="en-US" dirty="0"/>
              <a:t>로그인 한 유저가 대여한 책들 표시</a:t>
            </a:r>
            <a:endParaRPr lang="en-US" altLang="ko-KR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A2446A-4C9D-4081-8F60-1E7072CD13C4}"/>
              </a:ext>
            </a:extLst>
          </p:cNvPr>
          <p:cNvSpPr txBox="1"/>
          <p:nvPr/>
        </p:nvSpPr>
        <p:spPr>
          <a:xfrm>
            <a:off x="811763" y="4718786"/>
            <a:ext cx="10481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책 소개      </a:t>
            </a:r>
            <a:r>
              <a:rPr lang="en-US" altLang="ko-KR" dirty="0"/>
              <a:t>– </a:t>
            </a:r>
            <a:r>
              <a:rPr lang="ko-KR" altLang="en-US" dirty="0"/>
              <a:t>해당 책에 대한 정보들을 상세히 출력 </a:t>
            </a:r>
            <a:endParaRPr lang="en-US" altLang="ko-KR" dirty="0"/>
          </a:p>
          <a:p>
            <a:r>
              <a:rPr lang="en-US" altLang="ko-KR" dirty="0"/>
              <a:t>	       – </a:t>
            </a:r>
            <a:r>
              <a:rPr lang="ko-KR" altLang="en-US" dirty="0"/>
              <a:t>댓글 작성 가능</a:t>
            </a:r>
            <a:r>
              <a:rPr lang="en-US" altLang="ko-KR" dirty="0"/>
              <a:t> (</a:t>
            </a:r>
            <a:r>
              <a:rPr lang="ko-KR" altLang="en-US" dirty="0"/>
              <a:t>유정 당 </a:t>
            </a:r>
            <a:r>
              <a:rPr lang="en-US" altLang="ko-KR" dirty="0"/>
              <a:t>1</a:t>
            </a:r>
            <a:r>
              <a:rPr lang="ko-KR" altLang="en-US" dirty="0"/>
              <a:t>개씩</a:t>
            </a:r>
            <a:r>
              <a:rPr lang="en-US" altLang="ko-KR" dirty="0"/>
              <a:t>) </a:t>
            </a:r>
            <a:r>
              <a:rPr lang="ko-KR" altLang="en-US" dirty="0" err="1"/>
              <a:t>별점</a:t>
            </a:r>
            <a:r>
              <a:rPr lang="ko-KR" altLang="en-US" dirty="0"/>
              <a:t> 부여</a:t>
            </a:r>
            <a:r>
              <a:rPr lang="en-US" altLang="ko-KR" dirty="0"/>
              <a:t>(1 ~ 5)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FF1D12-0CFB-43E8-81BC-62DE6A627496}"/>
              </a:ext>
            </a:extLst>
          </p:cNvPr>
          <p:cNvSpPr txBox="1"/>
          <p:nvPr/>
        </p:nvSpPr>
        <p:spPr>
          <a:xfrm>
            <a:off x="855127" y="5590736"/>
            <a:ext cx="10481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 </a:t>
            </a:r>
            <a:r>
              <a:rPr lang="ko-KR" altLang="en-US" dirty="0"/>
              <a:t>대여기록    </a:t>
            </a:r>
            <a:r>
              <a:rPr lang="en-US" altLang="ko-KR" dirty="0"/>
              <a:t>– </a:t>
            </a:r>
            <a:r>
              <a:rPr lang="ko-KR" altLang="en-US" dirty="0"/>
              <a:t>유저가 반납한 책들 표시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1116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heck">
          <a:fgClr>
            <a:srgbClr val="7030A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>
            <a:extLst>
              <a:ext uri="{FF2B5EF4-FFF2-40B4-BE49-F238E27FC236}">
                <a16:creationId xmlns:a16="http://schemas.microsoft.com/office/drawing/2014/main" id="{A9D268BB-3BA6-4672-85AF-E1EEA98D3F6E}"/>
              </a:ext>
            </a:extLst>
          </p:cNvPr>
          <p:cNvGrpSpPr/>
          <p:nvPr/>
        </p:nvGrpSpPr>
        <p:grpSpPr>
          <a:xfrm>
            <a:off x="441649" y="410547"/>
            <a:ext cx="11308702" cy="6447453"/>
            <a:chOff x="441649" y="410547"/>
            <a:chExt cx="11308702" cy="644745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37189D5-4BBE-46AA-A3F8-C42E75DACAEC}"/>
                </a:ext>
              </a:extLst>
            </p:cNvPr>
            <p:cNvSpPr/>
            <p:nvPr/>
          </p:nvSpPr>
          <p:spPr>
            <a:xfrm>
              <a:off x="441649" y="410547"/>
              <a:ext cx="11308702" cy="6447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93700" dist="635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5" latinLnBrk="0">
                <a:lnSpc>
                  <a:spcPct val="150000"/>
                </a:lnSpc>
                <a:defRPr/>
              </a:pPr>
              <a:r>
                <a:rPr lang="ko-KR" altLang="en-US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어려웠던 점</a:t>
              </a:r>
              <a:endPara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2173844-790D-4843-98FB-04FDB4AC019A}"/>
                </a:ext>
              </a:extLst>
            </p:cNvPr>
            <p:cNvSpPr/>
            <p:nvPr/>
          </p:nvSpPr>
          <p:spPr>
            <a:xfrm>
              <a:off x="578498" y="64381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76A13EF6-88EC-4F7B-9E31-4F7347E4B206}"/>
                </a:ext>
              </a:extLst>
            </p:cNvPr>
            <p:cNvSpPr/>
            <p:nvPr/>
          </p:nvSpPr>
          <p:spPr>
            <a:xfrm>
              <a:off x="578498" y="108952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A3A91AB-EAB1-4C6B-B377-7D1A49EED214}"/>
                </a:ext>
              </a:extLst>
            </p:cNvPr>
            <p:cNvSpPr/>
            <p:nvPr/>
          </p:nvSpPr>
          <p:spPr>
            <a:xfrm>
              <a:off x="578498" y="153524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A4830736-0550-4269-AB9D-783F9D99EE1C}"/>
                </a:ext>
              </a:extLst>
            </p:cNvPr>
            <p:cNvSpPr/>
            <p:nvPr/>
          </p:nvSpPr>
          <p:spPr>
            <a:xfrm>
              <a:off x="578498" y="198096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85BEFA5-27C4-41CE-84DE-D56223A0B283}"/>
                </a:ext>
              </a:extLst>
            </p:cNvPr>
            <p:cNvSpPr/>
            <p:nvPr/>
          </p:nvSpPr>
          <p:spPr>
            <a:xfrm>
              <a:off x="578498" y="242667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2BA3A53-0458-4E93-848D-D2009E01BE08}"/>
                </a:ext>
              </a:extLst>
            </p:cNvPr>
            <p:cNvSpPr/>
            <p:nvPr/>
          </p:nvSpPr>
          <p:spPr>
            <a:xfrm>
              <a:off x="578498" y="287239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BAE4E13-021D-446E-9932-B37150C48701}"/>
                </a:ext>
              </a:extLst>
            </p:cNvPr>
            <p:cNvSpPr/>
            <p:nvPr/>
          </p:nvSpPr>
          <p:spPr>
            <a:xfrm>
              <a:off x="578498" y="331810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0B5CBA63-F3D3-4E1C-9996-732F0306C825}"/>
                </a:ext>
              </a:extLst>
            </p:cNvPr>
            <p:cNvSpPr/>
            <p:nvPr/>
          </p:nvSpPr>
          <p:spPr>
            <a:xfrm>
              <a:off x="578498" y="376382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F553926-9E71-4A8F-A716-7DDB2874B3E9}"/>
                </a:ext>
              </a:extLst>
            </p:cNvPr>
            <p:cNvSpPr/>
            <p:nvPr/>
          </p:nvSpPr>
          <p:spPr>
            <a:xfrm>
              <a:off x="578498" y="4209540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8B80FF9-9A94-4743-8674-4447D9575A05}"/>
                </a:ext>
              </a:extLst>
            </p:cNvPr>
            <p:cNvSpPr/>
            <p:nvPr/>
          </p:nvSpPr>
          <p:spPr>
            <a:xfrm>
              <a:off x="578498" y="4655256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F71E6F35-9AAC-43A1-8FAB-05B4AE7C8AB3}"/>
                </a:ext>
              </a:extLst>
            </p:cNvPr>
            <p:cNvSpPr/>
            <p:nvPr/>
          </p:nvSpPr>
          <p:spPr>
            <a:xfrm>
              <a:off x="578498" y="5100972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91176F0-BC4A-49B9-BF37-E558966148E8}"/>
                </a:ext>
              </a:extLst>
            </p:cNvPr>
            <p:cNvSpPr/>
            <p:nvPr/>
          </p:nvSpPr>
          <p:spPr>
            <a:xfrm>
              <a:off x="578498" y="5546688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1FFE829-8BED-41E9-A99B-1B5E5358FB85}"/>
                </a:ext>
              </a:extLst>
            </p:cNvPr>
            <p:cNvSpPr/>
            <p:nvPr/>
          </p:nvSpPr>
          <p:spPr>
            <a:xfrm>
              <a:off x="578498" y="5992404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52D7588-1281-4E7F-A371-888F9352AB07}"/>
                </a:ext>
              </a:extLst>
            </p:cNvPr>
            <p:cNvSpPr/>
            <p:nvPr/>
          </p:nvSpPr>
          <p:spPr>
            <a:xfrm>
              <a:off x="578498" y="6438119"/>
              <a:ext cx="233266" cy="233266"/>
            </a:xfrm>
            <a:prstGeom prst="roundRect">
              <a:avLst>
                <a:gd name="adj" fmla="val 10542"/>
              </a:avLst>
            </a:prstGeom>
            <a:solidFill>
              <a:srgbClr val="858BBD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B28C3373-707C-4413-9F71-CBC8231D173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08952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2441CA8-15C1-4366-B46D-4A89A632E42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53524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CD44B40-9465-47A2-AD75-5DD1EDA0EB6E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198096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CCF66344-E196-42C7-8733-5F9F8562AA6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42667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B107DFA1-8740-4C70-9954-B730EBFD15C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287239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F7598FB-8681-4DD4-932C-2627ED0DD79C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31810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3A4CB44-C0BD-4F2A-BC3E-45F438B7CC52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376382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BFF92F3-928B-4D1B-9044-6C85A472C57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20954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8AFC4549-6E34-44D7-A966-ECEA61AB65F8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4655256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BD52B18-F208-4138-9011-4076E6361ED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100972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F32C5D1E-6C36-48FC-BFB9-374C062DC8A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546688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59BB2B5-2FD9-41DB-B9FB-4A99E345A6D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5992404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DD73AE9-80A8-4B5E-827C-BEF93347F620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57" y="6438120"/>
              <a:ext cx="10368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A09F0B45-ADE1-4A19-A177-83DE1629AD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827168" y="3720041"/>
              <a:ext cx="6264000" cy="0"/>
            </a:xfrm>
            <a:prstGeom prst="line">
              <a:avLst/>
            </a:prstGeom>
            <a:ln w="19050">
              <a:solidFill>
                <a:srgbClr val="858BB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AE71A78-34FE-4219-9C97-7D0681E93C00}"/>
              </a:ext>
            </a:extLst>
          </p:cNvPr>
          <p:cNvSpPr/>
          <p:nvPr/>
        </p:nvSpPr>
        <p:spPr>
          <a:xfrm rot="19410726">
            <a:off x="13504" y="45389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DEEEEB8D-C7CF-4536-B765-6BA24487FCF1}"/>
              </a:ext>
            </a:extLst>
          </p:cNvPr>
          <p:cNvSpPr/>
          <p:nvPr/>
        </p:nvSpPr>
        <p:spPr>
          <a:xfrm rot="19410726">
            <a:off x="-59572" y="400712"/>
            <a:ext cx="1471216" cy="374659"/>
          </a:xfrm>
          <a:custGeom>
            <a:avLst/>
            <a:gdLst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158621 w 2388637"/>
              <a:gd name="connsiteY30" fmla="*/ 42920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93306 w 2388637"/>
              <a:gd name="connsiteY29" fmla="*/ 531844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606490 w 2388637"/>
              <a:gd name="connsiteY0" fmla="*/ 0 h 774440"/>
              <a:gd name="connsiteX1" fmla="*/ 2379306 w 2388637"/>
              <a:gd name="connsiteY1" fmla="*/ 0 h 774440"/>
              <a:gd name="connsiteX2" fmla="*/ 2323323 w 2388637"/>
              <a:gd name="connsiteY2" fmla="*/ 74644 h 774440"/>
              <a:gd name="connsiteX3" fmla="*/ 2323323 w 2388637"/>
              <a:gd name="connsiteY3" fmla="*/ 74644 h 774440"/>
              <a:gd name="connsiteX4" fmla="*/ 2313992 w 2388637"/>
              <a:gd name="connsiteY4" fmla="*/ 111967 h 774440"/>
              <a:gd name="connsiteX5" fmla="*/ 2388637 w 2388637"/>
              <a:gd name="connsiteY5" fmla="*/ 167951 h 774440"/>
              <a:gd name="connsiteX6" fmla="*/ 2323323 w 2388637"/>
              <a:gd name="connsiteY6" fmla="*/ 186612 h 774440"/>
              <a:gd name="connsiteX7" fmla="*/ 2369976 w 2388637"/>
              <a:gd name="connsiteY7" fmla="*/ 279918 h 774440"/>
              <a:gd name="connsiteX8" fmla="*/ 2323323 w 2388637"/>
              <a:gd name="connsiteY8" fmla="*/ 270587 h 774440"/>
              <a:gd name="connsiteX9" fmla="*/ 2323323 w 2388637"/>
              <a:gd name="connsiteY9" fmla="*/ 270587 h 774440"/>
              <a:gd name="connsiteX10" fmla="*/ 2388637 w 2388637"/>
              <a:gd name="connsiteY10" fmla="*/ 391885 h 774440"/>
              <a:gd name="connsiteX11" fmla="*/ 2295331 w 2388637"/>
              <a:gd name="connsiteY11" fmla="*/ 401216 h 774440"/>
              <a:gd name="connsiteX12" fmla="*/ 2341984 w 2388637"/>
              <a:gd name="connsiteY12" fmla="*/ 475861 h 774440"/>
              <a:gd name="connsiteX13" fmla="*/ 2258008 w 2388637"/>
              <a:gd name="connsiteY13" fmla="*/ 485191 h 774440"/>
              <a:gd name="connsiteX14" fmla="*/ 2323323 w 2388637"/>
              <a:gd name="connsiteY14" fmla="*/ 587828 h 774440"/>
              <a:gd name="connsiteX15" fmla="*/ 2369976 w 2388637"/>
              <a:gd name="connsiteY15" fmla="*/ 615820 h 774440"/>
              <a:gd name="connsiteX16" fmla="*/ 2295331 w 2388637"/>
              <a:gd name="connsiteY16" fmla="*/ 587828 h 774440"/>
              <a:gd name="connsiteX17" fmla="*/ 2332653 w 2388637"/>
              <a:gd name="connsiteY17" fmla="*/ 634481 h 774440"/>
              <a:gd name="connsiteX18" fmla="*/ 2313992 w 2388637"/>
              <a:gd name="connsiteY18" fmla="*/ 690465 h 774440"/>
              <a:gd name="connsiteX19" fmla="*/ 2388637 w 2388637"/>
              <a:gd name="connsiteY19" fmla="*/ 718457 h 774440"/>
              <a:gd name="connsiteX20" fmla="*/ 2341984 w 2388637"/>
              <a:gd name="connsiteY20" fmla="*/ 765110 h 774440"/>
              <a:gd name="connsiteX21" fmla="*/ 55984 w 2388637"/>
              <a:gd name="connsiteY21" fmla="*/ 774440 h 774440"/>
              <a:gd name="connsiteX22" fmla="*/ 55984 w 2388637"/>
              <a:gd name="connsiteY22" fmla="*/ 774440 h 774440"/>
              <a:gd name="connsiteX23" fmla="*/ 93306 w 2388637"/>
              <a:gd name="connsiteY23" fmla="*/ 690465 h 774440"/>
              <a:gd name="connsiteX24" fmla="*/ 111967 w 2388637"/>
              <a:gd name="connsiteY24" fmla="*/ 662473 h 774440"/>
              <a:gd name="connsiteX25" fmla="*/ 0 w 2388637"/>
              <a:gd name="connsiteY25" fmla="*/ 634481 h 774440"/>
              <a:gd name="connsiteX26" fmla="*/ 65314 w 2388637"/>
              <a:gd name="connsiteY26" fmla="*/ 615820 h 774440"/>
              <a:gd name="connsiteX27" fmla="*/ 37323 w 2388637"/>
              <a:gd name="connsiteY27" fmla="*/ 569167 h 774440"/>
              <a:gd name="connsiteX28" fmla="*/ 93306 w 2388637"/>
              <a:gd name="connsiteY28" fmla="*/ 531844 h 774440"/>
              <a:gd name="connsiteX29" fmla="*/ 71081 w 2388637"/>
              <a:gd name="connsiteY29" fmla="*/ 505593 h 774440"/>
              <a:gd name="connsiteX30" fmla="*/ 53846 w 2388637"/>
              <a:gd name="connsiteY30" fmla="*/ 409518 h 774440"/>
              <a:gd name="connsiteX31" fmla="*/ 130629 w 2388637"/>
              <a:gd name="connsiteY31" fmla="*/ 354563 h 774440"/>
              <a:gd name="connsiteX32" fmla="*/ 130629 w 2388637"/>
              <a:gd name="connsiteY32" fmla="*/ 354563 h 774440"/>
              <a:gd name="connsiteX33" fmla="*/ 139959 w 2388637"/>
              <a:gd name="connsiteY33" fmla="*/ 279918 h 774440"/>
              <a:gd name="connsiteX34" fmla="*/ 186612 w 2388637"/>
              <a:gd name="connsiteY34" fmla="*/ 214604 h 774440"/>
              <a:gd name="connsiteX35" fmla="*/ 111967 w 2388637"/>
              <a:gd name="connsiteY35" fmla="*/ 195942 h 774440"/>
              <a:gd name="connsiteX36" fmla="*/ 139959 w 2388637"/>
              <a:gd name="connsiteY36" fmla="*/ 139959 h 774440"/>
              <a:gd name="connsiteX37" fmla="*/ 111967 w 2388637"/>
              <a:gd name="connsiteY37" fmla="*/ 93306 h 774440"/>
              <a:gd name="connsiteX38" fmla="*/ 111967 w 2388637"/>
              <a:gd name="connsiteY38" fmla="*/ 93306 h 774440"/>
              <a:gd name="connsiteX39" fmla="*/ 111967 w 2388637"/>
              <a:gd name="connsiteY39" fmla="*/ 93306 h 774440"/>
              <a:gd name="connsiteX40" fmla="*/ 55984 w 2388637"/>
              <a:gd name="connsiteY40" fmla="*/ 74644 h 774440"/>
              <a:gd name="connsiteX41" fmla="*/ 83976 w 2388637"/>
              <a:gd name="connsiteY41" fmla="*/ 65314 h 774440"/>
              <a:gd name="connsiteX42" fmla="*/ 9331 w 2388637"/>
              <a:gd name="connsiteY42" fmla="*/ 9330 h 774440"/>
              <a:gd name="connsiteX43" fmla="*/ 606490 w 2388637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121298 w 2379306"/>
              <a:gd name="connsiteY32" fmla="*/ 354563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130628 w 2379306"/>
              <a:gd name="connsiteY33" fmla="*/ 279918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121298 w 2379306"/>
              <a:gd name="connsiteY31" fmla="*/ 354563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177281 w 2379306"/>
              <a:gd name="connsiteY34" fmla="*/ 214604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130628 w 2379306"/>
              <a:gd name="connsiteY36" fmla="*/ 139959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97159 w 2379306"/>
              <a:gd name="connsiteY0" fmla="*/ 0 h 774440"/>
              <a:gd name="connsiteX1" fmla="*/ 2369975 w 2379306"/>
              <a:gd name="connsiteY1" fmla="*/ 0 h 774440"/>
              <a:gd name="connsiteX2" fmla="*/ 2313992 w 2379306"/>
              <a:gd name="connsiteY2" fmla="*/ 74644 h 774440"/>
              <a:gd name="connsiteX3" fmla="*/ 2313992 w 2379306"/>
              <a:gd name="connsiteY3" fmla="*/ 74644 h 774440"/>
              <a:gd name="connsiteX4" fmla="*/ 2304661 w 2379306"/>
              <a:gd name="connsiteY4" fmla="*/ 111967 h 774440"/>
              <a:gd name="connsiteX5" fmla="*/ 2379306 w 2379306"/>
              <a:gd name="connsiteY5" fmla="*/ 167951 h 774440"/>
              <a:gd name="connsiteX6" fmla="*/ 2313992 w 2379306"/>
              <a:gd name="connsiteY6" fmla="*/ 186612 h 774440"/>
              <a:gd name="connsiteX7" fmla="*/ 2360645 w 2379306"/>
              <a:gd name="connsiteY7" fmla="*/ 279918 h 774440"/>
              <a:gd name="connsiteX8" fmla="*/ 2313992 w 2379306"/>
              <a:gd name="connsiteY8" fmla="*/ 270587 h 774440"/>
              <a:gd name="connsiteX9" fmla="*/ 2313992 w 2379306"/>
              <a:gd name="connsiteY9" fmla="*/ 270587 h 774440"/>
              <a:gd name="connsiteX10" fmla="*/ 2379306 w 2379306"/>
              <a:gd name="connsiteY10" fmla="*/ 391885 h 774440"/>
              <a:gd name="connsiteX11" fmla="*/ 2286000 w 2379306"/>
              <a:gd name="connsiteY11" fmla="*/ 401216 h 774440"/>
              <a:gd name="connsiteX12" fmla="*/ 2332653 w 2379306"/>
              <a:gd name="connsiteY12" fmla="*/ 475861 h 774440"/>
              <a:gd name="connsiteX13" fmla="*/ 2248677 w 2379306"/>
              <a:gd name="connsiteY13" fmla="*/ 485191 h 774440"/>
              <a:gd name="connsiteX14" fmla="*/ 2313992 w 2379306"/>
              <a:gd name="connsiteY14" fmla="*/ 587828 h 774440"/>
              <a:gd name="connsiteX15" fmla="*/ 2360645 w 2379306"/>
              <a:gd name="connsiteY15" fmla="*/ 615820 h 774440"/>
              <a:gd name="connsiteX16" fmla="*/ 2286000 w 2379306"/>
              <a:gd name="connsiteY16" fmla="*/ 587828 h 774440"/>
              <a:gd name="connsiteX17" fmla="*/ 2323322 w 2379306"/>
              <a:gd name="connsiteY17" fmla="*/ 634481 h 774440"/>
              <a:gd name="connsiteX18" fmla="*/ 2304661 w 2379306"/>
              <a:gd name="connsiteY18" fmla="*/ 690465 h 774440"/>
              <a:gd name="connsiteX19" fmla="*/ 2379306 w 2379306"/>
              <a:gd name="connsiteY19" fmla="*/ 718457 h 774440"/>
              <a:gd name="connsiteX20" fmla="*/ 2332653 w 2379306"/>
              <a:gd name="connsiteY20" fmla="*/ 765110 h 774440"/>
              <a:gd name="connsiteX21" fmla="*/ 46653 w 2379306"/>
              <a:gd name="connsiteY21" fmla="*/ 774440 h 774440"/>
              <a:gd name="connsiteX22" fmla="*/ 46653 w 2379306"/>
              <a:gd name="connsiteY22" fmla="*/ 774440 h 774440"/>
              <a:gd name="connsiteX23" fmla="*/ 83975 w 2379306"/>
              <a:gd name="connsiteY23" fmla="*/ 690465 h 774440"/>
              <a:gd name="connsiteX24" fmla="*/ 102636 w 2379306"/>
              <a:gd name="connsiteY24" fmla="*/ 662473 h 774440"/>
              <a:gd name="connsiteX25" fmla="*/ 22419 w 2379306"/>
              <a:gd name="connsiteY25" fmla="*/ 634482 h 774440"/>
              <a:gd name="connsiteX26" fmla="*/ 55983 w 2379306"/>
              <a:gd name="connsiteY26" fmla="*/ 615820 h 774440"/>
              <a:gd name="connsiteX27" fmla="*/ 27992 w 2379306"/>
              <a:gd name="connsiteY27" fmla="*/ 569167 h 774440"/>
              <a:gd name="connsiteX28" fmla="*/ 83975 w 2379306"/>
              <a:gd name="connsiteY28" fmla="*/ 531844 h 774440"/>
              <a:gd name="connsiteX29" fmla="*/ 61750 w 2379306"/>
              <a:gd name="connsiteY29" fmla="*/ 505593 h 774440"/>
              <a:gd name="connsiteX30" fmla="*/ 44515 w 2379306"/>
              <a:gd name="connsiteY30" fmla="*/ 409518 h 774440"/>
              <a:gd name="connsiteX31" fmla="*/ 95898 w 2379306"/>
              <a:gd name="connsiteY31" fmla="*/ 334875 h 774440"/>
              <a:gd name="connsiteX32" fmla="*/ 57798 w 2379306"/>
              <a:gd name="connsiteY32" fmla="*/ 341438 h 774440"/>
              <a:gd name="connsiteX33" fmla="*/ 89353 w 2379306"/>
              <a:gd name="connsiteY33" fmla="*/ 253667 h 774440"/>
              <a:gd name="connsiteX34" fmla="*/ 53456 w 2379306"/>
              <a:gd name="connsiteY34" fmla="*/ 194915 h 774440"/>
              <a:gd name="connsiteX35" fmla="*/ 102636 w 2379306"/>
              <a:gd name="connsiteY35" fmla="*/ 195942 h 774440"/>
              <a:gd name="connsiteX36" fmla="*/ 86178 w 2379306"/>
              <a:gd name="connsiteY36" fmla="*/ 126832 h 774440"/>
              <a:gd name="connsiteX37" fmla="*/ 102636 w 2379306"/>
              <a:gd name="connsiteY37" fmla="*/ 93306 h 774440"/>
              <a:gd name="connsiteX38" fmla="*/ 102636 w 2379306"/>
              <a:gd name="connsiteY38" fmla="*/ 93306 h 774440"/>
              <a:gd name="connsiteX39" fmla="*/ 102636 w 2379306"/>
              <a:gd name="connsiteY39" fmla="*/ 93306 h 774440"/>
              <a:gd name="connsiteX40" fmla="*/ 46653 w 2379306"/>
              <a:gd name="connsiteY40" fmla="*/ 74644 h 774440"/>
              <a:gd name="connsiteX41" fmla="*/ 74645 w 2379306"/>
              <a:gd name="connsiteY41" fmla="*/ 65314 h 774440"/>
              <a:gd name="connsiteX42" fmla="*/ 0 w 2379306"/>
              <a:gd name="connsiteY42" fmla="*/ 9330 h 774440"/>
              <a:gd name="connsiteX43" fmla="*/ 597159 w 2379306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226258 w 2356887"/>
              <a:gd name="connsiteY13" fmla="*/ 485191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282242 w 2356887"/>
              <a:gd name="connsiteY18" fmla="*/ 690465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38226 w 2356887"/>
              <a:gd name="connsiteY15" fmla="*/ 615820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56887 w 2356887"/>
              <a:gd name="connsiteY10" fmla="*/ 391885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63581 w 2356887"/>
              <a:gd name="connsiteY11" fmla="*/ 401216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56887 w 2356887"/>
              <a:gd name="connsiteY5" fmla="*/ 167951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282242 w 2356887"/>
              <a:gd name="connsiteY4" fmla="*/ 111967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22351 w 2356887"/>
              <a:gd name="connsiteY15" fmla="*/ 576443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263581 w 2356887"/>
              <a:gd name="connsiteY16" fmla="*/ 587828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  <a:gd name="connsiteX0" fmla="*/ 574740 w 2356887"/>
              <a:gd name="connsiteY0" fmla="*/ 0 h 774440"/>
              <a:gd name="connsiteX1" fmla="*/ 2347556 w 2356887"/>
              <a:gd name="connsiteY1" fmla="*/ 0 h 774440"/>
              <a:gd name="connsiteX2" fmla="*/ 2291573 w 2356887"/>
              <a:gd name="connsiteY2" fmla="*/ 74644 h 774440"/>
              <a:gd name="connsiteX3" fmla="*/ 2291573 w 2356887"/>
              <a:gd name="connsiteY3" fmla="*/ 74644 h 774440"/>
              <a:gd name="connsiteX4" fmla="*/ 2326692 w 2356887"/>
              <a:gd name="connsiteY4" fmla="*/ 111966 h 774440"/>
              <a:gd name="connsiteX5" fmla="*/ 2337837 w 2356887"/>
              <a:gd name="connsiteY5" fmla="*/ 141699 h 774440"/>
              <a:gd name="connsiteX6" fmla="*/ 2291573 w 2356887"/>
              <a:gd name="connsiteY6" fmla="*/ 186612 h 774440"/>
              <a:gd name="connsiteX7" fmla="*/ 2338226 w 2356887"/>
              <a:gd name="connsiteY7" fmla="*/ 279918 h 774440"/>
              <a:gd name="connsiteX8" fmla="*/ 2291573 w 2356887"/>
              <a:gd name="connsiteY8" fmla="*/ 270587 h 774440"/>
              <a:gd name="connsiteX9" fmla="*/ 2291573 w 2356887"/>
              <a:gd name="connsiteY9" fmla="*/ 270587 h 774440"/>
              <a:gd name="connsiteX10" fmla="*/ 2328312 w 2356887"/>
              <a:gd name="connsiteY10" fmla="*/ 359070 h 774440"/>
              <a:gd name="connsiteX11" fmla="*/ 2292156 w 2356887"/>
              <a:gd name="connsiteY11" fmla="*/ 434032 h 774440"/>
              <a:gd name="connsiteX12" fmla="*/ 2310234 w 2356887"/>
              <a:gd name="connsiteY12" fmla="*/ 475861 h 774440"/>
              <a:gd name="connsiteX13" fmla="*/ 2321508 w 2356887"/>
              <a:gd name="connsiteY13" fmla="*/ 511443 h 774440"/>
              <a:gd name="connsiteX14" fmla="*/ 2291573 w 2356887"/>
              <a:gd name="connsiteY14" fmla="*/ 587828 h 774440"/>
              <a:gd name="connsiteX15" fmla="*/ 2319176 w 2356887"/>
              <a:gd name="connsiteY15" fmla="*/ 550192 h 774440"/>
              <a:gd name="connsiteX16" fmla="*/ 2320731 w 2356887"/>
              <a:gd name="connsiteY16" fmla="*/ 594391 h 774440"/>
              <a:gd name="connsiteX17" fmla="*/ 2300903 w 2356887"/>
              <a:gd name="connsiteY17" fmla="*/ 634481 h 774440"/>
              <a:gd name="connsiteX18" fmla="*/ 2323517 w 2356887"/>
              <a:gd name="connsiteY18" fmla="*/ 677340 h 774440"/>
              <a:gd name="connsiteX19" fmla="*/ 2356887 w 2356887"/>
              <a:gd name="connsiteY19" fmla="*/ 718457 h 774440"/>
              <a:gd name="connsiteX20" fmla="*/ 2310234 w 2356887"/>
              <a:gd name="connsiteY20" fmla="*/ 765110 h 774440"/>
              <a:gd name="connsiteX21" fmla="*/ 24234 w 2356887"/>
              <a:gd name="connsiteY21" fmla="*/ 774440 h 774440"/>
              <a:gd name="connsiteX22" fmla="*/ 24234 w 2356887"/>
              <a:gd name="connsiteY22" fmla="*/ 774440 h 774440"/>
              <a:gd name="connsiteX23" fmla="*/ 61556 w 2356887"/>
              <a:gd name="connsiteY23" fmla="*/ 690465 h 774440"/>
              <a:gd name="connsiteX24" fmla="*/ 80217 w 2356887"/>
              <a:gd name="connsiteY24" fmla="*/ 662473 h 774440"/>
              <a:gd name="connsiteX25" fmla="*/ 0 w 2356887"/>
              <a:gd name="connsiteY25" fmla="*/ 634482 h 774440"/>
              <a:gd name="connsiteX26" fmla="*/ 33564 w 2356887"/>
              <a:gd name="connsiteY26" fmla="*/ 615820 h 774440"/>
              <a:gd name="connsiteX27" fmla="*/ 5573 w 2356887"/>
              <a:gd name="connsiteY27" fmla="*/ 569167 h 774440"/>
              <a:gd name="connsiteX28" fmla="*/ 61556 w 2356887"/>
              <a:gd name="connsiteY28" fmla="*/ 531844 h 774440"/>
              <a:gd name="connsiteX29" fmla="*/ 39331 w 2356887"/>
              <a:gd name="connsiteY29" fmla="*/ 505593 h 774440"/>
              <a:gd name="connsiteX30" fmla="*/ 22096 w 2356887"/>
              <a:gd name="connsiteY30" fmla="*/ 409518 h 774440"/>
              <a:gd name="connsiteX31" fmla="*/ 73479 w 2356887"/>
              <a:gd name="connsiteY31" fmla="*/ 334875 h 774440"/>
              <a:gd name="connsiteX32" fmla="*/ 35379 w 2356887"/>
              <a:gd name="connsiteY32" fmla="*/ 341438 h 774440"/>
              <a:gd name="connsiteX33" fmla="*/ 66934 w 2356887"/>
              <a:gd name="connsiteY33" fmla="*/ 253667 h 774440"/>
              <a:gd name="connsiteX34" fmla="*/ 31037 w 2356887"/>
              <a:gd name="connsiteY34" fmla="*/ 194915 h 774440"/>
              <a:gd name="connsiteX35" fmla="*/ 80217 w 2356887"/>
              <a:gd name="connsiteY35" fmla="*/ 195942 h 774440"/>
              <a:gd name="connsiteX36" fmla="*/ 63759 w 2356887"/>
              <a:gd name="connsiteY36" fmla="*/ 126832 h 774440"/>
              <a:gd name="connsiteX37" fmla="*/ 80217 w 2356887"/>
              <a:gd name="connsiteY37" fmla="*/ 93306 h 774440"/>
              <a:gd name="connsiteX38" fmla="*/ 80217 w 2356887"/>
              <a:gd name="connsiteY38" fmla="*/ 93306 h 774440"/>
              <a:gd name="connsiteX39" fmla="*/ 80217 w 2356887"/>
              <a:gd name="connsiteY39" fmla="*/ 93306 h 774440"/>
              <a:gd name="connsiteX40" fmla="*/ 24234 w 2356887"/>
              <a:gd name="connsiteY40" fmla="*/ 74644 h 774440"/>
              <a:gd name="connsiteX41" fmla="*/ 52226 w 2356887"/>
              <a:gd name="connsiteY41" fmla="*/ 65314 h 774440"/>
              <a:gd name="connsiteX42" fmla="*/ 31556 w 2356887"/>
              <a:gd name="connsiteY42" fmla="*/ 9331 h 774440"/>
              <a:gd name="connsiteX43" fmla="*/ 574740 w 2356887"/>
              <a:gd name="connsiteY43" fmla="*/ 0 h 7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56887" h="774440">
                <a:moveTo>
                  <a:pt x="574740" y="0"/>
                </a:moveTo>
                <a:lnTo>
                  <a:pt x="2347556" y="0"/>
                </a:lnTo>
                <a:lnTo>
                  <a:pt x="2291573" y="74644"/>
                </a:lnTo>
                <a:lnTo>
                  <a:pt x="2291573" y="74644"/>
                </a:lnTo>
                <a:lnTo>
                  <a:pt x="2326692" y="111966"/>
                </a:lnTo>
                <a:lnTo>
                  <a:pt x="2337837" y="141699"/>
                </a:lnTo>
                <a:lnTo>
                  <a:pt x="2291573" y="186612"/>
                </a:lnTo>
                <a:lnTo>
                  <a:pt x="2338226" y="279918"/>
                </a:lnTo>
                <a:lnTo>
                  <a:pt x="2291573" y="270587"/>
                </a:lnTo>
                <a:lnTo>
                  <a:pt x="2291573" y="270587"/>
                </a:lnTo>
                <a:lnTo>
                  <a:pt x="2328312" y="359070"/>
                </a:lnTo>
                <a:lnTo>
                  <a:pt x="2292156" y="434032"/>
                </a:lnTo>
                <a:lnTo>
                  <a:pt x="2310234" y="475861"/>
                </a:lnTo>
                <a:lnTo>
                  <a:pt x="2321508" y="511443"/>
                </a:lnTo>
                <a:lnTo>
                  <a:pt x="2291573" y="587828"/>
                </a:lnTo>
                <a:lnTo>
                  <a:pt x="2319176" y="550192"/>
                </a:lnTo>
                <a:cubicBezTo>
                  <a:pt x="2319694" y="564925"/>
                  <a:pt x="2320213" y="579658"/>
                  <a:pt x="2320731" y="594391"/>
                </a:cubicBezTo>
                <a:lnTo>
                  <a:pt x="2300903" y="634481"/>
                </a:lnTo>
                <a:lnTo>
                  <a:pt x="2323517" y="677340"/>
                </a:lnTo>
                <a:lnTo>
                  <a:pt x="2356887" y="718457"/>
                </a:lnTo>
                <a:lnTo>
                  <a:pt x="2310234" y="765110"/>
                </a:lnTo>
                <a:lnTo>
                  <a:pt x="24234" y="774440"/>
                </a:lnTo>
                <a:lnTo>
                  <a:pt x="24234" y="774440"/>
                </a:lnTo>
                <a:lnTo>
                  <a:pt x="61556" y="690465"/>
                </a:lnTo>
                <a:lnTo>
                  <a:pt x="80217" y="662473"/>
                </a:lnTo>
                <a:lnTo>
                  <a:pt x="0" y="634482"/>
                </a:lnTo>
                <a:lnTo>
                  <a:pt x="33564" y="615820"/>
                </a:lnTo>
                <a:lnTo>
                  <a:pt x="5573" y="569167"/>
                </a:lnTo>
                <a:lnTo>
                  <a:pt x="61556" y="531844"/>
                </a:lnTo>
                <a:lnTo>
                  <a:pt x="39331" y="505593"/>
                </a:lnTo>
                <a:lnTo>
                  <a:pt x="22096" y="409518"/>
                </a:lnTo>
                <a:lnTo>
                  <a:pt x="73479" y="334875"/>
                </a:lnTo>
                <a:lnTo>
                  <a:pt x="35379" y="341438"/>
                </a:lnTo>
                <a:lnTo>
                  <a:pt x="66934" y="253667"/>
                </a:lnTo>
                <a:lnTo>
                  <a:pt x="31037" y="194915"/>
                </a:lnTo>
                <a:lnTo>
                  <a:pt x="80217" y="195942"/>
                </a:lnTo>
                <a:lnTo>
                  <a:pt x="63759" y="126832"/>
                </a:lnTo>
                <a:lnTo>
                  <a:pt x="80217" y="93306"/>
                </a:lnTo>
                <a:lnTo>
                  <a:pt x="80217" y="93306"/>
                </a:lnTo>
                <a:lnTo>
                  <a:pt x="80217" y="93306"/>
                </a:lnTo>
                <a:lnTo>
                  <a:pt x="24234" y="74644"/>
                </a:lnTo>
                <a:lnTo>
                  <a:pt x="52226" y="65314"/>
                </a:lnTo>
                <a:lnTo>
                  <a:pt x="31556" y="9331"/>
                </a:lnTo>
                <a:lnTo>
                  <a:pt x="574740" y="0"/>
                </a:lnTo>
                <a:close/>
              </a:path>
            </a:pathLst>
          </a:custGeom>
          <a:solidFill>
            <a:srgbClr val="FF7C8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80B7B-70F7-4A0A-8C8F-5268448CD5F2}"/>
              </a:ext>
            </a:extLst>
          </p:cNvPr>
          <p:cNvSpPr txBox="1"/>
          <p:nvPr/>
        </p:nvSpPr>
        <p:spPr>
          <a:xfrm>
            <a:off x="1180813" y="624843"/>
            <a:ext cx="1050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7C80"/>
                </a:solidFill>
                <a:latin typeface="Segoe Script" panose="030B0504020000000003" pitchFamily="66" charset="0"/>
              </a:rPr>
              <a:t>page. </a:t>
            </a:r>
            <a:r>
              <a:rPr lang="en-US" altLang="ko-KR" sz="1400" b="1" dirty="0">
                <a:solidFill>
                  <a:srgbClr val="FF7C80"/>
                </a:solidFill>
                <a:latin typeface="Segoe Script" panose="030B0504020000000003" pitchFamily="66" charset="0"/>
              </a:rPr>
              <a:t>02</a:t>
            </a:r>
            <a:endParaRPr lang="ko-KR" altLang="en-US" sz="1400" b="1" dirty="0">
              <a:solidFill>
                <a:srgbClr val="FF7C80"/>
              </a:solidFill>
              <a:latin typeface="Segoe Script" panose="030B0504020000000003" pitchFamily="66" charset="0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6730D85-5A0E-4FE5-B190-3C861DCA1FB1}"/>
              </a:ext>
            </a:extLst>
          </p:cNvPr>
          <p:cNvGrpSpPr/>
          <p:nvPr/>
        </p:nvGrpSpPr>
        <p:grpSpPr>
          <a:xfrm>
            <a:off x="1828006" y="613230"/>
            <a:ext cx="279617" cy="284498"/>
            <a:chOff x="1828006" y="613230"/>
            <a:chExt cx="279617" cy="28449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55538-EE25-442F-BFB1-AEBD391562D5}"/>
                </a:ext>
              </a:extLst>
            </p:cNvPr>
            <p:cNvGrpSpPr/>
            <p:nvPr/>
          </p:nvGrpSpPr>
          <p:grpSpPr>
            <a:xfrm>
              <a:off x="1828006" y="848113"/>
              <a:ext cx="279617" cy="49615"/>
              <a:chOff x="1828006" y="876691"/>
              <a:chExt cx="279617" cy="49615"/>
            </a:xfrm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B2C62B2C-178E-48D9-B08C-3E2D231F0A82}"/>
                  </a:ext>
                </a:extLst>
              </p:cNvPr>
              <p:cNvSpPr/>
              <p:nvPr/>
            </p:nvSpPr>
            <p:spPr>
              <a:xfrm>
                <a:off x="1828006" y="89756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8901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  <a:gd name="connsiteX0" fmla="*/ 0 w 257175"/>
                  <a:gd name="connsiteY0" fmla="*/ 28745 h 28745"/>
                  <a:gd name="connsiteX1" fmla="*/ 127000 w 257175"/>
                  <a:gd name="connsiteY1" fmla="*/ 16044 h 28745"/>
                  <a:gd name="connsiteX2" fmla="*/ 207963 w 257175"/>
                  <a:gd name="connsiteY2" fmla="*/ 7314 h 28745"/>
                  <a:gd name="connsiteX3" fmla="*/ 222250 w 257175"/>
                  <a:gd name="connsiteY3" fmla="*/ 3345 h 28745"/>
                  <a:gd name="connsiteX4" fmla="*/ 244475 w 257175"/>
                  <a:gd name="connsiteY4" fmla="*/ 170 h 28745"/>
                  <a:gd name="connsiteX5" fmla="*/ 257175 w 257175"/>
                  <a:gd name="connsiteY5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2340" y="19616"/>
                      <a:pt x="127000" y="16044"/>
                    </a:cubicBezTo>
                    <a:cubicBezTo>
                      <a:pt x="161660" y="12472"/>
                      <a:pt x="192088" y="8240"/>
                      <a:pt x="207963" y="7314"/>
                    </a:cubicBezTo>
                    <a:cubicBezTo>
                      <a:pt x="223838" y="6388"/>
                      <a:pt x="216165" y="4536"/>
                      <a:pt x="222250" y="3345"/>
                    </a:cubicBezTo>
                    <a:cubicBezTo>
                      <a:pt x="228335" y="2154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3169192B-BCDF-460B-A9A0-F09E52AC695D}"/>
                  </a:ext>
                </a:extLst>
              </p:cNvPr>
              <p:cNvSpPr/>
              <p:nvPr/>
            </p:nvSpPr>
            <p:spPr>
              <a:xfrm>
                <a:off x="1850448" y="876691"/>
                <a:ext cx="257175" cy="28745"/>
              </a:xfrm>
              <a:custGeom>
                <a:avLst/>
                <a:gdLst>
                  <a:gd name="connsiteX0" fmla="*/ 0 w 257175"/>
                  <a:gd name="connsiteY0" fmla="*/ 28745 h 28745"/>
                  <a:gd name="connsiteX1" fmla="*/ 146050 w 257175"/>
                  <a:gd name="connsiteY1" fmla="*/ 16045 h 28745"/>
                  <a:gd name="connsiteX2" fmla="*/ 222250 w 257175"/>
                  <a:gd name="connsiteY2" fmla="*/ 3345 h 28745"/>
                  <a:gd name="connsiteX3" fmla="*/ 244475 w 257175"/>
                  <a:gd name="connsiteY3" fmla="*/ 170 h 28745"/>
                  <a:gd name="connsiteX4" fmla="*/ 257175 w 257175"/>
                  <a:gd name="connsiteY4" fmla="*/ 170 h 2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28745">
                    <a:moveTo>
                      <a:pt x="0" y="28745"/>
                    </a:moveTo>
                    <a:cubicBezTo>
                      <a:pt x="48683" y="24512"/>
                      <a:pt x="97499" y="21594"/>
                      <a:pt x="146050" y="16045"/>
                    </a:cubicBezTo>
                    <a:cubicBezTo>
                      <a:pt x="171634" y="13121"/>
                      <a:pt x="196828" y="7445"/>
                      <a:pt x="222250" y="3345"/>
                    </a:cubicBezTo>
                    <a:cubicBezTo>
                      <a:pt x="229638" y="2153"/>
                      <a:pt x="237022" y="848"/>
                      <a:pt x="244475" y="170"/>
                    </a:cubicBezTo>
                    <a:cubicBezTo>
                      <a:pt x="248691" y="-213"/>
                      <a:pt x="252942" y="170"/>
                      <a:pt x="257175" y="170"/>
                    </a:cubicBezTo>
                  </a:path>
                </a:pathLst>
              </a:custGeom>
              <a:noFill/>
              <a:ln w="9525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BE6491-972D-44AC-8083-EAEFF544B673}"/>
                </a:ext>
              </a:extLst>
            </p:cNvPr>
            <p:cNvSpPr/>
            <p:nvPr/>
          </p:nvSpPr>
          <p:spPr>
            <a:xfrm>
              <a:off x="18907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A0B1CC78-A5EB-4889-A83E-5BFA5DBD1A19}"/>
                </a:ext>
              </a:extLst>
            </p:cNvPr>
            <p:cNvSpPr/>
            <p:nvPr/>
          </p:nvSpPr>
          <p:spPr>
            <a:xfrm>
              <a:off x="2007113" y="613230"/>
              <a:ext cx="36000" cy="3600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31E1EF3-8373-49D0-B013-3BBB7A72FB41}"/>
              </a:ext>
            </a:extLst>
          </p:cNvPr>
          <p:cNvSpPr txBox="1"/>
          <p:nvPr/>
        </p:nvSpPr>
        <p:spPr>
          <a:xfrm>
            <a:off x="1131757" y="1071785"/>
            <a:ext cx="10295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en-US" altLang="ko-KR" dirty="0"/>
              <a:t>Flask-</a:t>
            </a:r>
            <a:r>
              <a:rPr lang="en-US" altLang="ko-KR" dirty="0" err="1"/>
              <a:t>SQLAlchemy</a:t>
            </a:r>
            <a:r>
              <a:rPr lang="en-US" altLang="ko-KR" dirty="0"/>
              <a:t> </a:t>
            </a:r>
            <a:r>
              <a:rPr lang="ko-KR" altLang="en-US" dirty="0"/>
              <a:t>와 </a:t>
            </a:r>
            <a:r>
              <a:rPr lang="en-US" altLang="ko-KR" dirty="0" err="1"/>
              <a:t>SQLAlchemy</a:t>
            </a:r>
            <a:r>
              <a:rPr lang="ko-KR" altLang="en-US" dirty="0"/>
              <a:t>는 다르다</a:t>
            </a:r>
            <a:endParaRPr lang="en-US" altLang="ko-KR" dirty="0"/>
          </a:p>
          <a:p>
            <a:pPr marL="342900" indent="-342900" algn="ctr">
              <a:buAutoNum type="arabicPeriod"/>
            </a:pPr>
            <a:endParaRPr lang="en-US" altLang="ko-KR" dirty="0"/>
          </a:p>
          <a:p>
            <a:pPr algn="ctr"/>
            <a:r>
              <a:rPr lang="en-US" altLang="ko-KR" dirty="0"/>
              <a:t>- </a:t>
            </a:r>
            <a:r>
              <a:rPr lang="ko-KR" altLang="en-US" dirty="0" err="1"/>
              <a:t>구글링</a:t>
            </a:r>
            <a:r>
              <a:rPr lang="ko-KR" altLang="en-US" dirty="0"/>
              <a:t> 시 다르다는 것을 인지하지 못해서 코드 작성 시 많은 시간을 허비함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9CF3767-0FF5-4A8A-9695-A9041D6F5840}"/>
              </a:ext>
            </a:extLst>
          </p:cNvPr>
          <p:cNvSpPr txBox="1"/>
          <p:nvPr/>
        </p:nvSpPr>
        <p:spPr>
          <a:xfrm>
            <a:off x="1131757" y="2421902"/>
            <a:ext cx="10295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2. </a:t>
            </a:r>
            <a:r>
              <a:rPr lang="ko-KR" altLang="en-US" dirty="0"/>
              <a:t>실행되는 </a:t>
            </a:r>
            <a:r>
              <a:rPr lang="en-US" altLang="ko-KR" dirty="0"/>
              <a:t>.</a:t>
            </a:r>
            <a:r>
              <a:rPr lang="en-US" altLang="ko-KR" dirty="0" err="1"/>
              <a:t>py</a:t>
            </a:r>
            <a:r>
              <a:rPr lang="ko-KR" altLang="en-US" dirty="0"/>
              <a:t>파일에서는 상대경로를 사용 할 수 없다</a:t>
            </a:r>
            <a:r>
              <a:rPr lang="en-US" altLang="ko-KR" dirty="0"/>
              <a:t>.</a:t>
            </a:r>
          </a:p>
          <a:p>
            <a:pPr marL="342900" indent="-342900" algn="ctr">
              <a:buAutoNum type="arabicPeriod"/>
            </a:pPr>
            <a:endParaRPr lang="en-US" altLang="ko-KR" dirty="0"/>
          </a:p>
          <a:p>
            <a:pPr algn="ctr"/>
            <a:r>
              <a:rPr lang="en-US" altLang="ko-KR" dirty="0"/>
              <a:t>-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from . import models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불가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models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가능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12211A0-B938-45CB-B850-0B12FC62D1EF}"/>
              </a:ext>
            </a:extLst>
          </p:cNvPr>
          <p:cNvSpPr txBox="1"/>
          <p:nvPr/>
        </p:nvSpPr>
        <p:spPr>
          <a:xfrm>
            <a:off x="1131757" y="3750855"/>
            <a:ext cx="10295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3.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redirect,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url_for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함수의 사용법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- </a:t>
            </a:r>
            <a:r>
              <a:rPr lang="ko-KR" altLang="en-US" dirty="0"/>
              <a:t>변수를 넘기는 법</a:t>
            </a:r>
            <a:r>
              <a:rPr lang="en-US" altLang="ko-KR" dirty="0"/>
              <a:t>, </a:t>
            </a:r>
            <a:r>
              <a:rPr lang="ko-KR" altLang="en-US" dirty="0"/>
              <a:t>파라미터를 넘기는 법 검색하고 적용하는 시간이 생각보다 길었음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AB5AF0A-F41C-400F-92E7-80789AF6F7E7}"/>
              </a:ext>
            </a:extLst>
          </p:cNvPr>
          <p:cNvSpPr txBox="1"/>
          <p:nvPr/>
        </p:nvSpPr>
        <p:spPr>
          <a:xfrm>
            <a:off x="1131757" y="5077424"/>
            <a:ext cx="102953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4.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코치님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  <a:p>
            <a:pPr algn="ctr"/>
            <a:endParaRPr lang="en-US" altLang="ko-KR" dirty="0"/>
          </a:p>
          <a:p>
            <a:pPr marL="285750" indent="-285750" algn="ctr">
              <a:buFontTx/>
              <a:buChar char="-"/>
            </a:pPr>
            <a:r>
              <a:rPr lang="ko-KR" altLang="en-US" dirty="0"/>
              <a:t>있으셔서</a:t>
            </a:r>
            <a:r>
              <a:rPr lang="en-US" altLang="ko-KR" dirty="0"/>
              <a:t>, </a:t>
            </a:r>
            <a:r>
              <a:rPr lang="ko-KR" altLang="en-US" dirty="0"/>
              <a:t>프로젝트 가능</a:t>
            </a:r>
            <a:r>
              <a:rPr lang="en-US" altLang="ko-KR" dirty="0"/>
              <a:t>, </a:t>
            </a:r>
            <a:r>
              <a:rPr lang="ko-KR" altLang="en-US" dirty="0"/>
              <a:t>안 계셨으면</a:t>
            </a:r>
            <a:r>
              <a:rPr lang="en-US" altLang="ko-KR" dirty="0"/>
              <a:t> </a:t>
            </a:r>
            <a:r>
              <a:rPr lang="ko-KR" altLang="en-US" dirty="0"/>
              <a:t>막히는 부분에서 시간을 다 허비하던지</a:t>
            </a:r>
            <a:r>
              <a:rPr lang="en-US" altLang="ko-KR" dirty="0"/>
              <a:t>…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 혹은 틀린 방향으로 프로젝트를 진행 했을 확률이 높음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03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6" r="23519" b="12741"/>
          <a:stretch/>
        </p:blipFill>
        <p:spPr>
          <a:xfrm>
            <a:off x="11280579" y="5887872"/>
            <a:ext cx="494471" cy="7963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07701" y="2456506"/>
            <a:ext cx="5472608" cy="1733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666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Q&amp;A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79776" y="4472729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0207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383</Words>
  <Application>Microsoft Office PowerPoint</Application>
  <PresentationFormat>와이드스크린</PresentationFormat>
  <Paragraphs>60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SFMono-Regular</vt:lpstr>
      <vt:lpstr>Yu Gothic UI Light</vt:lpstr>
      <vt:lpstr>나눔고딕 ExtraBold</vt:lpstr>
      <vt:lpstr>맑은 고딕</vt:lpstr>
      <vt:lpstr>Arial</vt:lpstr>
      <vt:lpstr>Consolas</vt:lpstr>
      <vt:lpstr>Segoe Script</vt:lpstr>
      <vt:lpstr>Office 테마</vt:lpstr>
      <vt:lpstr>도서관대출_엘리스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도서관대출_엘리스</dc:title>
  <dc:creator>Eileen Estes</dc:creator>
  <cp:lastModifiedBy>Eileen Estes</cp:lastModifiedBy>
  <cp:revision>1</cp:revision>
  <dcterms:created xsi:type="dcterms:W3CDTF">2021-08-27T02:29:51Z</dcterms:created>
  <dcterms:modified xsi:type="dcterms:W3CDTF">2021-08-27T07:06:05Z</dcterms:modified>
</cp:coreProperties>
</file>