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6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A1B7-3C56-4FFE-9046-0B32363B5DD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5F71-7F79-443A-9BEC-5522BA3C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900" y="3599214"/>
            <a:ext cx="58928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intercept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Call: lm(formula = y ~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Residuals: Min 1Q Median 3Q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-0.26384 -0.10206 -0.04672 0.11409 0.35548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Coefficients: Estimate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Std.Error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t value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(Intercept)    0.19137   0.05919        3.233  0.00382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                  1.65346   0.19927        8.297  3.2e-08 ***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 standard error: 0.1706 on 22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R-squared: 0.7578, Adjusted R-squared: 0.7468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F-statistic: 68.85 on 1 and 22 DF, p-value: 3.203e-08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3733800"/>
            <a:ext cx="547370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Call: lm(formula = y ~ 0 +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Residuals: Min 1Q Median 3Q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-0.22967 -0.06648 0.05945 0.23039 0.45808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Coefficients: Estimate Std. Error   t value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                   2.1744     0.1393     15.61     9.9e-14 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 standard error: 0.2027 on 23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R-squared: 0.9137, Adjusted R-squared: 0.91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F-statistic: 243.7 on 1 and 23 DF, p-value: 9.899e-14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3599214" cy="3599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0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3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000" y="3870574"/>
            <a:ext cx="510540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Call: lm(formula = y ~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Residuals: Min 1Q Median 3Q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-0.18459 -0.10272 -0.03413 0.04355 0.29547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Coefficients: Estimate   Std. Error   t value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(Intercept)   0.001865   0.051519    0.036     0.971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                 1.461620   0.173453    8.427   2.47e-08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 standard error: 0.1485 on 22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R-squared: 0.7635, Adjusted R-squared: 0.7527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F-statistic: 71.01 on 1 and 22 DF, p-value: 2.466e-08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0" y="4086018"/>
            <a:ext cx="54737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Call: lm(formula = y ~ 0 +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Residuals: Min 1Q Median 3Q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-0.18469 -0.10311 -0.03369 0.04343 0.29647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Coefficients: Estimate   Std. Error 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value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                  1.46670      0.09983    14.69  3.53e-13 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 standard error: 0.1453 on 23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R-squared: 0.9037, Adjusted R-squared: 0.8995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F-statistic: 215.8 on 1 and 23 DF, p-value: 3.531e-13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-88900"/>
            <a:ext cx="3959474" cy="3959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7" y="130424"/>
            <a:ext cx="3698626" cy="36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3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381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Yue</dc:creator>
  <cp:lastModifiedBy>Zhao, Yue</cp:lastModifiedBy>
  <cp:revision>4</cp:revision>
  <dcterms:created xsi:type="dcterms:W3CDTF">2016-04-11T18:44:58Z</dcterms:created>
  <dcterms:modified xsi:type="dcterms:W3CDTF">2016-04-11T20:13:45Z</dcterms:modified>
</cp:coreProperties>
</file>