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68" r:id="rId6"/>
  </p:sldIdLst>
  <p:sldSz cx="9144000" cy="6858000" type="screen4x3"/>
  <p:notesSz cx="6858000" cy="9144000"/>
  <p:embeddedFontLst>
    <p:embeddedFont>
      <p:font typeface="a옛날목욕탕M" pitchFamily="18" charset="-127"/>
      <p:regular r:id="rId7"/>
    </p:embeddedFont>
    <p:embeddedFont>
      <p:font typeface="맑은 고딕" pitchFamily="50" charset="-127"/>
      <p:regular r:id="rId8"/>
      <p:bold r:id="rId9"/>
    </p:embeddedFont>
    <p:embeddedFont>
      <p:font typeface="a옛날목욕탕L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Index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페이지</a:t>
            </a:r>
          </a:p>
          <a:p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DJA\Downloads\screencapture-localhost-1515551289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6" y="1484784"/>
            <a:ext cx="8067892" cy="409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4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Index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Jsp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:\iot_study\workspace\git\iot_jsp\iot_jsp2\iot_jsp_page\index_j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64837"/>
            <a:ext cx="6040437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Header </a:t>
            </a:r>
            <a:r>
              <a:rPr lang="en-US" altLang="ko-KR" dirty="0" err="1" smtClean="0">
                <a:latin typeface="a옛날목욕탕M" pitchFamily="18" charset="-127"/>
                <a:ea typeface="a옛날목욕탕M" pitchFamily="18" charset="-127"/>
              </a:rPr>
              <a:t>Jsp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D:\iot_study\workspace\git\iot_jsp\iot_jsp2\iot_jsp_page\comm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2" b="-13"/>
          <a:stretch/>
        </p:blipFill>
        <p:spPr bwMode="auto">
          <a:xfrm>
            <a:off x="323528" y="980728"/>
            <a:ext cx="443865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iot_study\workspace\git\iot_jsp\iot_jsp2\iot_jsp_page\login_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0728"/>
            <a:ext cx="6735762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4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구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현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DJA\Downloads\screencapture-localhost-user-logout-15155685948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47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0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Login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Jsp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iot_study\workspace\git\iot_jsp\iot_jsp2\iot_jsp_page\loginj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4837"/>
            <a:ext cx="6864492" cy="423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6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Arial</vt:lpstr>
      <vt:lpstr>a옛날목욕탕M</vt:lpstr>
      <vt:lpstr>맑은 고딕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36</cp:revision>
  <dcterms:created xsi:type="dcterms:W3CDTF">2018-01-10T03:20:15Z</dcterms:created>
  <dcterms:modified xsi:type="dcterms:W3CDTF">2018-01-15T05:10:14Z</dcterms:modified>
</cp:coreProperties>
</file>