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4" r:id="rId6"/>
    <p:sldId id="276" r:id="rId7"/>
    <p:sldId id="278" r:id="rId8"/>
    <p:sldId id="285" r:id="rId9"/>
    <p:sldId id="286" r:id="rId10"/>
    <p:sldId id="267" r:id="rId11"/>
    <p:sldId id="258" r:id="rId12"/>
    <p:sldId id="271" r:id="rId13"/>
    <p:sldId id="279" r:id="rId14"/>
    <p:sldId id="280" r:id="rId15"/>
    <p:sldId id="260" r:id="rId16"/>
    <p:sldId id="281" r:id="rId17"/>
    <p:sldId id="283" r:id="rId18"/>
    <p:sldId id="284" r:id="rId19"/>
    <p:sldId id="282" r:id="rId20"/>
    <p:sldId id="262" r:id="rId21"/>
    <p:sldId id="263" r:id="rId22"/>
    <p:sldId id="264" r:id="rId23"/>
    <p:sldId id="268" r:id="rId24"/>
    <p:sldId id="265" r:id="rId25"/>
    <p:sldId id="266" r:id="rId26"/>
    <p:sldId id="269" r:id="rId27"/>
    <p:sldId id="270" r:id="rId28"/>
    <p:sldId id="259" r:id="rId29"/>
  </p:sldIdLst>
  <p:sldSz cx="9144000" cy="6858000" type="screen4x3"/>
  <p:notesSz cx="6858000" cy="9144000"/>
  <p:embeddedFontLst>
    <p:embeddedFont>
      <p:font typeface="a옛날목욕탕M" pitchFamily="18" charset="-127"/>
      <p:regular r:id="rId30"/>
    </p:embeddedFont>
    <p:embeddedFont>
      <p:font typeface="a옛날목욕탕B" pitchFamily="18" charset="-127"/>
      <p:regular r:id="rId31"/>
    </p:embeddedFont>
    <p:embeddedFont>
      <p:font typeface="맑은 고딕" pitchFamily="50" charset="-127"/>
      <p:regular r:id="rId32"/>
      <p:bold r:id="rId33"/>
    </p:embeddedFont>
    <p:embeddedFont>
      <p:font typeface="a옛날사진관4" pitchFamily="18" charset="-127"/>
      <p:regular r:id="rId34"/>
    </p:embeddedFont>
    <p:embeddedFont>
      <p:font typeface="a옛날목욕탕L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3312368" cy="7225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첫페이지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652120" y="3068960"/>
            <a:ext cx="374441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보조 설명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Index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5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화면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1680" y="530120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상단에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는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매뉴바가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적용되어있으며</a:t>
            </a:r>
            <a:endParaRPr lang="en-US" altLang="ko-KR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Body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부분에는 백그라운드로 영상을 출력해주었다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또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한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환영 메시지로 유저의 이름을 출력하였다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pic>
        <p:nvPicPr>
          <p:cNvPr id="2051" name="Picture 3" descr="C:\Users\DJA\Downloads\screencapture-localhost-1515568629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코드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iot_study\workspace\git\iot_jsp\iot_jsp2\iot_jsp_page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" y="1268760"/>
            <a:ext cx="5859462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3928" y="1634627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a옛날사진관4" pitchFamily="18" charset="-127"/>
                <a:ea typeface="a옛날사진관4" pitchFamily="18" charset="-127"/>
              </a:rPr>
              <a:t>Common.jspl</a:t>
            </a:r>
            <a:r>
              <a:rPr lang="ko-KR" altLang="en-US" sz="1500" dirty="0">
                <a:latin typeface="a옛날사진관4" pitchFamily="18" charset="-127"/>
                <a:ea typeface="a옛날사진관4" pitchFamily="18" charset="-127"/>
              </a:rPr>
              <a:t>의 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변수를 사용하여 이름을 받아온다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4" name="직선 연결선 3"/>
          <p:cNvCxnSpPr>
            <a:endCxn id="2" idx="1"/>
          </p:cNvCxnSpPr>
          <p:nvPr/>
        </p:nvCxnSpPr>
        <p:spPr>
          <a:xfrm flipV="1">
            <a:off x="2915816" y="1796210"/>
            <a:ext cx="1008112" cy="1615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6016" y="3717032"/>
            <a:ext cx="3960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a옛날사진관4" pitchFamily="18" charset="-127"/>
                <a:ea typeface="a옛날사진관4" pitchFamily="18" charset="-127"/>
              </a:rPr>
              <a:t>Iframe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을 이용하여 </a:t>
            </a:r>
            <a:r>
              <a:rPr lang="ko-KR" altLang="en-US" sz="1500" dirty="0" err="1" smtClean="0">
                <a:latin typeface="a옛날사진관4" pitchFamily="18" charset="-127"/>
                <a:ea typeface="a옛날사진관4" pitchFamily="18" charset="-127"/>
              </a:rPr>
              <a:t>유튜브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 영상을 받아온다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8" name="직선 연결선 7"/>
          <p:cNvCxnSpPr>
            <a:endCxn id="6" idx="1"/>
          </p:cNvCxnSpPr>
          <p:nvPr/>
        </p:nvCxnSpPr>
        <p:spPr>
          <a:xfrm>
            <a:off x="3275856" y="3212976"/>
            <a:ext cx="1440160" cy="6656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9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Iframe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iot_study\workspace\git\iot_jsp\iot_jsp2\iot_jsp_page\index_ifra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887" b="21764"/>
          <a:stretch/>
        </p:blipFill>
        <p:spPr bwMode="auto">
          <a:xfrm>
            <a:off x="530770" y="1052735"/>
            <a:ext cx="3060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3887" y="1020053"/>
            <a:ext cx="44644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영상을 화면 전체에 채우고 고정하기 위한 코드이다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4" name="직선 연결선 3"/>
          <p:cNvCxnSpPr>
            <a:endCxn id="2" idx="1"/>
          </p:cNvCxnSpPr>
          <p:nvPr/>
        </p:nvCxnSpPr>
        <p:spPr>
          <a:xfrm>
            <a:off x="1835696" y="1181635"/>
            <a:ext cx="1728191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32040" y="2475330"/>
            <a:ext cx="3384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a옛날사진관4" pitchFamily="18" charset="-127"/>
                <a:ea typeface="a옛날사진관4" pitchFamily="18" charset="-127"/>
              </a:rPr>
              <a:t>Iframe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위치</a:t>
            </a:r>
            <a:r>
              <a:rPr lang="ko-KR" altLang="en-US" sz="1500" dirty="0">
                <a:latin typeface="a옛날사진관4" pitchFamily="18" charset="-127"/>
                <a:ea typeface="a옛날사진관4" pitchFamily="18" charset="-127"/>
              </a:rPr>
              <a:t>를 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조정하기 위한 코드이다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3" name="직선 연결선 12"/>
          <p:cNvCxnSpPr>
            <a:endCxn id="6" idx="1"/>
          </p:cNvCxnSpPr>
          <p:nvPr/>
        </p:nvCxnSpPr>
        <p:spPr>
          <a:xfrm>
            <a:off x="3563887" y="2636912"/>
            <a:ext cx="1368153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6016" y="3645024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latin typeface="a옛날사진관4" pitchFamily="18" charset="-127"/>
                <a:ea typeface="a옛날사진관4" pitchFamily="18" charset="-127"/>
              </a:rPr>
              <a:t>뷰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 포트 너비가 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16/9 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비율일 때 </a:t>
            </a:r>
            <a:endParaRPr lang="en-US" altLang="ko-KR" sz="1500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실행하는 코드이다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8" name="직선 연결선 17"/>
          <p:cNvCxnSpPr>
            <a:endCxn id="15" idx="1"/>
          </p:cNvCxnSpPr>
          <p:nvPr/>
        </p:nvCxnSpPr>
        <p:spPr>
          <a:xfrm>
            <a:off x="2915816" y="3922023"/>
            <a:ext cx="18002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0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Login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17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JA\Downloads\screencapture-localhost-user-logout-15155685948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1680" y="530120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로그인 이 되어있지 않다면 이 페이지로 이동된다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체크박스를 클릭한 뒤 </a:t>
            </a:r>
            <a:r>
              <a:rPr lang="ko-KR" altLang="en-US" dirty="0" err="1">
                <a:latin typeface="a옛날사진관4" pitchFamily="18" charset="-127"/>
                <a:ea typeface="a옛날사진관4" pitchFamily="18" charset="-127"/>
              </a:rPr>
              <a:t>로그인할시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 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Id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가 저장된다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Register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를 클릭하여 회원가입 페이지로 이동할 수 있다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93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Login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D:\iot_study\workspace\git\iot_jsp\iot_jsp2\iot_jsp_page\login_check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38004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54899" y="1377643"/>
            <a:ext cx="47525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사진관4" pitchFamily="18" charset="-127"/>
                <a:ea typeface="a옛날사진관4" pitchFamily="18" charset="-127"/>
              </a:rPr>
              <a:t>아이디와 비밀번호가 입력되었는지 </a:t>
            </a:r>
            <a:r>
              <a:rPr lang="ko-KR" altLang="en-US" sz="1300" dirty="0" err="1" smtClean="0">
                <a:latin typeface="a옛날사진관4" pitchFamily="18" charset="-127"/>
                <a:ea typeface="a옛날사진관4" pitchFamily="18" charset="-127"/>
              </a:rPr>
              <a:t>확인하는부분</a:t>
            </a:r>
            <a:endParaRPr lang="ko-KR" altLang="en-US" sz="13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483768" y="1523837"/>
            <a:ext cx="1568227" cy="6090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4979" y="4293096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사진관4" pitchFamily="18" charset="-127"/>
                <a:ea typeface="a옛날사진관4" pitchFamily="18" charset="-127"/>
              </a:rPr>
              <a:t>서버</a:t>
            </a:r>
            <a:r>
              <a:rPr lang="ko-KR" altLang="en-US" sz="1300" dirty="0">
                <a:latin typeface="a옛날사진관4" pitchFamily="18" charset="-127"/>
                <a:ea typeface="a옛날사진관4" pitchFamily="18" charset="-127"/>
              </a:rPr>
              <a:t>에 </a:t>
            </a:r>
            <a:r>
              <a:rPr lang="ko-KR" altLang="en-US" sz="1300" dirty="0" err="1" smtClean="0">
                <a:latin typeface="a옛날사진관4" pitchFamily="18" charset="-127"/>
                <a:ea typeface="a옛날사진관4" pitchFamily="18" charset="-127"/>
              </a:rPr>
              <a:t>로그인을</a:t>
            </a:r>
            <a:r>
              <a:rPr lang="ko-KR" altLang="en-US" sz="1300" dirty="0" smtClean="0">
                <a:latin typeface="a옛날사진관4" pitchFamily="18" charset="-127"/>
                <a:ea typeface="a옛날사진관4" pitchFamily="18" charset="-127"/>
              </a:rPr>
              <a:t> 요청하고 그 결과를 받아오는 부분</a:t>
            </a:r>
            <a:endParaRPr lang="ko-KR" altLang="en-US" sz="13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4" name="직선 연결선 13"/>
          <p:cNvCxnSpPr>
            <a:stCxn id="12" idx="1"/>
          </p:cNvCxnSpPr>
          <p:nvPr/>
        </p:nvCxnSpPr>
        <p:spPr>
          <a:xfrm flipH="1">
            <a:off x="3131840" y="4439290"/>
            <a:ext cx="164313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9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5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1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Sign Up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6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3744416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레이아웃 설명</a:t>
            </a:r>
            <a:endParaRPr lang="en-US" altLang="ko-KR" sz="3000" dirty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화면 구조 설명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서버 설명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또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는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이렇게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Sign-up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24345" y="530120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UserAge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에서는 숫자만 입력 가능하다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회원가입이 완료되면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Login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페이지로 이동한다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</p:txBody>
      </p:sp>
      <p:pic>
        <p:nvPicPr>
          <p:cNvPr id="4099" name="Picture 3" descr="C:\Users\DJA\Downloads\screencapture-localhost-view-user-signin-1515569451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22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User List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DJA\Downloads\screencapture-localhost-view-user-list-15155695712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7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4345" y="530120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오른쪽 위 검색 기능으로 원하는 값을 검색할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각각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의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리스트의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*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밑에 있는 버튼으로 수정과 삭제를 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54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Class List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DJA\Downloads\screencapture-localhost-view-class-list-1515569901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4345" y="53012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리스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트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하단의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+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버튼으로 반을 추가할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848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화면 구조 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5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881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31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중간제목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04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7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836" y="2635878"/>
            <a:ext cx="295232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500" dirty="0" smtClean="0">
                <a:solidFill>
                  <a:schemeClr val="accent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4500" dirty="0">
              <a:solidFill>
                <a:schemeClr val="accent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24128" y="3315780"/>
            <a:ext cx="3528392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-108520" y="2791762"/>
            <a:ext cx="367240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범용 페이지</a:t>
            </a:r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코드 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95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Header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5" name="Picture 3" descr="C:\Users\DJA\Desktop\iot_jsp_page\screencapture-localhost-view-user-list-15155767728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917"/>
            <a:ext cx="9143999" cy="5760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DJA\Desktop\iot_jsp_page\screencapture-localhost-15155768815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" y="1988840"/>
            <a:ext cx="3219450" cy="5810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DJA\Desktop\iot_jsp_page\screencapture-localhost-view-user-list-15155768432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" y="2924944"/>
            <a:ext cx="3219450" cy="24669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350100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기본적으로는 </a:t>
            </a:r>
            <a:r>
              <a:rPr lang="ko-KR" altLang="en-US" dirty="0">
                <a:latin typeface="a옛날목욕탕B" pitchFamily="18" charset="-127"/>
                <a:ea typeface="a옛날목욕탕B" pitchFamily="18" charset="-127"/>
              </a:rPr>
              <a:t>맨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위 사진처럼 보여진다</a:t>
            </a:r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.</a:t>
            </a:r>
          </a:p>
          <a:p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또한 </a:t>
            </a:r>
            <a:r>
              <a:rPr lang="ko-KR" altLang="en-US" dirty="0" err="1" smtClean="0">
                <a:latin typeface="a옛날목욕탕B" pitchFamily="18" charset="-127"/>
                <a:ea typeface="a옛날목욕탕B" pitchFamily="18" charset="-127"/>
              </a:rPr>
              <a:t>매뉴에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 마우스를 </a:t>
            </a:r>
            <a:r>
              <a:rPr lang="ko-KR" altLang="en-US" smtClean="0">
                <a:latin typeface="a옛날목욕탕B" pitchFamily="18" charset="-127"/>
                <a:ea typeface="a옛날목욕탕B" pitchFamily="18" charset="-127"/>
              </a:rPr>
              <a:t>올리면 글자의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색이 변한다</a:t>
            </a:r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7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Header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코드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DJA\Desktop\iot_jsp_page\header.jsp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9637"/>
            <a:ext cx="4676775" cy="5038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980728"/>
            <a:ext cx="3456384" cy="122413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048" y="1062028"/>
            <a:ext cx="346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매뉴의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링크를 변경하고 </a:t>
            </a:r>
            <a:endParaRPr lang="en-US" altLang="ko-KR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유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저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정보를 받아오기 위한 부분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5" name="직선 연결선 14"/>
          <p:cNvCxnSpPr>
            <a:endCxn id="8" idx="1"/>
          </p:cNvCxnSpPr>
          <p:nvPr/>
        </p:nvCxnSpPr>
        <p:spPr>
          <a:xfrm flipV="1">
            <a:off x="3923928" y="1385194"/>
            <a:ext cx="1080120" cy="4616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9592" y="4997152"/>
            <a:ext cx="3672408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92080" y="479715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매뉴의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링크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와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이름을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변경하는부분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3" name="직선 연결선 2"/>
          <p:cNvCxnSpPr>
            <a:stCxn id="16" idx="3"/>
            <a:endCxn id="17" idx="1"/>
          </p:cNvCxnSpPr>
          <p:nvPr/>
        </p:nvCxnSpPr>
        <p:spPr>
          <a:xfrm flipV="1">
            <a:off x="4572000" y="5120318"/>
            <a:ext cx="720080" cy="16486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3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목욕탕M" pitchFamily="18" charset="-127"/>
                <a:ea typeface="a옛날목욕탕M" pitchFamily="18" charset="-127"/>
              </a:rPr>
              <a:t>common.jspf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JA\Desktop\iot_jsp_page\comm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6" y="1484784"/>
            <a:ext cx="4438650" cy="2066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95528" y="1137181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현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재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정보를 받아오고</a:t>
            </a:r>
            <a:endParaRPr lang="en-US" altLang="ko-KR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로그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인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중이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아닐시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로그인창으로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보낸다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366" y="1621123"/>
            <a:ext cx="4245351" cy="10081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" idx="1"/>
          </p:cNvCxnSpPr>
          <p:nvPr/>
        </p:nvCxnSpPr>
        <p:spPr>
          <a:xfrm flipV="1">
            <a:off x="4522717" y="1460347"/>
            <a:ext cx="372811" cy="664833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7366" y="2629236"/>
            <a:ext cx="4245351" cy="92247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95528" y="3933056"/>
            <a:ext cx="39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Jquery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와 </a:t>
            </a:r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css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를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적용하는부분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16" name="직선 연결선 15"/>
          <p:cNvCxnSpPr>
            <a:stCxn id="13" idx="3"/>
            <a:endCxn id="14" idx="1"/>
          </p:cNvCxnSpPr>
          <p:nvPr/>
        </p:nvCxnSpPr>
        <p:spPr>
          <a:xfrm>
            <a:off x="4522717" y="3090473"/>
            <a:ext cx="372811" cy="1027249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JspServlet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DJA\Desktop\iot_jsp_page\jsp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96752"/>
            <a:ext cx="6488113" cy="3590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515719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주소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를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해당하는 </a:t>
            </a:r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jsp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파일로 옮겨주는 역할을 한다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53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UserServlet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iot_study\workspace\git\iot_jsp\iot_jsp2\iot_jsp_page\us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" y="836712"/>
            <a:ext cx="656431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80" y="603172"/>
            <a:ext cx="3528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주소</a:t>
            </a:r>
            <a:r>
              <a:rPr lang="ko-KR" altLang="en-US" sz="1500" dirty="0">
                <a:latin typeface="a옛날사진관4" pitchFamily="18" charset="-127"/>
                <a:ea typeface="a옛날사진관4" pitchFamily="18" charset="-127"/>
              </a:rPr>
              <a:t>의 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명령어를 구별하는 역할을 한다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4" name="직선 연결선 3"/>
          <p:cNvCxnSpPr>
            <a:endCxn id="2" idx="1"/>
          </p:cNvCxnSpPr>
          <p:nvPr/>
        </p:nvCxnSpPr>
        <p:spPr>
          <a:xfrm flipV="1">
            <a:off x="2627784" y="764755"/>
            <a:ext cx="864096" cy="21597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78941" y="4365104"/>
            <a:ext cx="3744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명령에 따라 필요 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service</a:t>
            </a:r>
            <a:r>
              <a:rPr lang="ko-KR" altLang="en-US" sz="1500" dirty="0" smtClean="0">
                <a:latin typeface="a옛날사진관4" pitchFamily="18" charset="-127"/>
                <a:ea typeface="a옛날사진관4" pitchFamily="18" charset="-127"/>
              </a:rPr>
              <a:t>로 이동시킨다</a:t>
            </a:r>
            <a:r>
              <a:rPr lang="en-US" altLang="ko-KR" sz="1500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sz="1500" dirty="0">
              <a:latin typeface="a옛날사진관4" pitchFamily="18" charset="-127"/>
              <a:ea typeface="a옛날사진관4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283968" y="4526686"/>
            <a:ext cx="972108" cy="27046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1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ClassServlet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1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265</Words>
  <Application>Microsoft Office PowerPoint</Application>
  <PresentationFormat>화면 슬라이드 쇼(4:3)</PresentationFormat>
  <Paragraphs>63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a옛날목욕탕M</vt:lpstr>
      <vt:lpstr>a옛날목욕탕B</vt:lpstr>
      <vt:lpstr>맑은 고딕</vt:lpstr>
      <vt:lpstr>a옛날사진관4</vt:lpstr>
      <vt:lpstr>a옛날목욕탕L</vt:lpstr>
      <vt:lpstr>Wingdings</vt:lpstr>
      <vt:lpstr>Office 테마</vt:lpstr>
      <vt:lpstr>PPT 첫페이지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112</cp:revision>
  <dcterms:created xsi:type="dcterms:W3CDTF">2018-01-10T03:20:15Z</dcterms:created>
  <dcterms:modified xsi:type="dcterms:W3CDTF">2018-01-15T04:55:50Z</dcterms:modified>
</cp:coreProperties>
</file>