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6" r:id="rId3"/>
    <p:sldId id="265" r:id="rId4"/>
  </p:sldIdLst>
  <p:sldSz cx="9144000" cy="6858000" type="screen4x3"/>
  <p:notesSz cx="6858000" cy="9144000"/>
  <p:embeddedFontLst>
    <p:embeddedFont>
      <p:font typeface="맑은 고딕" pitchFamily="50" charset="-127"/>
      <p:regular r:id="rId5"/>
      <p:bold r:id="rId6"/>
    </p:embeddedFont>
    <p:embeddedFont>
      <p:font typeface="a옛날목욕탕M" pitchFamily="18" charset="-127"/>
      <p:regular r:id="rId7"/>
    </p:embeddedFont>
    <p:embeddedFont>
      <p:font typeface="a옛날목욕탕L" pitchFamily="18" charset="-127"/>
      <p:regular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Index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페이지</a:t>
            </a:r>
          </a:p>
          <a:p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DJA\Downloads\screencapture-localhost-1515551289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6" y="1484784"/>
            <a:ext cx="8067892" cy="409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Index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Jsp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iot_study\workspace\git\iot_jsp\iot_jsp2\iot_jsp_page\index_j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4837"/>
            <a:ext cx="604043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Header </a:t>
            </a:r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Jsp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D:\iot_study\workspace\git\iot_jsp\iot_jsp2\iot_jsp_page\comm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2" b="-13"/>
          <a:stretch/>
        </p:blipFill>
        <p:spPr bwMode="auto">
          <a:xfrm>
            <a:off x="323528" y="980728"/>
            <a:ext cx="443865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iot_study\workspace\git\iot_jsp\iot_jsp2\iot_jsp_page\login_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0728"/>
            <a:ext cx="6735762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맑은 고딕</vt:lpstr>
      <vt:lpstr>a옛날목욕탕M</vt:lpstr>
      <vt:lpstr>a옛날목욕탕L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34</cp:revision>
  <dcterms:created xsi:type="dcterms:W3CDTF">2018-01-10T03:20:15Z</dcterms:created>
  <dcterms:modified xsi:type="dcterms:W3CDTF">2018-01-11T07:13:03Z</dcterms:modified>
</cp:coreProperties>
</file>