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embeddedFontLst>
    <p:embeddedFont>
      <p:font typeface="맑은 고딕" pitchFamily="50" charset="-127"/>
      <p:regular r:id="rId5"/>
      <p:bold r:id="rId6"/>
    </p:embeddedFont>
    <p:embeddedFont>
      <p:font typeface="a옛날목욕탕M" pitchFamily="18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0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3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0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9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8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A276-3D8B-4F89-91E1-AB6E4EF25AD0}" type="datetimeFigureOut">
              <a:rPr lang="ko-KR" altLang="en-US" smtClean="0"/>
              <a:t>2018-01-11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29E-7681-4ED4-8465-8FF6D72C6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9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Script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와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Servlet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iot_study\workspace\git\iot_jsp\iot_jsp2\iot_jsp_page\login_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385762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iot_study\workspace\git\iot_jsp\iot_jsp2\iot_jsp_page\login_servl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87838"/>
            <a:ext cx="4032449" cy="496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7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Service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와 </a:t>
            </a:r>
            <a:r>
              <a:rPr lang="en-US" altLang="ko-KR" dirty="0" smtClean="0">
                <a:latin typeface="a옛날목욕탕M" pitchFamily="18" charset="-127"/>
                <a:ea typeface="a옛날목욕탕M" pitchFamily="18" charset="-127"/>
              </a:rPr>
              <a:t>DAO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iot_study\workspace\git\iot_jsp\iot_jsp2\iot_jsp_page\login_serv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83" y="908720"/>
            <a:ext cx="4371909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iot_study\workspace\git\iot_jsp\iot_jsp2\iot_jsp_page\login_D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8235"/>
            <a:ext cx="4571999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0072" y="1886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72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-180528" y="404664"/>
            <a:ext cx="129614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1850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구</a:t>
            </a:r>
            <a:r>
              <a:rPr lang="ko-KR" altLang="en-US" dirty="0">
                <a:latin typeface="a옛날목욕탕M" pitchFamily="18" charset="-127"/>
                <a:ea typeface="a옛날목욕탕M" pitchFamily="18" charset="-127"/>
              </a:rPr>
              <a:t>현 </a:t>
            </a:r>
            <a:r>
              <a:rPr lang="ko-KR" altLang="en-US" dirty="0" smtClean="0">
                <a:latin typeface="a옛날목욕탕M" pitchFamily="18" charset="-127"/>
                <a:ea typeface="a옛날목욕탕M" pitchFamily="18" charset="-127"/>
              </a:rPr>
              <a:t>페이지</a:t>
            </a:r>
            <a:endParaRPr lang="ko-KR" altLang="en-US" dirty="0">
              <a:latin typeface="a옛날목욕탕M" pitchFamily="18" charset="-127"/>
              <a:ea typeface="a옛날목욕탕M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35696" y="6525344"/>
            <a:ext cx="7416824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DJA\Downloads\screencapture-localhost-user-logout-15155685948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47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5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맑은 고딕</vt:lpstr>
      <vt:lpstr>a옛날목욕탕M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첫페이지</dc:title>
  <dc:creator>DJA</dc:creator>
  <cp:lastModifiedBy>DJA</cp:lastModifiedBy>
  <cp:revision>21</cp:revision>
  <dcterms:created xsi:type="dcterms:W3CDTF">2018-01-10T03:20:15Z</dcterms:created>
  <dcterms:modified xsi:type="dcterms:W3CDTF">2018-01-11T06:51:38Z</dcterms:modified>
</cp:coreProperties>
</file>