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embeddedFontLst>
    <p:embeddedFont>
      <p:font typeface="맑은 고딕" pitchFamily="50" charset="-127"/>
      <p:regular r:id="rId5"/>
      <p:bold r:id="rId6"/>
    </p:embeddedFont>
    <p:embeddedFont>
      <p:font typeface="a옛날목욕탕M" pitchFamily="18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평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소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화면과 </a:t>
            </a:r>
            <a:r>
              <a:rPr lang="ko-KR" altLang="en-US" dirty="0" err="1" smtClean="0">
                <a:latin typeface="a옛날목욕탕M" pitchFamily="18" charset="-127"/>
                <a:ea typeface="a옛날목욕탕M" pitchFamily="18" charset="-127"/>
              </a:rPr>
              <a:t>줄어들었을시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 화면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JA\Downloads\screencapture-localhost-user-logout-15155685948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7" y="813734"/>
            <a:ext cx="5638511" cy="35540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JA\Downloads\screencapture-localhost-user-logout-151565397706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0"/>
            <a:ext cx="2034466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JA\Downloads\screencapture-localhost-user-logout-1515654003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48880"/>
            <a:ext cx="2003991" cy="31990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3" y="418506"/>
            <a:ext cx="361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다른 페이지로 </a:t>
            </a:r>
            <a:r>
              <a:rPr lang="ko-KR" altLang="en-US" dirty="0" err="1" smtClean="0">
                <a:latin typeface="a옛날목욕탕M" pitchFamily="18" charset="-127"/>
                <a:ea typeface="a옛날목욕탕M" pitchFamily="18" charset="-127"/>
              </a:rPr>
              <a:t>들어갔을시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 변화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DJA\Downloads\screencapture-localhost-15156541232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3720323" cy="18872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JA\Downloads\screencapture-localhost-view-user-list-15156541730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80208"/>
            <a:ext cx="4248472" cy="20467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42210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는 </a:t>
            </a:r>
            <a:r>
              <a:rPr lang="ko-KR" altLang="en-US" dirty="0" err="1" smtClean="0"/>
              <a:t>페이지에따라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매뉴의</a:t>
            </a:r>
            <a:r>
              <a:rPr lang="ko-KR" altLang="en-US" dirty="0" smtClean="0"/>
              <a:t> 색이 바뀐다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0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구현코드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iot_study\workspace\git\iot_jsp\iot_jsp2\iot_jsp_page\header_ac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39624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맑은 고딕</vt:lpstr>
      <vt:lpstr>a옛날목욕탕M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23</cp:revision>
  <dcterms:created xsi:type="dcterms:W3CDTF">2018-01-10T03:20:15Z</dcterms:created>
  <dcterms:modified xsi:type="dcterms:W3CDTF">2018-01-11T07:06:06Z</dcterms:modified>
</cp:coreProperties>
</file>