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4" r:id="rId6"/>
    <p:sldId id="267" r:id="rId7"/>
    <p:sldId id="258" r:id="rId8"/>
    <p:sldId id="271" r:id="rId9"/>
    <p:sldId id="260" r:id="rId10"/>
    <p:sldId id="262" r:id="rId11"/>
    <p:sldId id="263" r:id="rId12"/>
    <p:sldId id="264" r:id="rId13"/>
    <p:sldId id="268" r:id="rId14"/>
    <p:sldId id="265" r:id="rId15"/>
    <p:sldId id="266" r:id="rId16"/>
    <p:sldId id="269" r:id="rId17"/>
    <p:sldId id="270" r:id="rId18"/>
    <p:sldId id="259" r:id="rId19"/>
  </p:sldIdLst>
  <p:sldSz cx="9144000" cy="6858000" type="screen4x3"/>
  <p:notesSz cx="6858000" cy="9144000"/>
  <p:embeddedFontLst>
    <p:embeddedFont>
      <p:font typeface="맑은 고딕" pitchFamily="50" charset="-127"/>
      <p:regular r:id="rId20"/>
      <p:bold r:id="rId21"/>
    </p:embeddedFont>
    <p:embeddedFont>
      <p:font typeface="a옛날사진관4" pitchFamily="18" charset="-127"/>
      <p:regular r:id="rId22"/>
    </p:embeddedFont>
    <p:embeddedFont>
      <p:font typeface="a옛날목욕탕L" pitchFamily="18" charset="-127"/>
      <p:regular r:id="rId23"/>
    </p:embeddedFont>
    <p:embeddedFont>
      <p:font typeface="a옛날목욕탕M" pitchFamily="18" charset="-127"/>
      <p:regular r:id="rId24"/>
    </p:embeddedFont>
    <p:embeddedFont>
      <p:font typeface="a옛날목욕탕B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첫페이지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보조 설명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Sign-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up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4345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사진관4" pitchFamily="18" charset="-127"/>
                <a:ea typeface="a옛날사진관4" pitchFamily="18" charset="-127"/>
              </a:rPr>
              <a:t>UserAge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에서는 숫자만 입력 가능하다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회원가입이 완료되면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Login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페이지로 이동한다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  <p:pic>
        <p:nvPicPr>
          <p:cNvPr id="4099" name="Picture 3" descr="C:\Users\DJA\Downloads\screencapture-localhost-view-user-signin-1515569451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22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User List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DJA\Downloads\screencapture-localhost-view-user-list-15155695712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7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4345" y="53012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오른쪽 위 검색 기능으로 원하는 값을 검색할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각각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의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리스트의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*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밑에 있는 버튼으로 수정과 삭제를 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54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Class List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DJA\Downloads\screencapture-localhost-view-class-list-1515569901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4345" y="53012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리스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트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하단의 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+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버튼으로 반을 추가할 수 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84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화면 구조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Index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8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3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중간제목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04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chemeClr val="accent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374441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레이아웃 설명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화면 구조 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서버 설명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범용 페이지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95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Header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C:\Users\DJA\Desktop\iot_jsp_page\screencapture-localhost-view-user-list-15155767728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917"/>
            <a:ext cx="9143999" cy="5760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DJA\Desktop\iot_jsp_page\screencapture-localhost-1515576881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" y="1988840"/>
            <a:ext cx="3219450" cy="5810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DJA\Desktop\iot_jsp_page\screencapture-localhost-view-user-list-15155768432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" y="2924944"/>
            <a:ext cx="3219450" cy="24669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35010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기본적으로는 </a:t>
            </a:r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맨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위 사진처럼 보여진다</a:t>
            </a:r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.</a:t>
            </a:r>
          </a:p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또한 </a:t>
            </a:r>
            <a:r>
              <a:rPr lang="ko-KR" altLang="en-US" dirty="0" err="1" smtClean="0">
                <a:latin typeface="a옛날목욕탕B" pitchFamily="18" charset="-127"/>
                <a:ea typeface="a옛날목욕탕B" pitchFamily="18" charset="-127"/>
              </a:rPr>
              <a:t>매뉴에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 마우스를 </a:t>
            </a:r>
            <a:r>
              <a:rPr lang="ko-KR" altLang="en-US" smtClean="0">
                <a:latin typeface="a옛날목욕탕B" pitchFamily="18" charset="-127"/>
                <a:ea typeface="a옛날목욕탕B" pitchFamily="18" charset="-127"/>
              </a:rPr>
              <a:t>올리면 글자의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색이 변한다</a:t>
            </a:r>
            <a:r>
              <a:rPr lang="en-US" altLang="ko-KR" dirty="0" smtClean="0"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Header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코드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DJA\Desktop\iot_jsp_page\header.jsp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9637"/>
            <a:ext cx="4676775" cy="5038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980728"/>
            <a:ext cx="3456384" cy="12241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1062028"/>
            <a:ext cx="346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B" pitchFamily="18" charset="-127"/>
                <a:ea typeface="a옛날목욕탕B" pitchFamily="18" charset="-127"/>
              </a:rPr>
              <a:t>매뉴의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 링크를 변경하고 </a:t>
            </a:r>
            <a:endParaRPr lang="en-US" altLang="ko-KR" dirty="0" smtClean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유</a:t>
            </a:r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저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정보를 받아오기 위한 부분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15" name="직선 연결선 14"/>
          <p:cNvCxnSpPr>
            <a:endCxn id="8" idx="1"/>
          </p:cNvCxnSpPr>
          <p:nvPr/>
        </p:nvCxnSpPr>
        <p:spPr>
          <a:xfrm flipV="1">
            <a:off x="3923928" y="1385194"/>
            <a:ext cx="1080120" cy="4616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9592" y="4997152"/>
            <a:ext cx="3672408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92080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B" pitchFamily="18" charset="-127"/>
                <a:ea typeface="a옛날목욕탕B" pitchFamily="18" charset="-127"/>
              </a:rPr>
              <a:t>매뉴의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 링크</a:t>
            </a:r>
            <a:r>
              <a:rPr lang="ko-KR" altLang="en-US" dirty="0">
                <a:latin typeface="a옛날목욕탕B" pitchFamily="18" charset="-127"/>
                <a:ea typeface="a옛날목욕탕B" pitchFamily="18" charset="-127"/>
              </a:rPr>
              <a:t>와 </a:t>
            </a:r>
            <a:r>
              <a:rPr lang="ko-KR" altLang="en-US" dirty="0" smtClean="0">
                <a:latin typeface="a옛날목욕탕B" pitchFamily="18" charset="-127"/>
                <a:ea typeface="a옛날목욕탕B" pitchFamily="18" charset="-127"/>
              </a:rPr>
              <a:t>이름을 </a:t>
            </a:r>
            <a:r>
              <a:rPr lang="ko-KR" altLang="en-US" dirty="0" err="1" smtClean="0">
                <a:latin typeface="a옛날목욕탕B" pitchFamily="18" charset="-127"/>
                <a:ea typeface="a옛날목욕탕B" pitchFamily="18" charset="-127"/>
              </a:rPr>
              <a:t>변경하는부분</a:t>
            </a: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3" name="직선 연결선 2"/>
          <p:cNvCxnSpPr>
            <a:stCxn id="16" idx="3"/>
            <a:endCxn id="17" idx="1"/>
          </p:cNvCxnSpPr>
          <p:nvPr/>
        </p:nvCxnSpPr>
        <p:spPr>
          <a:xfrm flipV="1">
            <a:off x="4572000" y="4981818"/>
            <a:ext cx="720080" cy="30336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Index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화면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1680" y="53012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상단에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는 </a:t>
            </a:r>
            <a:r>
              <a:rPr lang="ko-KR" altLang="en-US" dirty="0" err="1" smtClean="0">
                <a:latin typeface="a옛날사진관4" pitchFamily="18" charset="-127"/>
                <a:ea typeface="a옛날사진관4" pitchFamily="18" charset="-127"/>
              </a:rPr>
              <a:t>매뉴바가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 적용되어있으며</a:t>
            </a:r>
            <a:endParaRPr lang="en-US" altLang="ko-KR" dirty="0" smtClean="0">
              <a:latin typeface="a옛날사진관4" pitchFamily="18" charset="-127"/>
              <a:ea typeface="a옛날사진관4" pitchFamily="18" charset="-127"/>
            </a:endParaRPr>
          </a:p>
          <a:p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Body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부분에는 백그라운드로 영상을 출력해주었다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또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한 </a:t>
            </a:r>
            <a:r>
              <a:rPr lang="ko-KR" altLang="en-US" dirty="0" smtClean="0">
                <a:latin typeface="a옛날사진관4" pitchFamily="18" charset="-127"/>
                <a:ea typeface="a옛날사진관4" pitchFamily="18" charset="-127"/>
              </a:rPr>
              <a:t>환영 메시지로 유저의 이름을 출력하였다</a:t>
            </a:r>
            <a:r>
              <a:rPr lang="en-US" altLang="ko-KR" dirty="0" smtClean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  <p:pic>
        <p:nvPicPr>
          <p:cNvPr id="2051" name="Picture 3" descr="C:\Users\DJA\Downloads\screencapture-localhost-1515568629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Iframe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 설명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9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JA\Downloads\screencapture-localhost-user-logout-15155685948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38"/>
            <a:ext cx="9144000" cy="4405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530120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로그인 이 되어있지 않다면 이 페이지로 이동된다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체크박스를 클릭한 뒤 </a:t>
            </a:r>
            <a:r>
              <a:rPr lang="ko-KR" altLang="en-US" dirty="0" err="1">
                <a:latin typeface="a옛날사진관4" pitchFamily="18" charset="-127"/>
                <a:ea typeface="a옛날사진관4" pitchFamily="18" charset="-127"/>
              </a:rPr>
              <a:t>로그인할시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 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Id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가 저장된다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</a:p>
          <a:p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Register</a:t>
            </a:r>
            <a:r>
              <a:rPr lang="ko-KR" altLang="en-US" dirty="0">
                <a:latin typeface="a옛날사진관4" pitchFamily="18" charset="-127"/>
                <a:ea typeface="a옛날사진관4" pitchFamily="18" charset="-127"/>
              </a:rPr>
              <a:t>를 클릭하여 회원가입 페이지로 이동할 수 있다</a:t>
            </a:r>
            <a:r>
              <a:rPr lang="en-US" altLang="ko-KR" dirty="0">
                <a:latin typeface="a옛날사진관4" pitchFamily="18" charset="-127"/>
                <a:ea typeface="a옛날사진관4" pitchFamily="18" charset="-127"/>
              </a:rPr>
              <a:t>.</a:t>
            </a:r>
            <a:endParaRPr lang="ko-KR" altLang="en-US" dirty="0">
              <a:latin typeface="a옛날사진관4" pitchFamily="18" charset="-127"/>
              <a:ea typeface="a옛날사진관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93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157</Words>
  <Application>Microsoft Office PowerPoint</Application>
  <PresentationFormat>화면 슬라이드 쇼(4:3)</PresentationFormat>
  <Paragraphs>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맑은 고딕</vt:lpstr>
      <vt:lpstr>a옛날사진관4</vt:lpstr>
      <vt:lpstr>a옛날목욕탕L</vt:lpstr>
      <vt:lpstr>Wingdings</vt:lpstr>
      <vt:lpstr>a옛날목욕탕M</vt:lpstr>
      <vt:lpstr>a옛날목욕탕B</vt:lpstr>
      <vt:lpstr>Office 테마</vt:lpstr>
      <vt:lpstr>PPT 첫페이지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88</cp:revision>
  <dcterms:created xsi:type="dcterms:W3CDTF">2018-01-10T03:20:15Z</dcterms:created>
  <dcterms:modified xsi:type="dcterms:W3CDTF">2018-01-10T09:40:03Z</dcterms:modified>
</cp:coreProperties>
</file>