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782D-A8CA-44B0-B7C0-18652E024DB2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A9D-70D4-47E8-9005-7F64A80B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782D-A8CA-44B0-B7C0-18652E024DB2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A9D-70D4-47E8-9005-7F64A80B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2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782D-A8CA-44B0-B7C0-18652E024DB2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A9D-70D4-47E8-9005-7F64A80B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5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782D-A8CA-44B0-B7C0-18652E024DB2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A9D-70D4-47E8-9005-7F64A80B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4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782D-A8CA-44B0-B7C0-18652E024DB2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A9D-70D4-47E8-9005-7F64A80B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782D-A8CA-44B0-B7C0-18652E024DB2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A9D-70D4-47E8-9005-7F64A80B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3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782D-A8CA-44B0-B7C0-18652E024DB2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A9D-70D4-47E8-9005-7F64A80B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4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782D-A8CA-44B0-B7C0-18652E024DB2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A9D-70D4-47E8-9005-7F64A80B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2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782D-A8CA-44B0-B7C0-18652E024DB2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A9D-70D4-47E8-9005-7F64A80B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2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782D-A8CA-44B0-B7C0-18652E024DB2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A9D-70D4-47E8-9005-7F64A80B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782D-A8CA-44B0-B7C0-18652E024DB2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A9D-70D4-47E8-9005-7F64A80B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782D-A8CA-44B0-B7C0-18652E024DB2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4A9D-70D4-47E8-9005-7F64A80B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2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rmaster.sourceforge.net/update-si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Ermaster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85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설치방법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D:\iot_study\workspace\git\iot_spring\iot_spring\iot_spring2\src\main\webapp\WEB-INF\views\db\ermaster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27717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ot_study\workspace\git\iot_spring\iot_spring\iot_spring2\src\main\webapp\WEB-INF\views\db\ermaster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08720"/>
            <a:ext cx="6572052" cy="446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165" y="5445224"/>
            <a:ext cx="6428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Install new software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들어간뒤</a:t>
            </a:r>
            <a:endParaRPr lang="en-US" altLang="ko-KR" dirty="0" smtClean="0"/>
          </a:p>
          <a:p>
            <a:r>
              <a:rPr lang="en-US" altLang="ko-KR" dirty="0" err="1" smtClean="0"/>
              <a:t>Workwith</a:t>
            </a:r>
            <a:r>
              <a:rPr lang="ko-KR" altLang="en-US" dirty="0" smtClean="0"/>
              <a:t>에 </a:t>
            </a:r>
            <a:r>
              <a:rPr lang="en-US" altLang="ko-KR" dirty="0" smtClean="0">
                <a:hlinkClick r:id="rId4"/>
              </a:rPr>
              <a:t>http://ermaster.sourceforge.net/update-site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추가하고 </a:t>
            </a:r>
            <a:r>
              <a:rPr lang="en-US" altLang="ko-KR" dirty="0" smtClean="0"/>
              <a:t>add</a:t>
            </a:r>
            <a:r>
              <a:rPr lang="ko-KR" altLang="en-US" dirty="0" err="1" smtClean="0"/>
              <a:t>한뒤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전체전택하고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finish</a:t>
            </a:r>
            <a:r>
              <a:rPr lang="ko-KR" altLang="en-US" dirty="0" smtClean="0"/>
              <a:t>버튼 클릭하면 설치됨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5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파일생성</a:t>
            </a:r>
            <a:endParaRPr lang="ko-KR" altLang="en-US" dirty="0"/>
          </a:p>
        </p:txBody>
      </p:sp>
      <p:pic>
        <p:nvPicPr>
          <p:cNvPr id="2050" name="Picture 2" descr="D:\iot_study\workspace\git\iot_spring\iot_spring\iot_spring2\src\main\webapp\WEB-INF\views\db\ermaster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9053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1700808"/>
            <a:ext cx="385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Other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ermastr</a:t>
            </a:r>
            <a:r>
              <a:rPr lang="ko-KR" altLang="en-US" dirty="0" smtClean="0"/>
              <a:t>로 검색하면</a:t>
            </a:r>
            <a:endParaRPr lang="en-US" altLang="ko-KR" dirty="0" smtClean="0"/>
          </a:p>
          <a:p>
            <a:r>
              <a:rPr lang="en-US" altLang="ko-KR" dirty="0" err="1" smtClean="0"/>
              <a:t>Ermaster</a:t>
            </a:r>
            <a:r>
              <a:rPr lang="ko-KR" altLang="en-US" dirty="0" smtClean="0"/>
              <a:t>형식으로 파일을 </a:t>
            </a:r>
            <a:r>
              <a:rPr lang="ko-KR" altLang="en-US" dirty="0" err="1" smtClean="0"/>
              <a:t>만들수있음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97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iot_study\workspace\git\iot_spring\iot_spring\iot_spring2\src\main\webapp\WEB-INF\views\db\ermaster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9713"/>
            <a:ext cx="4886325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09853" y="1268760"/>
            <a:ext cx="393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그뒤</a:t>
            </a:r>
            <a:r>
              <a:rPr lang="ko-KR" altLang="en-US" dirty="0" smtClean="0"/>
              <a:t> 사용할 데이터베이스를 설정함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0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iot_study\workspace\git\iot_spring\iot_spring\iot_spring2\src\main\webapp\WEB-INF\views\db\ermaster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4479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78904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테이블을 </a:t>
            </a:r>
            <a:r>
              <a:rPr lang="ko-KR" altLang="en-US" dirty="0" err="1" smtClean="0"/>
              <a:t>선택한뒤</a:t>
            </a:r>
            <a:r>
              <a:rPr lang="ko-KR" altLang="en-US" dirty="0" smtClean="0"/>
              <a:t> 옆에 드래그하면 테이블이 생성됨</a:t>
            </a:r>
            <a:endParaRPr lang="ko-KR" altLang="en-US" dirty="0"/>
          </a:p>
        </p:txBody>
      </p:sp>
      <p:pic>
        <p:nvPicPr>
          <p:cNvPr id="4099" name="Picture 3" descr="D:\iot_study\workspace\git\iot_spring\iot_spring\iot_spring2\src\main\webapp\WEB-INF\views\db\ermaster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6632"/>
            <a:ext cx="4947866" cy="50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558924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뒤 테이블을 </a:t>
            </a:r>
            <a:r>
              <a:rPr lang="ko-KR" altLang="en-US" dirty="0" err="1" smtClean="0"/>
              <a:t>더블클릭하면</a:t>
            </a:r>
            <a:r>
              <a:rPr lang="ko-KR" altLang="en-US" dirty="0" smtClean="0"/>
              <a:t> 테이블을 </a:t>
            </a:r>
            <a:r>
              <a:rPr lang="ko-KR" altLang="en-US" dirty="0" err="1" smtClean="0"/>
              <a:t>편집할수있음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47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ot_study\workspace\git\iot_spring\iot_spring\iot_spring2\src\main\webapp\WEB-INF\views\db\ermaster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6725" y="2888069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뒤 이 버튼들로 테이블을 </a:t>
            </a:r>
            <a:r>
              <a:rPr lang="ko-KR" altLang="en-US" dirty="0" err="1" smtClean="0"/>
              <a:t>연결할수있음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3" name="Picture 3" descr="D:\iot_study\workspace\git\iot_spring\iot_spring\iot_spring2\src\main\webapp\WEB-INF\views\db\ermaster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25" y="429220"/>
            <a:ext cx="47053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User_info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uNo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n</a:t>
            </a:r>
            <a:r>
              <a:rPr lang="ko-KR" altLang="en-US" dirty="0" smtClean="0"/>
              <a:t>관계로 </a:t>
            </a:r>
            <a:endParaRPr lang="en-US" altLang="ko-KR" dirty="0" smtClean="0"/>
          </a:p>
          <a:p>
            <a:r>
              <a:rPr lang="en-US" altLang="ko-KR" dirty="0" err="1" smtClean="0"/>
              <a:t>Connection_info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외래키가</a:t>
            </a:r>
            <a:r>
              <a:rPr lang="ko-KR" altLang="en-US" dirty="0" smtClean="0"/>
              <a:t> 된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36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</Words>
  <Application>Microsoft Office PowerPoint</Application>
  <PresentationFormat>화면 슬라이드 쇼(4:3)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Ermaster 설치법, 사용법</vt:lpstr>
      <vt:lpstr>설치방법</vt:lpstr>
      <vt:lpstr>파일생성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master 설치법, 사용법</dc:title>
  <dc:creator>DJA</dc:creator>
  <cp:lastModifiedBy>DJA</cp:lastModifiedBy>
  <cp:revision>5</cp:revision>
  <dcterms:created xsi:type="dcterms:W3CDTF">2018-02-20T09:29:47Z</dcterms:created>
  <dcterms:modified xsi:type="dcterms:W3CDTF">2018-02-20T09:50:30Z</dcterms:modified>
</cp:coreProperties>
</file>